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3" r:id="rId6"/>
    <p:sldId id="265" r:id="rId7"/>
    <p:sldId id="266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opedia.com/TERM/B/Business_Intelligenc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ETL – An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04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 required: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analysis</a:t>
            </a:r>
          </a:p>
          <a:p>
            <a:r>
              <a:rPr lang="en-US" dirty="0"/>
              <a:t>basic </a:t>
            </a:r>
            <a:r>
              <a:rPr lang="en-US" dirty="0" smtClean="0"/>
              <a:t>Unix </a:t>
            </a:r>
            <a:r>
              <a:rPr lang="en-US" dirty="0"/>
              <a:t>scripting</a:t>
            </a:r>
          </a:p>
          <a:p>
            <a:r>
              <a:rPr lang="en-US" dirty="0"/>
              <a:t>good to know </a:t>
            </a:r>
            <a:r>
              <a:rPr lang="en-US" dirty="0" smtClean="0"/>
              <a:t>Data warehousing </a:t>
            </a:r>
            <a:r>
              <a:rPr lang="en-US" dirty="0"/>
              <a:t>concepts i.e. star schema, Facts</a:t>
            </a:r>
            <a:r>
              <a:rPr lang="en-US" dirty="0" smtClean="0"/>
              <a:t>, dimensions</a:t>
            </a:r>
            <a:endParaRPr lang="en-US" dirty="0"/>
          </a:p>
          <a:p>
            <a:r>
              <a:rPr lang="en-US" dirty="0"/>
              <a:t>Any ETL tool Informatica, </a:t>
            </a:r>
            <a:r>
              <a:rPr lang="en-US" dirty="0" smtClean="0"/>
              <a:t>data stage, </a:t>
            </a:r>
            <a:r>
              <a:rPr lang="en-US" dirty="0"/>
              <a:t>Ab initio, Talend </a:t>
            </a:r>
            <a:r>
              <a:rPr lang="en-US" dirty="0" smtClean="0"/>
              <a:t>etc.</a:t>
            </a:r>
            <a:endParaRPr lang="en-US" dirty="0"/>
          </a:p>
          <a:p>
            <a:r>
              <a:rPr lang="en-US" dirty="0"/>
              <a:t>PL/SQL is also needed </a:t>
            </a:r>
            <a:r>
              <a:rPr lang="en-US" dirty="0" smtClean="0"/>
              <a:t>based on the application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9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ETL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ETL Stands for Extract – Transform – Load</a:t>
            </a:r>
          </a:p>
          <a:p>
            <a:r>
              <a:rPr lang="en-US" dirty="0" smtClean="0"/>
              <a:t>Process of Data loaded from one source to another source</a:t>
            </a:r>
          </a:p>
          <a:p>
            <a:r>
              <a:rPr lang="en-US" dirty="0" smtClean="0"/>
              <a:t>Extract data multiple </a:t>
            </a:r>
            <a:r>
              <a:rPr lang="en-US" dirty="0"/>
              <a:t>sources </a:t>
            </a:r>
            <a:r>
              <a:rPr lang="en-US" dirty="0" smtClean="0"/>
              <a:t>to </a:t>
            </a:r>
            <a:r>
              <a:rPr lang="en-US" dirty="0"/>
              <a:t>build a Data Warehouse, Data Hub, or Data Lake</a:t>
            </a:r>
            <a:r>
              <a:rPr lang="en-US" dirty="0" smtClean="0"/>
              <a:t>.</a:t>
            </a:r>
          </a:p>
          <a:p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 </a:t>
            </a:r>
            <a:r>
              <a:rPr lang="en-US" dirty="0" smtClean="0"/>
              <a:t>migrate</a:t>
            </a:r>
            <a:r>
              <a:rPr lang="en-US" dirty="0"/>
              <a:t> data from one database to </a:t>
            </a:r>
            <a:r>
              <a:rPr lang="en-US" dirty="0" smtClean="0"/>
              <a:t>another</a:t>
            </a:r>
          </a:p>
          <a:p>
            <a:r>
              <a:rPr lang="en-US" dirty="0" smtClean="0"/>
              <a:t>An </a:t>
            </a:r>
            <a:r>
              <a:rPr lang="en-US" dirty="0"/>
              <a:t>important part of today's </a:t>
            </a:r>
            <a:r>
              <a:rPr lang="en-US" dirty="0">
                <a:hlinkClick r:id="rId2"/>
              </a:rPr>
              <a:t>business intelligence</a:t>
            </a:r>
            <a:r>
              <a:rPr lang="en-US" dirty="0"/>
              <a:t> (BI) processes and systems.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Image result for why do we need et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1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basic ETL process can be categorized in the below stages: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Extraction</a:t>
            </a:r>
          </a:p>
          <a:p>
            <a:pPr lvl="1"/>
            <a:r>
              <a:rPr lang="en-US" dirty="0"/>
              <a:t>Data Cleansing</a:t>
            </a:r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Load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044" y="2668385"/>
            <a:ext cx="6495192" cy="35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7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On-Line </a:t>
            </a:r>
            <a:r>
              <a:rPr lang="en-US" dirty="0"/>
              <a:t>Transactional Processing Database</a:t>
            </a:r>
          </a:p>
          <a:p>
            <a:r>
              <a:rPr lang="en-US" dirty="0" smtClean="0"/>
              <a:t>Designed for real time business operation</a:t>
            </a:r>
          </a:p>
          <a:p>
            <a:r>
              <a:rPr lang="en-US" dirty="0" smtClean="0"/>
              <a:t>OLTP uses traditional Database Management system</a:t>
            </a:r>
          </a:p>
          <a:p>
            <a:r>
              <a:rPr lang="en-US" dirty="0"/>
              <a:t>Insert, Update, and Delete information from the database.</a:t>
            </a:r>
            <a:endParaRPr lang="en-US" dirty="0" smtClean="0"/>
          </a:p>
          <a:p>
            <a:r>
              <a:rPr lang="en-US" dirty="0" smtClean="0"/>
              <a:t>Must maintain data integrity constraint</a:t>
            </a:r>
          </a:p>
          <a:p>
            <a:r>
              <a:rPr lang="en-US" dirty="0" smtClean="0"/>
              <a:t>It will respond in millisecond</a:t>
            </a:r>
          </a:p>
          <a:p>
            <a:r>
              <a:rPr lang="en-US" dirty="0" smtClean="0"/>
              <a:t>Will have detailed and organized </a:t>
            </a:r>
          </a:p>
          <a:p>
            <a:r>
              <a:rPr lang="en-US" dirty="0" smtClean="0"/>
              <a:t>Complete back up of data combined with incremental backups</a:t>
            </a:r>
          </a:p>
          <a:p>
            <a:r>
              <a:rPr lang="en-US" dirty="0" smtClean="0"/>
              <a:t>Example- online banking, online ticket booking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8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On-Line Analytical Processing Database</a:t>
            </a:r>
          </a:p>
          <a:p>
            <a:r>
              <a:rPr lang="en-US" dirty="0" smtClean="0"/>
              <a:t>Different </a:t>
            </a:r>
            <a:r>
              <a:rPr lang="en-US" dirty="0"/>
              <a:t>OLTP databases become the source of data for OLAP</a:t>
            </a:r>
            <a:r>
              <a:rPr lang="en-US" dirty="0" smtClean="0"/>
              <a:t>.</a:t>
            </a:r>
          </a:p>
          <a:p>
            <a:r>
              <a:rPr lang="en-US" dirty="0"/>
              <a:t>Tables in OLAP database are </a:t>
            </a:r>
            <a:r>
              <a:rPr lang="en-US" b="1" dirty="0"/>
              <a:t>not</a:t>
            </a:r>
            <a:r>
              <a:rPr lang="en-US" dirty="0"/>
              <a:t> normalized</a:t>
            </a:r>
            <a:r>
              <a:rPr lang="en-US" dirty="0" smtClean="0"/>
              <a:t>.</a:t>
            </a:r>
          </a:p>
          <a:p>
            <a:r>
              <a:rPr lang="en-US" dirty="0"/>
              <a:t>OLAP uses the data warehouse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Characterized by Large volume of data</a:t>
            </a:r>
          </a:p>
          <a:p>
            <a:r>
              <a:rPr lang="en-US" dirty="0"/>
              <a:t>helps with planning, problem-solving, and decision support</a:t>
            </a:r>
            <a:r>
              <a:rPr lang="en-US" dirty="0" smtClean="0"/>
              <a:t>.</a:t>
            </a:r>
          </a:p>
          <a:p>
            <a:r>
              <a:rPr lang="en-US" dirty="0"/>
              <a:t>OLAP only need a backup from time to time. Backup is not important compared to </a:t>
            </a:r>
            <a:r>
              <a:rPr lang="en-US" dirty="0" smtClean="0"/>
              <a:t>OLTP</a:t>
            </a:r>
          </a:p>
          <a:p>
            <a:r>
              <a:rPr lang="en-US" dirty="0"/>
              <a:t>Help to Increase productivity of the business analysts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5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2" y="749123"/>
            <a:ext cx="11095830" cy="554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3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Modelling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Dimensional Data model</a:t>
            </a:r>
          </a:p>
          <a:p>
            <a:pPr lvl="1"/>
            <a:r>
              <a:rPr lang="en-US" dirty="0" smtClean="0"/>
              <a:t>Facts</a:t>
            </a:r>
          </a:p>
          <a:p>
            <a:pPr lvl="2"/>
            <a:r>
              <a:rPr lang="en-US" dirty="0"/>
              <a:t>Measurements/facts</a:t>
            </a:r>
          </a:p>
          <a:p>
            <a:pPr lvl="2"/>
            <a:r>
              <a:rPr lang="en-US" dirty="0"/>
              <a:t>Foreign key to dimension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Dimensions</a:t>
            </a:r>
          </a:p>
          <a:p>
            <a:pPr lvl="2"/>
            <a:r>
              <a:rPr lang="en-US" dirty="0"/>
              <a:t> </a:t>
            </a:r>
            <a:r>
              <a:rPr lang="en-US" dirty="0" smtClean="0"/>
              <a:t>provides </a:t>
            </a:r>
            <a:r>
              <a:rPr lang="en-US" dirty="0"/>
              <a:t>the context surrounding a business process event. </a:t>
            </a:r>
            <a:endParaRPr lang="en-US" dirty="0" smtClean="0"/>
          </a:p>
          <a:p>
            <a:pPr lvl="2"/>
            <a:r>
              <a:rPr lang="en-US" dirty="0"/>
              <a:t>Who – Customer Names</a:t>
            </a:r>
          </a:p>
          <a:p>
            <a:pPr lvl="2"/>
            <a:r>
              <a:rPr lang="en-US" dirty="0"/>
              <a:t>Where – Location</a:t>
            </a:r>
          </a:p>
          <a:p>
            <a:pPr lvl="2"/>
            <a:r>
              <a:rPr lang="en-US" dirty="0"/>
              <a:t>What – Product </a:t>
            </a:r>
            <a:r>
              <a:rPr lang="en-US" dirty="0" smtClean="0"/>
              <a:t>Name</a:t>
            </a:r>
          </a:p>
          <a:p>
            <a:pPr lvl="2"/>
            <a:r>
              <a:rPr lang="en-US" dirty="0"/>
              <a:t>dimensions are joined to fact table via a foreign key.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13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ETL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Transformation of Data extraction would result in human error or system error</a:t>
            </a:r>
          </a:p>
          <a:p>
            <a:r>
              <a:rPr lang="en-US" dirty="0" smtClean="0"/>
              <a:t>Poor information conveyed across Enterprise</a:t>
            </a:r>
          </a:p>
          <a:p>
            <a:r>
              <a:rPr lang="en-US" dirty="0"/>
              <a:t>Allows verification of data transformation, aggregation and calculations rules</a:t>
            </a:r>
            <a:r>
              <a:rPr lang="en-US" dirty="0" smtClean="0"/>
              <a:t>.</a:t>
            </a:r>
          </a:p>
          <a:p>
            <a:r>
              <a:rPr lang="en-US" dirty="0"/>
              <a:t>Allows sample data comparison between source and target system</a:t>
            </a:r>
          </a:p>
          <a:p>
            <a:r>
              <a:rPr lang="en-US" dirty="0" smtClean="0"/>
              <a:t>ETL Testing ensures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Completeness</a:t>
            </a:r>
          </a:p>
          <a:p>
            <a:pPr lvl="1"/>
            <a:r>
              <a:rPr lang="en-US" dirty="0"/>
              <a:t>Data Correctness</a:t>
            </a:r>
          </a:p>
          <a:p>
            <a:pPr lvl="1"/>
            <a:r>
              <a:rPr lang="en-US" dirty="0"/>
              <a:t>Data Integrity</a:t>
            </a:r>
          </a:p>
          <a:p>
            <a:pPr lvl="1"/>
            <a:r>
              <a:rPr lang="en-US" dirty="0"/>
              <a:t>Data Reconciliation</a:t>
            </a:r>
          </a:p>
          <a:p>
            <a:pPr lvl="1"/>
            <a:r>
              <a:rPr lang="en-US" dirty="0"/>
              <a:t>Data Transformation</a:t>
            </a:r>
          </a:p>
          <a:p>
            <a:pPr lvl="1"/>
            <a:r>
              <a:rPr lang="en-US" dirty="0"/>
              <a:t>Data Quality</a:t>
            </a:r>
          </a:p>
          <a:p>
            <a:pPr lvl="1"/>
            <a:r>
              <a:rPr lang="en-US" dirty="0"/>
              <a:t>Performance and scalability of system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667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Tools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ETL Tools available in Market</a:t>
            </a:r>
          </a:p>
          <a:p>
            <a:pPr lvl="1"/>
            <a:r>
              <a:rPr lang="en-US" dirty="0" smtClean="0"/>
              <a:t>Informatica Power Center</a:t>
            </a:r>
          </a:p>
          <a:p>
            <a:pPr lvl="1"/>
            <a:r>
              <a:rPr lang="en-US" dirty="0" smtClean="0"/>
              <a:t>Ab Initio</a:t>
            </a:r>
          </a:p>
          <a:p>
            <a:pPr lvl="1"/>
            <a:r>
              <a:rPr lang="en-US" dirty="0" smtClean="0"/>
              <a:t>IBM Infosphere Data stage</a:t>
            </a:r>
          </a:p>
          <a:p>
            <a:pPr lvl="1"/>
            <a:r>
              <a:rPr lang="en-US" dirty="0" smtClean="0"/>
              <a:t>Microsoft SSIS</a:t>
            </a:r>
          </a:p>
          <a:p>
            <a:pPr lvl="1"/>
            <a:r>
              <a:rPr lang="en-US" dirty="0" smtClean="0"/>
              <a:t>Oracle Data integrator</a:t>
            </a:r>
          </a:p>
          <a:p>
            <a:pPr lvl="1"/>
            <a:r>
              <a:rPr lang="en-US" dirty="0" smtClean="0"/>
              <a:t>SAP – Business Object Data integrator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08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21878</TotalTime>
  <Words>405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ETL – An Overview</vt:lpstr>
      <vt:lpstr>What is ETL ?</vt:lpstr>
      <vt:lpstr>ETL Process</vt:lpstr>
      <vt:lpstr>OLTP</vt:lpstr>
      <vt:lpstr>OLAP</vt:lpstr>
      <vt:lpstr>PowerPoint Presentation</vt:lpstr>
      <vt:lpstr>Data Modelling techniques</vt:lpstr>
      <vt:lpstr>Need for ETL Testing</vt:lpstr>
      <vt:lpstr>ETL Tools </vt:lpstr>
      <vt:lpstr>Skill required: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– An Overview</dc:title>
  <dc:creator>J, Srinivasan (Cognizant)</dc:creator>
  <cp:lastModifiedBy>M A, Rizwana (Cognizant)</cp:lastModifiedBy>
  <cp:revision>21</cp:revision>
  <dcterms:created xsi:type="dcterms:W3CDTF">2020-01-27T10:12:40Z</dcterms:created>
  <dcterms:modified xsi:type="dcterms:W3CDTF">2020-02-13T06:44:15Z</dcterms:modified>
</cp:coreProperties>
</file>