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7"/>
  </p:notesMasterIdLst>
  <p:sldIdLst>
    <p:sldId id="256" r:id="rId2"/>
    <p:sldId id="257" r:id="rId3"/>
    <p:sldId id="260" r:id="rId4"/>
    <p:sldId id="261" r:id="rId5"/>
    <p:sldId id="278" r:id="rId6"/>
    <p:sldId id="279" r:id="rId7"/>
    <p:sldId id="264" r:id="rId8"/>
    <p:sldId id="280" r:id="rId9"/>
    <p:sldId id="281" r:id="rId10"/>
    <p:sldId id="282" r:id="rId11"/>
    <p:sldId id="283" r:id="rId12"/>
    <p:sldId id="284" r:id="rId13"/>
    <p:sldId id="285" r:id="rId14"/>
    <p:sldId id="286" r:id="rId15"/>
    <p:sldId id="287" r:id="rId16"/>
    <p:sldId id="266" r:id="rId17"/>
    <p:sldId id="288" r:id="rId18"/>
    <p:sldId id="289" r:id="rId19"/>
    <p:sldId id="290" r:id="rId20"/>
    <p:sldId id="291" r:id="rId21"/>
    <p:sldId id="294" r:id="rId22"/>
    <p:sldId id="292" r:id="rId23"/>
    <p:sldId id="293" r:id="rId24"/>
    <p:sldId id="277" r:id="rId25"/>
    <p:sldId id="274" r:id="rId26"/>
  </p:sldIdLst>
  <p:sldSz cx="9144000" cy="5143500" type="screen16x9"/>
  <p:notesSz cx="6858000" cy="9144000"/>
  <p:embeddedFontLst>
    <p:embeddedFont>
      <p:font typeface="Didact Gothic" charset="0"/>
      <p:regular r:id="rId28"/>
    </p:embeddedFont>
    <p:embeddedFont>
      <p:font typeface="Roboto Black" charset="0"/>
      <p:bold r:id="rId29"/>
      <p:boldItalic r:id="rId30"/>
    </p:embeddedFont>
    <p:embeddedFont>
      <p:font typeface="Bree Serif" charset="0"/>
      <p:regular r:id="rId31"/>
    </p:embeddedFont>
    <p:embeddedFont>
      <p:font typeface="Roboto Light" charset="0"/>
      <p:regular r:id="rId32"/>
      <p:bold r:id="rId33"/>
      <p:italic r:id="rId34"/>
      <p:boldItalic r:id="rId35"/>
    </p:embeddedFont>
    <p:embeddedFont>
      <p:font typeface="Roboto Thin" charset="0"/>
      <p:regular r:id="rId36"/>
      <p:bold r:id="rId37"/>
      <p:italic r:id="rId38"/>
      <p:boldItalic r:id="rId39"/>
    </p:embeddedFont>
    <p:embeddedFont>
      <p:font typeface="Roboto Mono Thin"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6DC5589-73F9-4BCE-9DEC-829A3563262F}">
  <a:tblStyle styleId="{06DC5589-73F9-4BCE-9DEC-829A356326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94660"/>
  </p:normalViewPr>
  <p:slideViewPr>
    <p:cSldViewPr>
      <p:cViewPr>
        <p:scale>
          <a:sx n="100" d="100"/>
          <a:sy n="100" d="100"/>
        </p:scale>
        <p:origin x="-4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122670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306"/>
        <p:cNvGrpSpPr/>
        <p:nvPr/>
      </p:nvGrpSpPr>
      <p:grpSpPr>
        <a:xfrm>
          <a:off x="0" y="0"/>
          <a:ext cx="0" cy="0"/>
          <a:chOff x="0" y="0"/>
          <a:chExt cx="0" cy="0"/>
        </a:xfrm>
      </p:grpSpPr>
      <p:sp>
        <p:nvSpPr>
          <p:cNvPr id="1307" name="Google Shape;1307;p1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8" name="Google Shape;1308;p14"/>
          <p:cNvSpPr txBox="1">
            <a:spLocks noGrp="1"/>
          </p:cNvSpPr>
          <p:nvPr>
            <p:ph type="title" idx="2"/>
          </p:nvPr>
        </p:nvSpPr>
        <p:spPr>
          <a:xfrm>
            <a:off x="1785637" y="3503725"/>
            <a:ext cx="2336700" cy="46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lvl1pPr>
            <a:lvl2pPr lvl="1" algn="ctr" rtl="0">
              <a:spcBef>
                <a:spcPts val="0"/>
              </a:spcBef>
              <a:spcAft>
                <a:spcPts val="0"/>
              </a:spcAft>
              <a:buSzPts val="2800"/>
              <a:buNone/>
              <a:defRPr>
                <a:latin typeface="Baloo Tammudu 2"/>
                <a:ea typeface="Baloo Tammudu 2"/>
                <a:cs typeface="Baloo Tammudu 2"/>
                <a:sym typeface="Baloo Tammudu 2"/>
              </a:defRPr>
            </a:lvl2pPr>
            <a:lvl3pPr lvl="2" algn="ctr" rtl="0">
              <a:spcBef>
                <a:spcPts val="0"/>
              </a:spcBef>
              <a:spcAft>
                <a:spcPts val="0"/>
              </a:spcAft>
              <a:buSzPts val="2800"/>
              <a:buNone/>
              <a:defRPr>
                <a:latin typeface="Baloo Tammudu 2"/>
                <a:ea typeface="Baloo Tammudu 2"/>
                <a:cs typeface="Baloo Tammudu 2"/>
                <a:sym typeface="Baloo Tammudu 2"/>
              </a:defRPr>
            </a:lvl3pPr>
            <a:lvl4pPr lvl="3" algn="ctr" rtl="0">
              <a:spcBef>
                <a:spcPts val="0"/>
              </a:spcBef>
              <a:spcAft>
                <a:spcPts val="0"/>
              </a:spcAft>
              <a:buSzPts val="2800"/>
              <a:buNone/>
              <a:defRPr>
                <a:latin typeface="Baloo Tammudu 2"/>
                <a:ea typeface="Baloo Tammudu 2"/>
                <a:cs typeface="Baloo Tammudu 2"/>
                <a:sym typeface="Baloo Tammudu 2"/>
              </a:defRPr>
            </a:lvl4pPr>
            <a:lvl5pPr lvl="4" algn="ctr" rtl="0">
              <a:spcBef>
                <a:spcPts val="0"/>
              </a:spcBef>
              <a:spcAft>
                <a:spcPts val="0"/>
              </a:spcAft>
              <a:buSzPts val="2800"/>
              <a:buNone/>
              <a:defRPr>
                <a:latin typeface="Baloo Tammudu 2"/>
                <a:ea typeface="Baloo Tammudu 2"/>
                <a:cs typeface="Baloo Tammudu 2"/>
                <a:sym typeface="Baloo Tammudu 2"/>
              </a:defRPr>
            </a:lvl5pPr>
            <a:lvl6pPr lvl="5" algn="ctr" rtl="0">
              <a:spcBef>
                <a:spcPts val="0"/>
              </a:spcBef>
              <a:spcAft>
                <a:spcPts val="0"/>
              </a:spcAft>
              <a:buSzPts val="2800"/>
              <a:buNone/>
              <a:defRPr>
                <a:latin typeface="Baloo Tammudu 2"/>
                <a:ea typeface="Baloo Tammudu 2"/>
                <a:cs typeface="Baloo Tammudu 2"/>
                <a:sym typeface="Baloo Tammudu 2"/>
              </a:defRPr>
            </a:lvl6pPr>
            <a:lvl7pPr lvl="6" algn="ctr" rtl="0">
              <a:spcBef>
                <a:spcPts val="0"/>
              </a:spcBef>
              <a:spcAft>
                <a:spcPts val="0"/>
              </a:spcAft>
              <a:buSzPts val="2800"/>
              <a:buNone/>
              <a:defRPr>
                <a:latin typeface="Baloo Tammudu 2"/>
                <a:ea typeface="Baloo Tammudu 2"/>
                <a:cs typeface="Baloo Tammudu 2"/>
                <a:sym typeface="Baloo Tammudu 2"/>
              </a:defRPr>
            </a:lvl7pPr>
            <a:lvl8pPr lvl="7" algn="ctr" rtl="0">
              <a:spcBef>
                <a:spcPts val="0"/>
              </a:spcBef>
              <a:spcAft>
                <a:spcPts val="0"/>
              </a:spcAft>
              <a:buSzPts val="2800"/>
              <a:buNone/>
              <a:defRPr>
                <a:latin typeface="Baloo Tammudu 2"/>
                <a:ea typeface="Baloo Tammudu 2"/>
                <a:cs typeface="Baloo Tammudu 2"/>
                <a:sym typeface="Baloo Tammudu 2"/>
              </a:defRPr>
            </a:lvl8pPr>
            <a:lvl9pPr lvl="8" algn="ctr" rtl="0">
              <a:spcBef>
                <a:spcPts val="0"/>
              </a:spcBef>
              <a:spcAft>
                <a:spcPts val="0"/>
              </a:spcAft>
              <a:buSzPts val="2800"/>
              <a:buNone/>
              <a:defRPr>
                <a:latin typeface="Baloo Tammudu 2"/>
                <a:ea typeface="Baloo Tammudu 2"/>
                <a:cs typeface="Baloo Tammudu 2"/>
                <a:sym typeface="Baloo Tammudu 2"/>
              </a:defRPr>
            </a:lvl9pPr>
          </a:lstStyle>
          <a:p>
            <a:endParaRPr/>
          </a:p>
        </p:txBody>
      </p:sp>
      <p:sp>
        <p:nvSpPr>
          <p:cNvPr id="1309" name="Google Shape;1309;p14"/>
          <p:cNvSpPr txBox="1">
            <a:spLocks noGrp="1"/>
          </p:cNvSpPr>
          <p:nvPr>
            <p:ph type="subTitle" idx="1"/>
          </p:nvPr>
        </p:nvSpPr>
        <p:spPr>
          <a:xfrm>
            <a:off x="1785637" y="3837800"/>
            <a:ext cx="2336700" cy="61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10" name="Google Shape;1310;p14"/>
          <p:cNvSpPr txBox="1">
            <a:spLocks noGrp="1"/>
          </p:cNvSpPr>
          <p:nvPr>
            <p:ph type="title" idx="3"/>
          </p:nvPr>
        </p:nvSpPr>
        <p:spPr>
          <a:xfrm>
            <a:off x="5021666" y="3503725"/>
            <a:ext cx="2336700" cy="46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lvl1pPr>
            <a:lvl2pPr lvl="1" algn="ctr" rtl="0">
              <a:spcBef>
                <a:spcPts val="0"/>
              </a:spcBef>
              <a:spcAft>
                <a:spcPts val="0"/>
              </a:spcAft>
              <a:buSzPts val="2800"/>
              <a:buNone/>
              <a:defRPr>
                <a:latin typeface="Baloo Tammudu 2"/>
                <a:ea typeface="Baloo Tammudu 2"/>
                <a:cs typeface="Baloo Tammudu 2"/>
                <a:sym typeface="Baloo Tammudu 2"/>
              </a:defRPr>
            </a:lvl2pPr>
            <a:lvl3pPr lvl="2" algn="ctr" rtl="0">
              <a:spcBef>
                <a:spcPts val="0"/>
              </a:spcBef>
              <a:spcAft>
                <a:spcPts val="0"/>
              </a:spcAft>
              <a:buSzPts val="2800"/>
              <a:buNone/>
              <a:defRPr>
                <a:latin typeface="Baloo Tammudu 2"/>
                <a:ea typeface="Baloo Tammudu 2"/>
                <a:cs typeface="Baloo Tammudu 2"/>
                <a:sym typeface="Baloo Tammudu 2"/>
              </a:defRPr>
            </a:lvl3pPr>
            <a:lvl4pPr lvl="3" algn="ctr" rtl="0">
              <a:spcBef>
                <a:spcPts val="0"/>
              </a:spcBef>
              <a:spcAft>
                <a:spcPts val="0"/>
              </a:spcAft>
              <a:buSzPts val="2800"/>
              <a:buNone/>
              <a:defRPr>
                <a:latin typeface="Baloo Tammudu 2"/>
                <a:ea typeface="Baloo Tammudu 2"/>
                <a:cs typeface="Baloo Tammudu 2"/>
                <a:sym typeface="Baloo Tammudu 2"/>
              </a:defRPr>
            </a:lvl4pPr>
            <a:lvl5pPr lvl="4" algn="ctr" rtl="0">
              <a:spcBef>
                <a:spcPts val="0"/>
              </a:spcBef>
              <a:spcAft>
                <a:spcPts val="0"/>
              </a:spcAft>
              <a:buSzPts val="2800"/>
              <a:buNone/>
              <a:defRPr>
                <a:latin typeface="Baloo Tammudu 2"/>
                <a:ea typeface="Baloo Tammudu 2"/>
                <a:cs typeface="Baloo Tammudu 2"/>
                <a:sym typeface="Baloo Tammudu 2"/>
              </a:defRPr>
            </a:lvl5pPr>
            <a:lvl6pPr lvl="5" algn="ctr" rtl="0">
              <a:spcBef>
                <a:spcPts val="0"/>
              </a:spcBef>
              <a:spcAft>
                <a:spcPts val="0"/>
              </a:spcAft>
              <a:buSzPts val="2800"/>
              <a:buNone/>
              <a:defRPr>
                <a:latin typeface="Baloo Tammudu 2"/>
                <a:ea typeface="Baloo Tammudu 2"/>
                <a:cs typeface="Baloo Tammudu 2"/>
                <a:sym typeface="Baloo Tammudu 2"/>
              </a:defRPr>
            </a:lvl6pPr>
            <a:lvl7pPr lvl="6" algn="ctr" rtl="0">
              <a:spcBef>
                <a:spcPts val="0"/>
              </a:spcBef>
              <a:spcAft>
                <a:spcPts val="0"/>
              </a:spcAft>
              <a:buSzPts val="2800"/>
              <a:buNone/>
              <a:defRPr>
                <a:latin typeface="Baloo Tammudu 2"/>
                <a:ea typeface="Baloo Tammudu 2"/>
                <a:cs typeface="Baloo Tammudu 2"/>
                <a:sym typeface="Baloo Tammudu 2"/>
              </a:defRPr>
            </a:lvl7pPr>
            <a:lvl8pPr lvl="7" algn="ctr" rtl="0">
              <a:spcBef>
                <a:spcPts val="0"/>
              </a:spcBef>
              <a:spcAft>
                <a:spcPts val="0"/>
              </a:spcAft>
              <a:buSzPts val="2800"/>
              <a:buNone/>
              <a:defRPr>
                <a:latin typeface="Baloo Tammudu 2"/>
                <a:ea typeface="Baloo Tammudu 2"/>
                <a:cs typeface="Baloo Tammudu 2"/>
                <a:sym typeface="Baloo Tammudu 2"/>
              </a:defRPr>
            </a:lvl8pPr>
            <a:lvl9pPr lvl="8" algn="ctr" rtl="0">
              <a:spcBef>
                <a:spcPts val="0"/>
              </a:spcBef>
              <a:spcAft>
                <a:spcPts val="0"/>
              </a:spcAft>
              <a:buSzPts val="2800"/>
              <a:buNone/>
              <a:defRPr>
                <a:latin typeface="Baloo Tammudu 2"/>
                <a:ea typeface="Baloo Tammudu 2"/>
                <a:cs typeface="Baloo Tammudu 2"/>
                <a:sym typeface="Baloo Tammudu 2"/>
              </a:defRPr>
            </a:lvl9pPr>
          </a:lstStyle>
          <a:p>
            <a:endParaRPr/>
          </a:p>
        </p:txBody>
      </p:sp>
      <p:sp>
        <p:nvSpPr>
          <p:cNvPr id="1311" name="Google Shape;1311;p14"/>
          <p:cNvSpPr txBox="1">
            <a:spLocks noGrp="1"/>
          </p:cNvSpPr>
          <p:nvPr>
            <p:ph type="subTitle" idx="4"/>
          </p:nvPr>
        </p:nvSpPr>
        <p:spPr>
          <a:xfrm>
            <a:off x="5021665" y="3837800"/>
            <a:ext cx="2336700" cy="61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312" name="Google Shape;1312;p14"/>
          <p:cNvGrpSpPr/>
          <p:nvPr/>
        </p:nvGrpSpPr>
        <p:grpSpPr>
          <a:xfrm>
            <a:off x="7997359" y="384969"/>
            <a:ext cx="848527" cy="309045"/>
            <a:chOff x="2970575" y="1155025"/>
            <a:chExt cx="712150" cy="259375"/>
          </a:xfrm>
        </p:grpSpPr>
        <p:sp>
          <p:nvSpPr>
            <p:cNvPr id="1313" name="Google Shape;1313;p14"/>
            <p:cNvSpPr/>
            <p:nvPr/>
          </p:nvSpPr>
          <p:spPr>
            <a:xfrm>
              <a:off x="2989500" y="1171425"/>
              <a:ext cx="686925" cy="229100"/>
            </a:xfrm>
            <a:custGeom>
              <a:avLst/>
              <a:gdLst/>
              <a:ahLst/>
              <a:cxnLst/>
              <a:rect l="l" t="t" r="r" b="b"/>
              <a:pathLst>
                <a:path w="27477" h="9164" extrusionOk="0">
                  <a:moveTo>
                    <a:pt x="16143" y="5388"/>
                  </a:moveTo>
                  <a:cubicBezTo>
                    <a:pt x="16126" y="5420"/>
                    <a:pt x="16114" y="5452"/>
                    <a:pt x="16082" y="5484"/>
                  </a:cubicBezTo>
                  <a:cubicBezTo>
                    <a:pt x="16082" y="5433"/>
                    <a:pt x="16082" y="5433"/>
                    <a:pt x="16082" y="5433"/>
                  </a:cubicBezTo>
                  <a:cubicBezTo>
                    <a:pt x="16104" y="5412"/>
                    <a:pt x="16125" y="5399"/>
                    <a:pt x="16143" y="5388"/>
                  </a:cubicBezTo>
                  <a:close/>
                  <a:moveTo>
                    <a:pt x="17469" y="1"/>
                  </a:moveTo>
                  <a:cubicBezTo>
                    <a:pt x="17393" y="1"/>
                    <a:pt x="17318" y="14"/>
                    <a:pt x="17242" y="39"/>
                  </a:cubicBezTo>
                  <a:cubicBezTo>
                    <a:pt x="17091" y="39"/>
                    <a:pt x="16939" y="39"/>
                    <a:pt x="16788" y="89"/>
                  </a:cubicBezTo>
                  <a:cubicBezTo>
                    <a:pt x="16637" y="140"/>
                    <a:pt x="16486" y="190"/>
                    <a:pt x="16284" y="240"/>
                  </a:cubicBezTo>
                  <a:cubicBezTo>
                    <a:pt x="16215" y="232"/>
                    <a:pt x="16146" y="228"/>
                    <a:pt x="16077" y="228"/>
                  </a:cubicBezTo>
                  <a:cubicBezTo>
                    <a:pt x="15744" y="228"/>
                    <a:pt x="15417" y="325"/>
                    <a:pt x="15124" y="493"/>
                  </a:cubicBezTo>
                  <a:cubicBezTo>
                    <a:pt x="15024" y="543"/>
                    <a:pt x="14973" y="593"/>
                    <a:pt x="14872" y="644"/>
                  </a:cubicBezTo>
                  <a:cubicBezTo>
                    <a:pt x="14620" y="644"/>
                    <a:pt x="14368" y="694"/>
                    <a:pt x="14116" y="845"/>
                  </a:cubicBezTo>
                  <a:cubicBezTo>
                    <a:pt x="13864" y="997"/>
                    <a:pt x="13662" y="1198"/>
                    <a:pt x="13562" y="1450"/>
                  </a:cubicBezTo>
                  <a:cubicBezTo>
                    <a:pt x="13511" y="1602"/>
                    <a:pt x="13461" y="1753"/>
                    <a:pt x="13461" y="1904"/>
                  </a:cubicBezTo>
                  <a:cubicBezTo>
                    <a:pt x="13310" y="2055"/>
                    <a:pt x="13209" y="2307"/>
                    <a:pt x="13259" y="2559"/>
                  </a:cubicBezTo>
                  <a:cubicBezTo>
                    <a:pt x="13259" y="2610"/>
                    <a:pt x="13310" y="2711"/>
                    <a:pt x="13360" y="2761"/>
                  </a:cubicBezTo>
                  <a:cubicBezTo>
                    <a:pt x="13259" y="2812"/>
                    <a:pt x="13209" y="2862"/>
                    <a:pt x="13158" y="2912"/>
                  </a:cubicBezTo>
                  <a:cubicBezTo>
                    <a:pt x="13057" y="3013"/>
                    <a:pt x="13057" y="3114"/>
                    <a:pt x="13007" y="3215"/>
                  </a:cubicBezTo>
                  <a:cubicBezTo>
                    <a:pt x="13007" y="3265"/>
                    <a:pt x="13007" y="3316"/>
                    <a:pt x="13007" y="3366"/>
                  </a:cubicBezTo>
                  <a:cubicBezTo>
                    <a:pt x="12856" y="3417"/>
                    <a:pt x="12805" y="3568"/>
                    <a:pt x="12755" y="3719"/>
                  </a:cubicBezTo>
                  <a:lnTo>
                    <a:pt x="12453" y="3618"/>
                  </a:lnTo>
                  <a:cubicBezTo>
                    <a:pt x="11999" y="3467"/>
                    <a:pt x="11495" y="3366"/>
                    <a:pt x="11041" y="3215"/>
                  </a:cubicBezTo>
                  <a:lnTo>
                    <a:pt x="10990" y="3215"/>
                  </a:lnTo>
                  <a:lnTo>
                    <a:pt x="10839" y="3164"/>
                  </a:lnTo>
                  <a:cubicBezTo>
                    <a:pt x="10789" y="3164"/>
                    <a:pt x="10688" y="3164"/>
                    <a:pt x="10638" y="3114"/>
                  </a:cubicBezTo>
                  <a:cubicBezTo>
                    <a:pt x="10537" y="3114"/>
                    <a:pt x="10436" y="3114"/>
                    <a:pt x="10335" y="3164"/>
                  </a:cubicBezTo>
                  <a:cubicBezTo>
                    <a:pt x="10335" y="3164"/>
                    <a:pt x="10285" y="3114"/>
                    <a:pt x="10234" y="3114"/>
                  </a:cubicBezTo>
                  <a:cubicBezTo>
                    <a:pt x="10234" y="3064"/>
                    <a:pt x="10184" y="3013"/>
                    <a:pt x="10133" y="2963"/>
                  </a:cubicBezTo>
                  <a:cubicBezTo>
                    <a:pt x="9932" y="2862"/>
                    <a:pt x="9680" y="2862"/>
                    <a:pt x="9478" y="2862"/>
                  </a:cubicBezTo>
                  <a:cubicBezTo>
                    <a:pt x="9428" y="2812"/>
                    <a:pt x="9327" y="2812"/>
                    <a:pt x="9226" y="2761"/>
                  </a:cubicBezTo>
                  <a:cubicBezTo>
                    <a:pt x="9024" y="2761"/>
                    <a:pt x="8772" y="2812"/>
                    <a:pt x="8571" y="2912"/>
                  </a:cubicBezTo>
                  <a:cubicBezTo>
                    <a:pt x="8470" y="2912"/>
                    <a:pt x="8319" y="2963"/>
                    <a:pt x="8167" y="2963"/>
                  </a:cubicBezTo>
                  <a:cubicBezTo>
                    <a:pt x="7865" y="3064"/>
                    <a:pt x="7562" y="3215"/>
                    <a:pt x="7310" y="3366"/>
                  </a:cubicBezTo>
                  <a:cubicBezTo>
                    <a:pt x="7159" y="3417"/>
                    <a:pt x="7008" y="3517"/>
                    <a:pt x="6856" y="3669"/>
                  </a:cubicBezTo>
                  <a:cubicBezTo>
                    <a:pt x="6756" y="3719"/>
                    <a:pt x="6655" y="3820"/>
                    <a:pt x="6554" y="3870"/>
                  </a:cubicBezTo>
                  <a:cubicBezTo>
                    <a:pt x="6453" y="3921"/>
                    <a:pt x="6352" y="4022"/>
                    <a:pt x="6252" y="4072"/>
                  </a:cubicBezTo>
                  <a:cubicBezTo>
                    <a:pt x="5899" y="4324"/>
                    <a:pt x="5546" y="4677"/>
                    <a:pt x="5344" y="5030"/>
                  </a:cubicBezTo>
                  <a:cubicBezTo>
                    <a:pt x="5243" y="5131"/>
                    <a:pt x="5193" y="5282"/>
                    <a:pt x="5193" y="5433"/>
                  </a:cubicBezTo>
                  <a:cubicBezTo>
                    <a:pt x="5193" y="5484"/>
                    <a:pt x="5193" y="5584"/>
                    <a:pt x="5243" y="5635"/>
                  </a:cubicBezTo>
                  <a:cubicBezTo>
                    <a:pt x="5193" y="5736"/>
                    <a:pt x="5142" y="5786"/>
                    <a:pt x="5092" y="5887"/>
                  </a:cubicBezTo>
                  <a:cubicBezTo>
                    <a:pt x="4941" y="6089"/>
                    <a:pt x="4890" y="6290"/>
                    <a:pt x="4890" y="6542"/>
                  </a:cubicBezTo>
                  <a:cubicBezTo>
                    <a:pt x="4840" y="6517"/>
                    <a:pt x="4789" y="6504"/>
                    <a:pt x="4739" y="6504"/>
                  </a:cubicBezTo>
                  <a:cubicBezTo>
                    <a:pt x="4689" y="6504"/>
                    <a:pt x="4638" y="6517"/>
                    <a:pt x="4588" y="6542"/>
                  </a:cubicBezTo>
                  <a:cubicBezTo>
                    <a:pt x="4481" y="6507"/>
                    <a:pt x="4374" y="6471"/>
                    <a:pt x="4249" y="6471"/>
                  </a:cubicBezTo>
                  <a:cubicBezTo>
                    <a:pt x="4197" y="6471"/>
                    <a:pt x="4143" y="6477"/>
                    <a:pt x="4084" y="6492"/>
                  </a:cubicBezTo>
                  <a:lnTo>
                    <a:pt x="3882" y="6492"/>
                  </a:lnTo>
                  <a:lnTo>
                    <a:pt x="3832" y="6441"/>
                  </a:lnTo>
                  <a:cubicBezTo>
                    <a:pt x="3630" y="6240"/>
                    <a:pt x="3378" y="6189"/>
                    <a:pt x="3126" y="6189"/>
                  </a:cubicBezTo>
                  <a:cubicBezTo>
                    <a:pt x="3070" y="6180"/>
                    <a:pt x="3015" y="6176"/>
                    <a:pt x="2959" y="6176"/>
                  </a:cubicBezTo>
                  <a:cubicBezTo>
                    <a:pt x="2712" y="6176"/>
                    <a:pt x="2465" y="6258"/>
                    <a:pt x="2218" y="6341"/>
                  </a:cubicBezTo>
                  <a:cubicBezTo>
                    <a:pt x="2067" y="6391"/>
                    <a:pt x="1966" y="6492"/>
                    <a:pt x="1815" y="6593"/>
                  </a:cubicBezTo>
                  <a:cubicBezTo>
                    <a:pt x="1513" y="6744"/>
                    <a:pt x="1260" y="6895"/>
                    <a:pt x="1059" y="7097"/>
                  </a:cubicBezTo>
                  <a:cubicBezTo>
                    <a:pt x="857" y="7248"/>
                    <a:pt x="706" y="7349"/>
                    <a:pt x="555" y="7500"/>
                  </a:cubicBezTo>
                  <a:cubicBezTo>
                    <a:pt x="454" y="7601"/>
                    <a:pt x="303" y="7702"/>
                    <a:pt x="202" y="7803"/>
                  </a:cubicBezTo>
                  <a:cubicBezTo>
                    <a:pt x="101" y="7853"/>
                    <a:pt x="51" y="7954"/>
                    <a:pt x="51" y="8055"/>
                  </a:cubicBezTo>
                  <a:cubicBezTo>
                    <a:pt x="0" y="8156"/>
                    <a:pt x="0" y="8256"/>
                    <a:pt x="51" y="8357"/>
                  </a:cubicBezTo>
                  <a:cubicBezTo>
                    <a:pt x="101" y="8508"/>
                    <a:pt x="202" y="8660"/>
                    <a:pt x="353" y="8710"/>
                  </a:cubicBezTo>
                  <a:cubicBezTo>
                    <a:pt x="403" y="8760"/>
                    <a:pt x="454" y="8861"/>
                    <a:pt x="504" y="8912"/>
                  </a:cubicBezTo>
                  <a:cubicBezTo>
                    <a:pt x="706" y="9013"/>
                    <a:pt x="908" y="9063"/>
                    <a:pt x="1109" y="9063"/>
                  </a:cubicBezTo>
                  <a:lnTo>
                    <a:pt x="1361" y="9063"/>
                  </a:lnTo>
                  <a:cubicBezTo>
                    <a:pt x="1714" y="9013"/>
                    <a:pt x="2017" y="9013"/>
                    <a:pt x="2370" y="8912"/>
                  </a:cubicBezTo>
                  <a:lnTo>
                    <a:pt x="3126" y="8811"/>
                  </a:lnTo>
                  <a:cubicBezTo>
                    <a:pt x="3781" y="8710"/>
                    <a:pt x="4487" y="8660"/>
                    <a:pt x="5142" y="8559"/>
                  </a:cubicBezTo>
                  <a:lnTo>
                    <a:pt x="5647" y="8508"/>
                  </a:lnTo>
                  <a:cubicBezTo>
                    <a:pt x="5692" y="8734"/>
                    <a:pt x="5858" y="8920"/>
                    <a:pt x="6074" y="8920"/>
                  </a:cubicBezTo>
                  <a:cubicBezTo>
                    <a:pt x="6099" y="8920"/>
                    <a:pt x="6124" y="8917"/>
                    <a:pt x="6151" y="8912"/>
                  </a:cubicBezTo>
                  <a:cubicBezTo>
                    <a:pt x="6957" y="8912"/>
                    <a:pt x="7764" y="8912"/>
                    <a:pt x="8621" y="8861"/>
                  </a:cubicBezTo>
                  <a:cubicBezTo>
                    <a:pt x="9428" y="8811"/>
                    <a:pt x="10386" y="8811"/>
                    <a:pt x="11293" y="8760"/>
                  </a:cubicBezTo>
                  <a:lnTo>
                    <a:pt x="11747" y="8760"/>
                  </a:lnTo>
                  <a:cubicBezTo>
                    <a:pt x="11806" y="8775"/>
                    <a:pt x="11869" y="8781"/>
                    <a:pt x="11934" y="8781"/>
                  </a:cubicBezTo>
                  <a:cubicBezTo>
                    <a:pt x="12092" y="8781"/>
                    <a:pt x="12259" y="8746"/>
                    <a:pt x="12402" y="8710"/>
                  </a:cubicBezTo>
                  <a:cubicBezTo>
                    <a:pt x="12453" y="8710"/>
                    <a:pt x="12503" y="8710"/>
                    <a:pt x="12503" y="8660"/>
                  </a:cubicBezTo>
                  <a:lnTo>
                    <a:pt x="13310" y="8660"/>
                  </a:lnTo>
                  <a:cubicBezTo>
                    <a:pt x="13461" y="8660"/>
                    <a:pt x="13562" y="8609"/>
                    <a:pt x="13662" y="8508"/>
                  </a:cubicBezTo>
                  <a:lnTo>
                    <a:pt x="13965" y="8508"/>
                  </a:lnTo>
                  <a:cubicBezTo>
                    <a:pt x="14318" y="8508"/>
                    <a:pt x="14620" y="8508"/>
                    <a:pt x="14923" y="8559"/>
                  </a:cubicBezTo>
                  <a:lnTo>
                    <a:pt x="15578" y="8609"/>
                  </a:lnTo>
                  <a:cubicBezTo>
                    <a:pt x="15629" y="8710"/>
                    <a:pt x="15780" y="8760"/>
                    <a:pt x="15881" y="8760"/>
                  </a:cubicBezTo>
                  <a:lnTo>
                    <a:pt x="15931" y="8760"/>
                  </a:lnTo>
                  <a:cubicBezTo>
                    <a:pt x="15982" y="8861"/>
                    <a:pt x="16082" y="8912"/>
                    <a:pt x="16234" y="8912"/>
                  </a:cubicBezTo>
                  <a:lnTo>
                    <a:pt x="16587" y="8912"/>
                  </a:lnTo>
                  <a:cubicBezTo>
                    <a:pt x="16687" y="8962"/>
                    <a:pt x="16788" y="9013"/>
                    <a:pt x="16889" y="9063"/>
                  </a:cubicBezTo>
                  <a:cubicBezTo>
                    <a:pt x="16990" y="9063"/>
                    <a:pt x="17040" y="9013"/>
                    <a:pt x="17141" y="9013"/>
                  </a:cubicBezTo>
                  <a:lnTo>
                    <a:pt x="17393" y="8861"/>
                  </a:lnTo>
                  <a:lnTo>
                    <a:pt x="18301" y="8912"/>
                  </a:lnTo>
                  <a:lnTo>
                    <a:pt x="18805" y="8962"/>
                  </a:lnTo>
                  <a:cubicBezTo>
                    <a:pt x="18956" y="8962"/>
                    <a:pt x="19158" y="9013"/>
                    <a:pt x="19309" y="9013"/>
                  </a:cubicBezTo>
                  <a:lnTo>
                    <a:pt x="19964" y="9013"/>
                  </a:lnTo>
                  <a:cubicBezTo>
                    <a:pt x="20166" y="9013"/>
                    <a:pt x="20519" y="9013"/>
                    <a:pt x="20771" y="9063"/>
                  </a:cubicBezTo>
                  <a:lnTo>
                    <a:pt x="22233" y="9113"/>
                  </a:lnTo>
                  <a:cubicBezTo>
                    <a:pt x="22687" y="9113"/>
                    <a:pt x="23140" y="9164"/>
                    <a:pt x="23645" y="9164"/>
                  </a:cubicBezTo>
                  <a:lnTo>
                    <a:pt x="24754" y="9164"/>
                  </a:lnTo>
                  <a:cubicBezTo>
                    <a:pt x="24905" y="9164"/>
                    <a:pt x="25056" y="9164"/>
                    <a:pt x="25207" y="9113"/>
                  </a:cubicBezTo>
                  <a:lnTo>
                    <a:pt x="25409" y="9113"/>
                  </a:lnTo>
                  <a:cubicBezTo>
                    <a:pt x="25409" y="9063"/>
                    <a:pt x="25459" y="9063"/>
                    <a:pt x="25459" y="9063"/>
                  </a:cubicBezTo>
                  <a:cubicBezTo>
                    <a:pt x="25964" y="9113"/>
                    <a:pt x="26518" y="9113"/>
                    <a:pt x="27022" y="9113"/>
                  </a:cubicBezTo>
                  <a:cubicBezTo>
                    <a:pt x="27224" y="9113"/>
                    <a:pt x="27375" y="8962"/>
                    <a:pt x="27426" y="8811"/>
                  </a:cubicBezTo>
                  <a:cubicBezTo>
                    <a:pt x="27476" y="8660"/>
                    <a:pt x="27426" y="8458"/>
                    <a:pt x="27325" y="8357"/>
                  </a:cubicBezTo>
                  <a:cubicBezTo>
                    <a:pt x="27274" y="8307"/>
                    <a:pt x="27174" y="8256"/>
                    <a:pt x="27073" y="8256"/>
                  </a:cubicBezTo>
                  <a:cubicBezTo>
                    <a:pt x="27123" y="8206"/>
                    <a:pt x="27123" y="8105"/>
                    <a:pt x="27123" y="8055"/>
                  </a:cubicBezTo>
                  <a:cubicBezTo>
                    <a:pt x="27123" y="8004"/>
                    <a:pt x="27123" y="8004"/>
                    <a:pt x="27123" y="7954"/>
                  </a:cubicBezTo>
                  <a:cubicBezTo>
                    <a:pt x="27224" y="7803"/>
                    <a:pt x="27224" y="7601"/>
                    <a:pt x="27123" y="7399"/>
                  </a:cubicBezTo>
                  <a:cubicBezTo>
                    <a:pt x="27022" y="7298"/>
                    <a:pt x="26921" y="7248"/>
                    <a:pt x="26770" y="7248"/>
                  </a:cubicBezTo>
                  <a:cubicBezTo>
                    <a:pt x="26770" y="7198"/>
                    <a:pt x="26770" y="7147"/>
                    <a:pt x="26720" y="7097"/>
                  </a:cubicBezTo>
                  <a:cubicBezTo>
                    <a:pt x="26720" y="7046"/>
                    <a:pt x="26669" y="6996"/>
                    <a:pt x="26619" y="6946"/>
                  </a:cubicBezTo>
                  <a:cubicBezTo>
                    <a:pt x="26720" y="6794"/>
                    <a:pt x="26720" y="6593"/>
                    <a:pt x="26619" y="6441"/>
                  </a:cubicBezTo>
                  <a:cubicBezTo>
                    <a:pt x="26569" y="6391"/>
                    <a:pt x="26569" y="6341"/>
                    <a:pt x="26518" y="6290"/>
                  </a:cubicBezTo>
                  <a:cubicBezTo>
                    <a:pt x="26518" y="6240"/>
                    <a:pt x="26468" y="6189"/>
                    <a:pt x="26468" y="6139"/>
                  </a:cubicBezTo>
                  <a:cubicBezTo>
                    <a:pt x="26391" y="5985"/>
                    <a:pt x="26225" y="5919"/>
                    <a:pt x="26062" y="5919"/>
                  </a:cubicBezTo>
                  <a:cubicBezTo>
                    <a:pt x="26011" y="5919"/>
                    <a:pt x="25961" y="5925"/>
                    <a:pt x="25913" y="5937"/>
                  </a:cubicBezTo>
                  <a:lnTo>
                    <a:pt x="25762" y="5988"/>
                  </a:lnTo>
                  <a:lnTo>
                    <a:pt x="25762" y="5937"/>
                  </a:lnTo>
                  <a:cubicBezTo>
                    <a:pt x="25762" y="5786"/>
                    <a:pt x="25712" y="5635"/>
                    <a:pt x="25611" y="5534"/>
                  </a:cubicBezTo>
                  <a:cubicBezTo>
                    <a:pt x="25510" y="5433"/>
                    <a:pt x="25409" y="5383"/>
                    <a:pt x="25258" y="5383"/>
                  </a:cubicBezTo>
                  <a:lnTo>
                    <a:pt x="25157" y="5383"/>
                  </a:lnTo>
                  <a:cubicBezTo>
                    <a:pt x="25243" y="5083"/>
                    <a:pt x="25001" y="4856"/>
                    <a:pt x="24741" y="4856"/>
                  </a:cubicBezTo>
                  <a:cubicBezTo>
                    <a:pt x="24695" y="4856"/>
                    <a:pt x="24648" y="4863"/>
                    <a:pt x="24602" y="4879"/>
                  </a:cubicBezTo>
                  <a:lnTo>
                    <a:pt x="24451" y="4929"/>
                  </a:lnTo>
                  <a:lnTo>
                    <a:pt x="24300" y="4979"/>
                  </a:lnTo>
                  <a:cubicBezTo>
                    <a:pt x="24235" y="4882"/>
                    <a:pt x="24107" y="4826"/>
                    <a:pt x="23970" y="4826"/>
                  </a:cubicBezTo>
                  <a:cubicBezTo>
                    <a:pt x="23895" y="4826"/>
                    <a:pt x="23817" y="4843"/>
                    <a:pt x="23745" y="4879"/>
                  </a:cubicBezTo>
                  <a:cubicBezTo>
                    <a:pt x="23630" y="4725"/>
                    <a:pt x="23485" y="4659"/>
                    <a:pt x="23355" y="4659"/>
                  </a:cubicBezTo>
                  <a:cubicBezTo>
                    <a:pt x="23315" y="4659"/>
                    <a:pt x="23277" y="4665"/>
                    <a:pt x="23241" y="4677"/>
                  </a:cubicBezTo>
                  <a:lnTo>
                    <a:pt x="23140" y="4677"/>
                  </a:lnTo>
                  <a:cubicBezTo>
                    <a:pt x="23090" y="4652"/>
                    <a:pt x="23052" y="4639"/>
                    <a:pt x="23014" y="4639"/>
                  </a:cubicBezTo>
                  <a:cubicBezTo>
                    <a:pt x="22977" y="4639"/>
                    <a:pt x="22939" y="4652"/>
                    <a:pt x="22888" y="4677"/>
                  </a:cubicBezTo>
                  <a:lnTo>
                    <a:pt x="22838" y="4677"/>
                  </a:lnTo>
                  <a:cubicBezTo>
                    <a:pt x="22838" y="4626"/>
                    <a:pt x="22838" y="4576"/>
                    <a:pt x="22788" y="4576"/>
                  </a:cubicBezTo>
                  <a:cubicBezTo>
                    <a:pt x="22720" y="4442"/>
                    <a:pt x="22586" y="4374"/>
                    <a:pt x="22444" y="4374"/>
                  </a:cubicBezTo>
                  <a:cubicBezTo>
                    <a:pt x="22373" y="4374"/>
                    <a:pt x="22300" y="4391"/>
                    <a:pt x="22233" y="4425"/>
                  </a:cubicBezTo>
                  <a:cubicBezTo>
                    <a:pt x="21880" y="4626"/>
                    <a:pt x="21477" y="4778"/>
                    <a:pt x="21124" y="5030"/>
                  </a:cubicBezTo>
                  <a:cubicBezTo>
                    <a:pt x="21124" y="4979"/>
                    <a:pt x="21073" y="4979"/>
                    <a:pt x="21073" y="4929"/>
                  </a:cubicBezTo>
                  <a:cubicBezTo>
                    <a:pt x="21073" y="4879"/>
                    <a:pt x="21023" y="4828"/>
                    <a:pt x="21023" y="4778"/>
                  </a:cubicBezTo>
                  <a:cubicBezTo>
                    <a:pt x="20973" y="4626"/>
                    <a:pt x="20922" y="4425"/>
                    <a:pt x="20872" y="4274"/>
                  </a:cubicBezTo>
                  <a:cubicBezTo>
                    <a:pt x="21023" y="4122"/>
                    <a:pt x="21073" y="3921"/>
                    <a:pt x="21023" y="3769"/>
                  </a:cubicBezTo>
                  <a:cubicBezTo>
                    <a:pt x="20973" y="3618"/>
                    <a:pt x="20922" y="3467"/>
                    <a:pt x="20872" y="3316"/>
                  </a:cubicBezTo>
                  <a:cubicBezTo>
                    <a:pt x="20821" y="3164"/>
                    <a:pt x="20821" y="3215"/>
                    <a:pt x="20821" y="3114"/>
                  </a:cubicBezTo>
                  <a:lnTo>
                    <a:pt x="20771" y="3013"/>
                  </a:lnTo>
                  <a:cubicBezTo>
                    <a:pt x="20721" y="2912"/>
                    <a:pt x="20721" y="2862"/>
                    <a:pt x="20670" y="2812"/>
                  </a:cubicBezTo>
                  <a:cubicBezTo>
                    <a:pt x="20620" y="2761"/>
                    <a:pt x="20519" y="2711"/>
                    <a:pt x="20468" y="2660"/>
                  </a:cubicBezTo>
                  <a:cubicBezTo>
                    <a:pt x="20368" y="2408"/>
                    <a:pt x="20267" y="2207"/>
                    <a:pt x="20065" y="1955"/>
                  </a:cubicBezTo>
                  <a:cubicBezTo>
                    <a:pt x="20015" y="1904"/>
                    <a:pt x="19964" y="1854"/>
                    <a:pt x="19863" y="1854"/>
                  </a:cubicBezTo>
                  <a:cubicBezTo>
                    <a:pt x="19914" y="1602"/>
                    <a:pt x="19763" y="1400"/>
                    <a:pt x="19561" y="1299"/>
                  </a:cubicBezTo>
                  <a:lnTo>
                    <a:pt x="19158" y="1299"/>
                  </a:lnTo>
                  <a:cubicBezTo>
                    <a:pt x="19208" y="1249"/>
                    <a:pt x="19258" y="1148"/>
                    <a:pt x="19258" y="1047"/>
                  </a:cubicBezTo>
                  <a:cubicBezTo>
                    <a:pt x="19258" y="896"/>
                    <a:pt x="19208" y="795"/>
                    <a:pt x="19107" y="694"/>
                  </a:cubicBezTo>
                  <a:cubicBezTo>
                    <a:pt x="19006" y="593"/>
                    <a:pt x="18855" y="493"/>
                    <a:pt x="18654" y="442"/>
                  </a:cubicBezTo>
                  <a:cubicBezTo>
                    <a:pt x="18553" y="392"/>
                    <a:pt x="18452" y="392"/>
                    <a:pt x="18301" y="341"/>
                  </a:cubicBezTo>
                  <a:cubicBezTo>
                    <a:pt x="18149" y="140"/>
                    <a:pt x="17948" y="39"/>
                    <a:pt x="17696" y="39"/>
                  </a:cubicBezTo>
                  <a:cubicBezTo>
                    <a:pt x="17620" y="14"/>
                    <a:pt x="17544" y="1"/>
                    <a:pt x="17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a:off x="2981100" y="1350400"/>
              <a:ext cx="697825" cy="52650"/>
            </a:xfrm>
            <a:custGeom>
              <a:avLst/>
              <a:gdLst/>
              <a:ahLst/>
              <a:cxnLst/>
              <a:rect l="l" t="t" r="r" b="b"/>
              <a:pathLst>
                <a:path w="27913" h="2106" extrusionOk="0">
                  <a:moveTo>
                    <a:pt x="10992" y="1"/>
                  </a:moveTo>
                  <a:cubicBezTo>
                    <a:pt x="10520" y="1"/>
                    <a:pt x="10041" y="13"/>
                    <a:pt x="9562" y="39"/>
                  </a:cubicBezTo>
                  <a:cubicBezTo>
                    <a:pt x="9108" y="39"/>
                    <a:pt x="8604" y="89"/>
                    <a:pt x="8100" y="139"/>
                  </a:cubicBezTo>
                  <a:lnTo>
                    <a:pt x="7697" y="190"/>
                  </a:lnTo>
                  <a:lnTo>
                    <a:pt x="7445" y="190"/>
                  </a:lnTo>
                  <a:lnTo>
                    <a:pt x="6386" y="240"/>
                  </a:lnTo>
                  <a:cubicBezTo>
                    <a:pt x="5831" y="240"/>
                    <a:pt x="5226" y="291"/>
                    <a:pt x="4672" y="341"/>
                  </a:cubicBezTo>
                  <a:cubicBezTo>
                    <a:pt x="4218" y="392"/>
                    <a:pt x="3764" y="392"/>
                    <a:pt x="3311" y="442"/>
                  </a:cubicBezTo>
                  <a:lnTo>
                    <a:pt x="1899" y="492"/>
                  </a:lnTo>
                  <a:lnTo>
                    <a:pt x="1395" y="492"/>
                  </a:lnTo>
                  <a:cubicBezTo>
                    <a:pt x="1344" y="467"/>
                    <a:pt x="1294" y="455"/>
                    <a:pt x="1244" y="455"/>
                  </a:cubicBezTo>
                  <a:cubicBezTo>
                    <a:pt x="1193" y="455"/>
                    <a:pt x="1143" y="467"/>
                    <a:pt x="1092" y="492"/>
                  </a:cubicBezTo>
                  <a:cubicBezTo>
                    <a:pt x="991" y="543"/>
                    <a:pt x="891" y="593"/>
                    <a:pt x="840" y="694"/>
                  </a:cubicBezTo>
                  <a:lnTo>
                    <a:pt x="588" y="694"/>
                  </a:lnTo>
                  <a:cubicBezTo>
                    <a:pt x="0" y="743"/>
                    <a:pt x="79" y="1553"/>
                    <a:pt x="592" y="1553"/>
                  </a:cubicBezTo>
                  <a:cubicBezTo>
                    <a:pt x="607" y="1553"/>
                    <a:pt x="623" y="1553"/>
                    <a:pt x="639" y="1551"/>
                  </a:cubicBezTo>
                  <a:lnTo>
                    <a:pt x="689" y="1551"/>
                  </a:lnTo>
                  <a:cubicBezTo>
                    <a:pt x="689" y="1601"/>
                    <a:pt x="739" y="1652"/>
                    <a:pt x="739" y="1702"/>
                  </a:cubicBezTo>
                  <a:cubicBezTo>
                    <a:pt x="891" y="1904"/>
                    <a:pt x="1092" y="2005"/>
                    <a:pt x="1344" y="2005"/>
                  </a:cubicBezTo>
                  <a:lnTo>
                    <a:pt x="1496" y="2005"/>
                  </a:lnTo>
                  <a:cubicBezTo>
                    <a:pt x="1590" y="2018"/>
                    <a:pt x="1685" y="2025"/>
                    <a:pt x="1779" y="2025"/>
                  </a:cubicBezTo>
                  <a:cubicBezTo>
                    <a:pt x="2038" y="2025"/>
                    <a:pt x="2296" y="1978"/>
                    <a:pt x="2554" y="1904"/>
                  </a:cubicBezTo>
                  <a:lnTo>
                    <a:pt x="2907" y="1854"/>
                  </a:lnTo>
                  <a:lnTo>
                    <a:pt x="3058" y="1854"/>
                  </a:lnTo>
                  <a:lnTo>
                    <a:pt x="4924" y="1652"/>
                  </a:lnTo>
                  <a:lnTo>
                    <a:pt x="11780" y="1652"/>
                  </a:lnTo>
                  <a:cubicBezTo>
                    <a:pt x="11831" y="1677"/>
                    <a:pt x="11881" y="1690"/>
                    <a:pt x="11938" y="1690"/>
                  </a:cubicBezTo>
                  <a:cubicBezTo>
                    <a:pt x="11994" y="1690"/>
                    <a:pt x="12057" y="1677"/>
                    <a:pt x="12133" y="1652"/>
                  </a:cubicBezTo>
                  <a:cubicBezTo>
                    <a:pt x="12184" y="1652"/>
                    <a:pt x="12284" y="1601"/>
                    <a:pt x="12385" y="1551"/>
                  </a:cubicBezTo>
                  <a:cubicBezTo>
                    <a:pt x="12436" y="1702"/>
                    <a:pt x="12587" y="1753"/>
                    <a:pt x="12738" y="1803"/>
                  </a:cubicBezTo>
                  <a:lnTo>
                    <a:pt x="12789" y="1803"/>
                  </a:lnTo>
                  <a:cubicBezTo>
                    <a:pt x="12889" y="1778"/>
                    <a:pt x="12990" y="1765"/>
                    <a:pt x="13091" y="1765"/>
                  </a:cubicBezTo>
                  <a:cubicBezTo>
                    <a:pt x="13192" y="1765"/>
                    <a:pt x="13293" y="1778"/>
                    <a:pt x="13393" y="1803"/>
                  </a:cubicBezTo>
                  <a:lnTo>
                    <a:pt x="15612" y="1803"/>
                  </a:lnTo>
                  <a:lnTo>
                    <a:pt x="17023" y="1702"/>
                  </a:lnTo>
                  <a:cubicBezTo>
                    <a:pt x="17981" y="1702"/>
                    <a:pt x="18939" y="1652"/>
                    <a:pt x="19947" y="1601"/>
                  </a:cubicBezTo>
                  <a:lnTo>
                    <a:pt x="20452" y="1601"/>
                  </a:lnTo>
                  <a:cubicBezTo>
                    <a:pt x="21561" y="1601"/>
                    <a:pt x="22670" y="1652"/>
                    <a:pt x="23779" y="1803"/>
                  </a:cubicBezTo>
                  <a:cubicBezTo>
                    <a:pt x="24233" y="1803"/>
                    <a:pt x="24686" y="1854"/>
                    <a:pt x="25140" y="1904"/>
                  </a:cubicBezTo>
                  <a:lnTo>
                    <a:pt x="25947" y="2005"/>
                  </a:lnTo>
                  <a:cubicBezTo>
                    <a:pt x="26199" y="2055"/>
                    <a:pt x="26501" y="2055"/>
                    <a:pt x="26804" y="2106"/>
                  </a:cubicBezTo>
                  <a:cubicBezTo>
                    <a:pt x="27106" y="2106"/>
                    <a:pt x="27358" y="2055"/>
                    <a:pt x="27610" y="1904"/>
                  </a:cubicBezTo>
                  <a:cubicBezTo>
                    <a:pt x="27812" y="1702"/>
                    <a:pt x="27913" y="1400"/>
                    <a:pt x="27812" y="1148"/>
                  </a:cubicBezTo>
                  <a:cubicBezTo>
                    <a:pt x="27762" y="997"/>
                    <a:pt x="27661" y="845"/>
                    <a:pt x="27610" y="694"/>
                  </a:cubicBezTo>
                  <a:cubicBezTo>
                    <a:pt x="27510" y="593"/>
                    <a:pt x="27358" y="543"/>
                    <a:pt x="27257" y="492"/>
                  </a:cubicBezTo>
                  <a:cubicBezTo>
                    <a:pt x="26753" y="392"/>
                    <a:pt x="26300" y="341"/>
                    <a:pt x="25846" y="341"/>
                  </a:cubicBezTo>
                  <a:lnTo>
                    <a:pt x="25493" y="291"/>
                  </a:lnTo>
                  <a:cubicBezTo>
                    <a:pt x="24989" y="190"/>
                    <a:pt x="24485" y="190"/>
                    <a:pt x="24031" y="139"/>
                  </a:cubicBezTo>
                  <a:cubicBezTo>
                    <a:pt x="23527" y="139"/>
                    <a:pt x="23073" y="89"/>
                    <a:pt x="22619" y="89"/>
                  </a:cubicBezTo>
                  <a:lnTo>
                    <a:pt x="19695" y="89"/>
                  </a:lnTo>
                  <a:cubicBezTo>
                    <a:pt x="18889" y="89"/>
                    <a:pt x="18032" y="139"/>
                    <a:pt x="17175" y="139"/>
                  </a:cubicBezTo>
                  <a:lnTo>
                    <a:pt x="13646" y="139"/>
                  </a:lnTo>
                  <a:cubicBezTo>
                    <a:pt x="13242" y="139"/>
                    <a:pt x="12839" y="89"/>
                    <a:pt x="12385" y="39"/>
                  </a:cubicBezTo>
                  <a:cubicBezTo>
                    <a:pt x="11931" y="13"/>
                    <a:pt x="11465" y="1"/>
                    <a:pt x="10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a:off x="3179800" y="1307250"/>
              <a:ext cx="22725" cy="22700"/>
            </a:xfrm>
            <a:custGeom>
              <a:avLst/>
              <a:gdLst/>
              <a:ahLst/>
              <a:cxnLst/>
              <a:rect l="l" t="t" r="r" b="b"/>
              <a:pathLst>
                <a:path w="909" h="908" extrusionOk="0">
                  <a:moveTo>
                    <a:pt x="505" y="0"/>
                  </a:moveTo>
                  <a:cubicBezTo>
                    <a:pt x="253" y="0"/>
                    <a:pt x="51" y="202"/>
                    <a:pt x="51" y="454"/>
                  </a:cubicBezTo>
                  <a:cubicBezTo>
                    <a:pt x="1" y="656"/>
                    <a:pt x="202" y="857"/>
                    <a:pt x="454" y="908"/>
                  </a:cubicBezTo>
                  <a:cubicBezTo>
                    <a:pt x="707" y="908"/>
                    <a:pt x="908" y="706"/>
                    <a:pt x="908" y="504"/>
                  </a:cubicBezTo>
                  <a:cubicBezTo>
                    <a:pt x="908" y="252"/>
                    <a:pt x="757" y="51"/>
                    <a:pt x="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a:off x="3207525" y="1307200"/>
              <a:ext cx="26975" cy="22925"/>
            </a:xfrm>
            <a:custGeom>
              <a:avLst/>
              <a:gdLst/>
              <a:ahLst/>
              <a:cxnLst/>
              <a:rect l="l" t="t" r="r" b="b"/>
              <a:pathLst>
                <a:path w="1079" h="917" extrusionOk="0">
                  <a:moveTo>
                    <a:pt x="499" y="0"/>
                  </a:moveTo>
                  <a:cubicBezTo>
                    <a:pt x="485" y="0"/>
                    <a:pt x="470" y="1"/>
                    <a:pt x="455" y="2"/>
                  </a:cubicBezTo>
                  <a:cubicBezTo>
                    <a:pt x="202" y="2"/>
                    <a:pt x="1" y="204"/>
                    <a:pt x="1" y="456"/>
                  </a:cubicBezTo>
                  <a:cubicBezTo>
                    <a:pt x="1" y="658"/>
                    <a:pt x="152" y="910"/>
                    <a:pt x="404" y="910"/>
                  </a:cubicBezTo>
                  <a:cubicBezTo>
                    <a:pt x="434" y="914"/>
                    <a:pt x="463" y="916"/>
                    <a:pt x="490" y="916"/>
                  </a:cubicBezTo>
                  <a:cubicBezTo>
                    <a:pt x="1049" y="916"/>
                    <a:pt x="1079"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4"/>
            <p:cNvSpPr/>
            <p:nvPr/>
          </p:nvSpPr>
          <p:spPr>
            <a:xfrm>
              <a:off x="3443225" y="1283100"/>
              <a:ext cx="25225" cy="21650"/>
            </a:xfrm>
            <a:custGeom>
              <a:avLst/>
              <a:gdLst/>
              <a:ahLst/>
              <a:cxnLst/>
              <a:rect l="l" t="t" r="r" b="b"/>
              <a:pathLst>
                <a:path w="1009" h="866" extrusionOk="0">
                  <a:moveTo>
                    <a:pt x="377" y="0"/>
                  </a:moveTo>
                  <a:cubicBezTo>
                    <a:pt x="162" y="0"/>
                    <a:pt x="0" y="186"/>
                    <a:pt x="0" y="412"/>
                  </a:cubicBezTo>
                  <a:cubicBezTo>
                    <a:pt x="0" y="664"/>
                    <a:pt x="152" y="865"/>
                    <a:pt x="404" y="865"/>
                  </a:cubicBezTo>
                  <a:cubicBezTo>
                    <a:pt x="958" y="865"/>
                    <a:pt x="1009" y="59"/>
                    <a:pt x="454" y="8"/>
                  </a:cubicBezTo>
                  <a:cubicBezTo>
                    <a:pt x="428" y="3"/>
                    <a:pt x="402"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a:off x="2970575" y="1155025"/>
              <a:ext cx="712150" cy="259375"/>
            </a:xfrm>
            <a:custGeom>
              <a:avLst/>
              <a:gdLst/>
              <a:ahLst/>
              <a:cxnLst/>
              <a:rect l="l" t="t" r="r" b="b"/>
              <a:pathLst>
                <a:path w="28486" h="10375" extrusionOk="0">
                  <a:moveTo>
                    <a:pt x="17495" y="947"/>
                  </a:moveTo>
                  <a:cubicBezTo>
                    <a:pt x="17646" y="947"/>
                    <a:pt x="17848" y="947"/>
                    <a:pt x="17999" y="997"/>
                  </a:cubicBezTo>
                  <a:lnTo>
                    <a:pt x="18352" y="1098"/>
                  </a:lnTo>
                  <a:cubicBezTo>
                    <a:pt x="18553" y="1199"/>
                    <a:pt x="18806" y="1300"/>
                    <a:pt x="19007" y="1401"/>
                  </a:cubicBezTo>
                  <a:cubicBezTo>
                    <a:pt x="19158" y="1501"/>
                    <a:pt x="19360" y="1602"/>
                    <a:pt x="19562" y="1703"/>
                  </a:cubicBezTo>
                  <a:cubicBezTo>
                    <a:pt x="19763" y="1804"/>
                    <a:pt x="19864" y="1955"/>
                    <a:pt x="20015" y="2106"/>
                  </a:cubicBezTo>
                  <a:cubicBezTo>
                    <a:pt x="20167" y="2207"/>
                    <a:pt x="20268" y="2358"/>
                    <a:pt x="20419" y="2510"/>
                  </a:cubicBezTo>
                  <a:cubicBezTo>
                    <a:pt x="20520" y="2661"/>
                    <a:pt x="20721" y="2913"/>
                    <a:pt x="20873" y="3115"/>
                  </a:cubicBezTo>
                  <a:cubicBezTo>
                    <a:pt x="20923" y="3266"/>
                    <a:pt x="20973" y="3367"/>
                    <a:pt x="21024" y="3468"/>
                  </a:cubicBezTo>
                  <a:cubicBezTo>
                    <a:pt x="21125" y="3568"/>
                    <a:pt x="21125" y="3720"/>
                    <a:pt x="21175" y="3871"/>
                  </a:cubicBezTo>
                  <a:cubicBezTo>
                    <a:pt x="21175" y="3921"/>
                    <a:pt x="21225" y="4022"/>
                    <a:pt x="21276" y="4123"/>
                  </a:cubicBezTo>
                  <a:cubicBezTo>
                    <a:pt x="21276" y="4375"/>
                    <a:pt x="21326" y="4577"/>
                    <a:pt x="21326" y="4829"/>
                  </a:cubicBezTo>
                  <a:lnTo>
                    <a:pt x="21377" y="4980"/>
                  </a:lnTo>
                  <a:lnTo>
                    <a:pt x="21528" y="5484"/>
                  </a:lnTo>
                  <a:lnTo>
                    <a:pt x="21528" y="5585"/>
                  </a:lnTo>
                  <a:cubicBezTo>
                    <a:pt x="21528" y="5686"/>
                    <a:pt x="21578" y="5787"/>
                    <a:pt x="21629" y="5887"/>
                  </a:cubicBezTo>
                  <a:cubicBezTo>
                    <a:pt x="21629" y="5988"/>
                    <a:pt x="21629" y="5938"/>
                    <a:pt x="21629" y="5988"/>
                  </a:cubicBezTo>
                  <a:lnTo>
                    <a:pt x="21730" y="5988"/>
                  </a:lnTo>
                  <a:cubicBezTo>
                    <a:pt x="21830" y="5988"/>
                    <a:pt x="21982" y="5938"/>
                    <a:pt x="22133" y="5938"/>
                  </a:cubicBezTo>
                  <a:lnTo>
                    <a:pt x="22486" y="5887"/>
                  </a:lnTo>
                  <a:cubicBezTo>
                    <a:pt x="22587" y="5837"/>
                    <a:pt x="22738" y="5837"/>
                    <a:pt x="22839" y="5787"/>
                  </a:cubicBezTo>
                  <a:cubicBezTo>
                    <a:pt x="22990" y="5787"/>
                    <a:pt x="23192" y="5736"/>
                    <a:pt x="23343" y="5736"/>
                  </a:cubicBezTo>
                  <a:lnTo>
                    <a:pt x="24200" y="5736"/>
                  </a:lnTo>
                  <a:lnTo>
                    <a:pt x="24603" y="5837"/>
                  </a:lnTo>
                  <a:cubicBezTo>
                    <a:pt x="24805" y="5887"/>
                    <a:pt x="25007" y="5938"/>
                    <a:pt x="25259" y="5988"/>
                  </a:cubicBezTo>
                  <a:lnTo>
                    <a:pt x="25511" y="6140"/>
                  </a:lnTo>
                  <a:lnTo>
                    <a:pt x="25763" y="6291"/>
                  </a:lnTo>
                  <a:cubicBezTo>
                    <a:pt x="25914" y="6392"/>
                    <a:pt x="26065" y="6543"/>
                    <a:pt x="26166" y="6644"/>
                  </a:cubicBezTo>
                  <a:cubicBezTo>
                    <a:pt x="26418" y="6845"/>
                    <a:pt x="26620" y="7097"/>
                    <a:pt x="26821" y="7299"/>
                  </a:cubicBezTo>
                  <a:cubicBezTo>
                    <a:pt x="26922" y="7450"/>
                    <a:pt x="27074" y="7602"/>
                    <a:pt x="27174" y="7803"/>
                  </a:cubicBezTo>
                  <a:cubicBezTo>
                    <a:pt x="27225" y="7904"/>
                    <a:pt x="27326" y="8055"/>
                    <a:pt x="27376" y="8156"/>
                  </a:cubicBezTo>
                  <a:cubicBezTo>
                    <a:pt x="27426" y="8307"/>
                    <a:pt x="27426" y="8307"/>
                    <a:pt x="27477" y="8408"/>
                  </a:cubicBezTo>
                  <a:cubicBezTo>
                    <a:pt x="27477" y="8459"/>
                    <a:pt x="27527" y="8660"/>
                    <a:pt x="27527" y="8812"/>
                  </a:cubicBezTo>
                  <a:cubicBezTo>
                    <a:pt x="27578" y="8963"/>
                    <a:pt x="27578" y="9265"/>
                    <a:pt x="27578" y="9517"/>
                  </a:cubicBezTo>
                  <a:cubicBezTo>
                    <a:pt x="27326" y="9517"/>
                    <a:pt x="26973" y="9517"/>
                    <a:pt x="26670" y="9467"/>
                  </a:cubicBezTo>
                  <a:lnTo>
                    <a:pt x="26015" y="9416"/>
                  </a:lnTo>
                  <a:cubicBezTo>
                    <a:pt x="25813" y="9416"/>
                    <a:pt x="25611" y="9366"/>
                    <a:pt x="25410" y="9366"/>
                  </a:cubicBezTo>
                  <a:lnTo>
                    <a:pt x="21931" y="9366"/>
                  </a:lnTo>
                  <a:lnTo>
                    <a:pt x="21175" y="9316"/>
                  </a:lnTo>
                  <a:lnTo>
                    <a:pt x="16890" y="9316"/>
                  </a:lnTo>
                  <a:cubicBezTo>
                    <a:pt x="16436" y="9316"/>
                    <a:pt x="15932" y="9265"/>
                    <a:pt x="15478" y="9265"/>
                  </a:cubicBezTo>
                  <a:lnTo>
                    <a:pt x="5546" y="9265"/>
                  </a:lnTo>
                  <a:cubicBezTo>
                    <a:pt x="5042" y="9265"/>
                    <a:pt x="4639" y="9316"/>
                    <a:pt x="4135" y="9366"/>
                  </a:cubicBezTo>
                  <a:lnTo>
                    <a:pt x="3429" y="9416"/>
                  </a:lnTo>
                  <a:cubicBezTo>
                    <a:pt x="3227" y="9416"/>
                    <a:pt x="2975" y="9467"/>
                    <a:pt x="2774" y="9467"/>
                  </a:cubicBezTo>
                  <a:lnTo>
                    <a:pt x="1009" y="9467"/>
                  </a:lnTo>
                  <a:cubicBezTo>
                    <a:pt x="1009" y="9416"/>
                    <a:pt x="1009" y="9416"/>
                    <a:pt x="1009" y="9416"/>
                  </a:cubicBezTo>
                  <a:cubicBezTo>
                    <a:pt x="1060" y="9316"/>
                    <a:pt x="1060" y="9215"/>
                    <a:pt x="1110" y="9164"/>
                  </a:cubicBezTo>
                  <a:cubicBezTo>
                    <a:pt x="1261" y="8912"/>
                    <a:pt x="1412" y="8660"/>
                    <a:pt x="1564" y="8408"/>
                  </a:cubicBezTo>
                  <a:cubicBezTo>
                    <a:pt x="1665" y="8257"/>
                    <a:pt x="1816" y="8106"/>
                    <a:pt x="1917" y="8005"/>
                  </a:cubicBezTo>
                  <a:cubicBezTo>
                    <a:pt x="2017" y="7854"/>
                    <a:pt x="2118" y="7803"/>
                    <a:pt x="2219" y="7702"/>
                  </a:cubicBezTo>
                  <a:cubicBezTo>
                    <a:pt x="2320" y="7602"/>
                    <a:pt x="2471" y="7501"/>
                    <a:pt x="2622" y="7400"/>
                  </a:cubicBezTo>
                  <a:cubicBezTo>
                    <a:pt x="2673" y="7349"/>
                    <a:pt x="2723" y="7299"/>
                    <a:pt x="2824" y="7299"/>
                  </a:cubicBezTo>
                  <a:lnTo>
                    <a:pt x="2975" y="7198"/>
                  </a:lnTo>
                  <a:lnTo>
                    <a:pt x="3177" y="7198"/>
                  </a:lnTo>
                  <a:lnTo>
                    <a:pt x="3530" y="7148"/>
                  </a:lnTo>
                  <a:lnTo>
                    <a:pt x="3933" y="7148"/>
                  </a:lnTo>
                  <a:cubicBezTo>
                    <a:pt x="4084" y="7148"/>
                    <a:pt x="4236" y="7198"/>
                    <a:pt x="4387" y="7198"/>
                  </a:cubicBezTo>
                  <a:lnTo>
                    <a:pt x="4790" y="7299"/>
                  </a:lnTo>
                  <a:cubicBezTo>
                    <a:pt x="4891" y="7299"/>
                    <a:pt x="5042" y="7349"/>
                    <a:pt x="5194" y="7400"/>
                  </a:cubicBezTo>
                  <a:cubicBezTo>
                    <a:pt x="5395" y="7400"/>
                    <a:pt x="5546" y="7450"/>
                    <a:pt x="5748" y="7551"/>
                  </a:cubicBezTo>
                  <a:cubicBezTo>
                    <a:pt x="5799" y="7551"/>
                    <a:pt x="5849" y="7602"/>
                    <a:pt x="5849" y="7602"/>
                  </a:cubicBezTo>
                  <a:cubicBezTo>
                    <a:pt x="5950" y="7400"/>
                    <a:pt x="6000" y="7148"/>
                    <a:pt x="6051" y="6997"/>
                  </a:cubicBezTo>
                  <a:cubicBezTo>
                    <a:pt x="6051" y="6896"/>
                    <a:pt x="6101" y="6845"/>
                    <a:pt x="6151" y="6795"/>
                  </a:cubicBezTo>
                  <a:cubicBezTo>
                    <a:pt x="6151" y="6745"/>
                    <a:pt x="6151" y="6694"/>
                    <a:pt x="6151" y="6644"/>
                  </a:cubicBezTo>
                  <a:cubicBezTo>
                    <a:pt x="6151" y="6543"/>
                    <a:pt x="6202" y="6392"/>
                    <a:pt x="6252" y="6291"/>
                  </a:cubicBezTo>
                  <a:cubicBezTo>
                    <a:pt x="6303" y="6140"/>
                    <a:pt x="6353" y="6039"/>
                    <a:pt x="6404" y="5887"/>
                  </a:cubicBezTo>
                  <a:cubicBezTo>
                    <a:pt x="6454" y="5787"/>
                    <a:pt x="6555" y="5635"/>
                    <a:pt x="6605" y="5535"/>
                  </a:cubicBezTo>
                  <a:cubicBezTo>
                    <a:pt x="6706" y="5383"/>
                    <a:pt x="6807" y="5282"/>
                    <a:pt x="6908" y="5182"/>
                  </a:cubicBezTo>
                  <a:cubicBezTo>
                    <a:pt x="7009" y="5030"/>
                    <a:pt x="7160" y="4930"/>
                    <a:pt x="7261" y="4778"/>
                  </a:cubicBezTo>
                  <a:cubicBezTo>
                    <a:pt x="7412" y="4678"/>
                    <a:pt x="7664" y="4476"/>
                    <a:pt x="7916" y="4325"/>
                  </a:cubicBezTo>
                  <a:cubicBezTo>
                    <a:pt x="8118" y="4224"/>
                    <a:pt x="8218" y="4173"/>
                    <a:pt x="8420" y="4073"/>
                  </a:cubicBezTo>
                  <a:cubicBezTo>
                    <a:pt x="8521" y="4022"/>
                    <a:pt x="8622" y="3972"/>
                    <a:pt x="8773" y="3921"/>
                  </a:cubicBezTo>
                  <a:lnTo>
                    <a:pt x="9176" y="3820"/>
                  </a:lnTo>
                  <a:cubicBezTo>
                    <a:pt x="9328" y="3820"/>
                    <a:pt x="9479" y="3820"/>
                    <a:pt x="9630" y="3770"/>
                  </a:cubicBezTo>
                  <a:lnTo>
                    <a:pt x="10084" y="3770"/>
                  </a:lnTo>
                  <a:cubicBezTo>
                    <a:pt x="10235" y="3770"/>
                    <a:pt x="10386" y="3770"/>
                    <a:pt x="10538" y="3820"/>
                  </a:cubicBezTo>
                  <a:lnTo>
                    <a:pt x="10840" y="3921"/>
                  </a:lnTo>
                  <a:cubicBezTo>
                    <a:pt x="11243" y="4073"/>
                    <a:pt x="11647" y="4274"/>
                    <a:pt x="12000" y="4476"/>
                  </a:cubicBezTo>
                  <a:lnTo>
                    <a:pt x="12100" y="4526"/>
                  </a:lnTo>
                  <a:cubicBezTo>
                    <a:pt x="12453" y="4678"/>
                    <a:pt x="12756" y="4829"/>
                    <a:pt x="13109" y="4980"/>
                  </a:cubicBezTo>
                  <a:cubicBezTo>
                    <a:pt x="13310" y="5081"/>
                    <a:pt x="13462" y="5182"/>
                    <a:pt x="13663" y="5282"/>
                  </a:cubicBezTo>
                  <a:lnTo>
                    <a:pt x="13814" y="5383"/>
                  </a:lnTo>
                  <a:lnTo>
                    <a:pt x="13814" y="5131"/>
                  </a:lnTo>
                  <a:lnTo>
                    <a:pt x="13814" y="4425"/>
                  </a:lnTo>
                  <a:cubicBezTo>
                    <a:pt x="13814" y="4173"/>
                    <a:pt x="13865" y="3921"/>
                    <a:pt x="13915" y="3720"/>
                  </a:cubicBezTo>
                  <a:lnTo>
                    <a:pt x="13915" y="3568"/>
                  </a:lnTo>
                  <a:cubicBezTo>
                    <a:pt x="13915" y="3468"/>
                    <a:pt x="13915" y="3367"/>
                    <a:pt x="13966" y="3316"/>
                  </a:cubicBezTo>
                  <a:cubicBezTo>
                    <a:pt x="14016" y="3215"/>
                    <a:pt x="14016" y="3165"/>
                    <a:pt x="14016" y="3064"/>
                  </a:cubicBezTo>
                  <a:cubicBezTo>
                    <a:pt x="14067" y="2863"/>
                    <a:pt x="14167" y="2661"/>
                    <a:pt x="14268" y="2459"/>
                  </a:cubicBezTo>
                  <a:cubicBezTo>
                    <a:pt x="14369" y="2308"/>
                    <a:pt x="14369" y="2308"/>
                    <a:pt x="14419" y="2207"/>
                  </a:cubicBezTo>
                  <a:lnTo>
                    <a:pt x="14520" y="2056"/>
                  </a:lnTo>
                  <a:cubicBezTo>
                    <a:pt x="14571" y="2006"/>
                    <a:pt x="14621" y="1955"/>
                    <a:pt x="14672" y="1905"/>
                  </a:cubicBezTo>
                  <a:cubicBezTo>
                    <a:pt x="14873" y="1753"/>
                    <a:pt x="15024" y="1653"/>
                    <a:pt x="15226" y="1552"/>
                  </a:cubicBezTo>
                  <a:cubicBezTo>
                    <a:pt x="15377" y="1401"/>
                    <a:pt x="15579" y="1350"/>
                    <a:pt x="15781" y="1249"/>
                  </a:cubicBezTo>
                  <a:lnTo>
                    <a:pt x="16083" y="1098"/>
                  </a:lnTo>
                  <a:cubicBezTo>
                    <a:pt x="16285" y="1048"/>
                    <a:pt x="16537" y="997"/>
                    <a:pt x="16739" y="997"/>
                  </a:cubicBezTo>
                  <a:lnTo>
                    <a:pt x="17142" y="947"/>
                  </a:lnTo>
                  <a:close/>
                  <a:moveTo>
                    <a:pt x="17354" y="0"/>
                  </a:moveTo>
                  <a:cubicBezTo>
                    <a:pt x="16748" y="0"/>
                    <a:pt x="16144" y="122"/>
                    <a:pt x="15579" y="342"/>
                  </a:cubicBezTo>
                  <a:cubicBezTo>
                    <a:pt x="15327" y="443"/>
                    <a:pt x="15125" y="594"/>
                    <a:pt x="14924" y="695"/>
                  </a:cubicBezTo>
                  <a:cubicBezTo>
                    <a:pt x="14672" y="846"/>
                    <a:pt x="14470" y="997"/>
                    <a:pt x="14268" y="1199"/>
                  </a:cubicBezTo>
                  <a:cubicBezTo>
                    <a:pt x="14016" y="1350"/>
                    <a:pt x="13865" y="1602"/>
                    <a:pt x="13714" y="1804"/>
                  </a:cubicBezTo>
                  <a:cubicBezTo>
                    <a:pt x="13663" y="1955"/>
                    <a:pt x="13613" y="2056"/>
                    <a:pt x="13562" y="2157"/>
                  </a:cubicBezTo>
                  <a:cubicBezTo>
                    <a:pt x="13411" y="2409"/>
                    <a:pt x="13361" y="2611"/>
                    <a:pt x="13260" y="2863"/>
                  </a:cubicBezTo>
                  <a:cubicBezTo>
                    <a:pt x="13210" y="3165"/>
                    <a:pt x="13159" y="3518"/>
                    <a:pt x="13159" y="3820"/>
                  </a:cubicBezTo>
                  <a:lnTo>
                    <a:pt x="13159" y="3871"/>
                  </a:lnTo>
                  <a:lnTo>
                    <a:pt x="13159" y="3921"/>
                  </a:lnTo>
                  <a:lnTo>
                    <a:pt x="12907" y="3770"/>
                  </a:lnTo>
                  <a:cubicBezTo>
                    <a:pt x="12554" y="3568"/>
                    <a:pt x="12201" y="3367"/>
                    <a:pt x="11848" y="3215"/>
                  </a:cubicBezTo>
                  <a:cubicBezTo>
                    <a:pt x="11647" y="3115"/>
                    <a:pt x="11395" y="3014"/>
                    <a:pt x="11193" y="2913"/>
                  </a:cubicBezTo>
                  <a:cubicBezTo>
                    <a:pt x="10991" y="2863"/>
                    <a:pt x="10790" y="2812"/>
                    <a:pt x="10588" y="2762"/>
                  </a:cubicBezTo>
                  <a:cubicBezTo>
                    <a:pt x="10386" y="2737"/>
                    <a:pt x="10185" y="2724"/>
                    <a:pt x="9985" y="2724"/>
                  </a:cubicBezTo>
                  <a:cubicBezTo>
                    <a:pt x="9384" y="2724"/>
                    <a:pt x="8798" y="2837"/>
                    <a:pt x="8269" y="3064"/>
                  </a:cubicBezTo>
                  <a:cubicBezTo>
                    <a:pt x="7966" y="3165"/>
                    <a:pt x="7714" y="3316"/>
                    <a:pt x="7462" y="3468"/>
                  </a:cubicBezTo>
                  <a:cubicBezTo>
                    <a:pt x="7059" y="3770"/>
                    <a:pt x="6656" y="4073"/>
                    <a:pt x="6303" y="4476"/>
                  </a:cubicBezTo>
                  <a:cubicBezTo>
                    <a:pt x="6151" y="4678"/>
                    <a:pt x="6000" y="4879"/>
                    <a:pt x="5899" y="5081"/>
                  </a:cubicBezTo>
                  <a:cubicBezTo>
                    <a:pt x="5748" y="5282"/>
                    <a:pt x="5647" y="5484"/>
                    <a:pt x="5546" y="5736"/>
                  </a:cubicBezTo>
                  <a:cubicBezTo>
                    <a:pt x="5496" y="5938"/>
                    <a:pt x="5395" y="6190"/>
                    <a:pt x="5345" y="6442"/>
                  </a:cubicBezTo>
                  <a:cubicBezTo>
                    <a:pt x="5194" y="6392"/>
                    <a:pt x="5042" y="6341"/>
                    <a:pt x="4841" y="6291"/>
                  </a:cubicBezTo>
                  <a:cubicBezTo>
                    <a:pt x="4500" y="6177"/>
                    <a:pt x="4160" y="6121"/>
                    <a:pt x="3799" y="6121"/>
                  </a:cubicBezTo>
                  <a:cubicBezTo>
                    <a:pt x="3678" y="6121"/>
                    <a:pt x="3555" y="6127"/>
                    <a:pt x="3429" y="6140"/>
                  </a:cubicBezTo>
                  <a:cubicBezTo>
                    <a:pt x="2925" y="6190"/>
                    <a:pt x="2471" y="6341"/>
                    <a:pt x="2118" y="6593"/>
                  </a:cubicBezTo>
                  <a:cubicBezTo>
                    <a:pt x="1866" y="6745"/>
                    <a:pt x="1715" y="6896"/>
                    <a:pt x="1513" y="7097"/>
                  </a:cubicBezTo>
                  <a:cubicBezTo>
                    <a:pt x="1160" y="7400"/>
                    <a:pt x="858" y="7803"/>
                    <a:pt x="606" y="8207"/>
                  </a:cubicBezTo>
                  <a:cubicBezTo>
                    <a:pt x="455" y="8459"/>
                    <a:pt x="303" y="8761"/>
                    <a:pt x="152" y="9064"/>
                  </a:cubicBezTo>
                  <a:cubicBezTo>
                    <a:pt x="102" y="9215"/>
                    <a:pt x="102" y="9366"/>
                    <a:pt x="102" y="9568"/>
                  </a:cubicBezTo>
                  <a:cubicBezTo>
                    <a:pt x="51" y="9618"/>
                    <a:pt x="51" y="9669"/>
                    <a:pt x="51" y="9719"/>
                  </a:cubicBezTo>
                  <a:cubicBezTo>
                    <a:pt x="1" y="9971"/>
                    <a:pt x="152" y="10173"/>
                    <a:pt x="404" y="10223"/>
                  </a:cubicBezTo>
                  <a:lnTo>
                    <a:pt x="2875" y="10223"/>
                  </a:lnTo>
                  <a:cubicBezTo>
                    <a:pt x="3076" y="10223"/>
                    <a:pt x="3278" y="10173"/>
                    <a:pt x="3479" y="10173"/>
                  </a:cubicBezTo>
                  <a:lnTo>
                    <a:pt x="4084" y="10122"/>
                  </a:lnTo>
                  <a:lnTo>
                    <a:pt x="5294" y="10021"/>
                  </a:lnTo>
                  <a:cubicBezTo>
                    <a:pt x="6252" y="10021"/>
                    <a:pt x="7210" y="10021"/>
                    <a:pt x="8118" y="10072"/>
                  </a:cubicBezTo>
                  <a:lnTo>
                    <a:pt x="15226" y="10072"/>
                  </a:lnTo>
                  <a:cubicBezTo>
                    <a:pt x="15680" y="10072"/>
                    <a:pt x="16184" y="10072"/>
                    <a:pt x="16638" y="10122"/>
                  </a:cubicBezTo>
                  <a:lnTo>
                    <a:pt x="20973" y="10122"/>
                  </a:lnTo>
                  <a:cubicBezTo>
                    <a:pt x="21225" y="10122"/>
                    <a:pt x="21528" y="10122"/>
                    <a:pt x="21830" y="10173"/>
                  </a:cubicBezTo>
                  <a:lnTo>
                    <a:pt x="22335" y="10173"/>
                  </a:lnTo>
                  <a:cubicBezTo>
                    <a:pt x="23242" y="10223"/>
                    <a:pt x="24200" y="10274"/>
                    <a:pt x="25158" y="10274"/>
                  </a:cubicBezTo>
                  <a:cubicBezTo>
                    <a:pt x="25611" y="10274"/>
                    <a:pt x="26015" y="10274"/>
                    <a:pt x="26418" y="10324"/>
                  </a:cubicBezTo>
                  <a:cubicBezTo>
                    <a:pt x="26922" y="10324"/>
                    <a:pt x="27426" y="10374"/>
                    <a:pt x="27931" y="10374"/>
                  </a:cubicBezTo>
                  <a:lnTo>
                    <a:pt x="27981" y="10374"/>
                  </a:lnTo>
                  <a:cubicBezTo>
                    <a:pt x="28233" y="10374"/>
                    <a:pt x="28384" y="10223"/>
                    <a:pt x="28435" y="9971"/>
                  </a:cubicBezTo>
                  <a:lnTo>
                    <a:pt x="28435" y="9820"/>
                  </a:lnTo>
                  <a:cubicBezTo>
                    <a:pt x="28485" y="9669"/>
                    <a:pt x="28485" y="9517"/>
                    <a:pt x="28435" y="9366"/>
                  </a:cubicBezTo>
                  <a:cubicBezTo>
                    <a:pt x="28435" y="9164"/>
                    <a:pt x="28435" y="8963"/>
                    <a:pt x="28384" y="8761"/>
                  </a:cubicBezTo>
                  <a:cubicBezTo>
                    <a:pt x="28384" y="8559"/>
                    <a:pt x="28334" y="8307"/>
                    <a:pt x="28283" y="8106"/>
                  </a:cubicBezTo>
                  <a:cubicBezTo>
                    <a:pt x="28183" y="7904"/>
                    <a:pt x="28132" y="7702"/>
                    <a:pt x="27981" y="7501"/>
                  </a:cubicBezTo>
                  <a:cubicBezTo>
                    <a:pt x="27779" y="7097"/>
                    <a:pt x="27527" y="6694"/>
                    <a:pt x="27174" y="6392"/>
                  </a:cubicBezTo>
                  <a:cubicBezTo>
                    <a:pt x="27023" y="6190"/>
                    <a:pt x="26821" y="6039"/>
                    <a:pt x="26620" y="5837"/>
                  </a:cubicBezTo>
                  <a:cubicBezTo>
                    <a:pt x="26469" y="5686"/>
                    <a:pt x="26267" y="5535"/>
                    <a:pt x="26065" y="5434"/>
                  </a:cubicBezTo>
                  <a:cubicBezTo>
                    <a:pt x="25864" y="5282"/>
                    <a:pt x="25662" y="5182"/>
                    <a:pt x="25460" y="5131"/>
                  </a:cubicBezTo>
                  <a:cubicBezTo>
                    <a:pt x="25208" y="5030"/>
                    <a:pt x="25007" y="4980"/>
                    <a:pt x="24754" y="4930"/>
                  </a:cubicBezTo>
                  <a:cubicBezTo>
                    <a:pt x="24502" y="4879"/>
                    <a:pt x="24250" y="4829"/>
                    <a:pt x="23998" y="4829"/>
                  </a:cubicBezTo>
                  <a:lnTo>
                    <a:pt x="23292" y="4829"/>
                  </a:lnTo>
                  <a:cubicBezTo>
                    <a:pt x="23040" y="4829"/>
                    <a:pt x="22788" y="4879"/>
                    <a:pt x="22536" y="4930"/>
                  </a:cubicBezTo>
                  <a:lnTo>
                    <a:pt x="22335" y="4980"/>
                  </a:lnTo>
                  <a:cubicBezTo>
                    <a:pt x="22335" y="4728"/>
                    <a:pt x="22284" y="4526"/>
                    <a:pt x="22284" y="4274"/>
                  </a:cubicBezTo>
                  <a:cubicBezTo>
                    <a:pt x="22234" y="3921"/>
                    <a:pt x="22133" y="3568"/>
                    <a:pt x="22032" y="3266"/>
                  </a:cubicBezTo>
                  <a:cubicBezTo>
                    <a:pt x="21931" y="2963"/>
                    <a:pt x="21780" y="2661"/>
                    <a:pt x="21578" y="2409"/>
                  </a:cubicBezTo>
                  <a:cubicBezTo>
                    <a:pt x="21377" y="2106"/>
                    <a:pt x="21175" y="1854"/>
                    <a:pt x="20923" y="1602"/>
                  </a:cubicBezTo>
                  <a:cubicBezTo>
                    <a:pt x="20570" y="1249"/>
                    <a:pt x="20217" y="947"/>
                    <a:pt x="19814" y="695"/>
                  </a:cubicBezTo>
                  <a:cubicBezTo>
                    <a:pt x="19562" y="594"/>
                    <a:pt x="19360" y="493"/>
                    <a:pt x="19158" y="392"/>
                  </a:cubicBezTo>
                  <a:cubicBezTo>
                    <a:pt x="18957" y="291"/>
                    <a:pt x="18705" y="191"/>
                    <a:pt x="18453" y="140"/>
                  </a:cubicBezTo>
                  <a:cubicBezTo>
                    <a:pt x="18091" y="45"/>
                    <a:pt x="17722" y="0"/>
                    <a:pt x="17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14"/>
          <p:cNvGrpSpPr/>
          <p:nvPr/>
        </p:nvGrpSpPr>
        <p:grpSpPr>
          <a:xfrm>
            <a:off x="4343722" y="50407"/>
            <a:ext cx="848527" cy="309045"/>
            <a:chOff x="2970575" y="1155025"/>
            <a:chExt cx="712150" cy="259375"/>
          </a:xfrm>
        </p:grpSpPr>
        <p:sp>
          <p:nvSpPr>
            <p:cNvPr id="1320" name="Google Shape;1320;p14"/>
            <p:cNvSpPr/>
            <p:nvPr/>
          </p:nvSpPr>
          <p:spPr>
            <a:xfrm>
              <a:off x="2989500" y="1171425"/>
              <a:ext cx="686925" cy="229100"/>
            </a:xfrm>
            <a:custGeom>
              <a:avLst/>
              <a:gdLst/>
              <a:ahLst/>
              <a:cxnLst/>
              <a:rect l="l" t="t" r="r" b="b"/>
              <a:pathLst>
                <a:path w="27477" h="9164" extrusionOk="0">
                  <a:moveTo>
                    <a:pt x="16143" y="5388"/>
                  </a:moveTo>
                  <a:cubicBezTo>
                    <a:pt x="16126" y="5420"/>
                    <a:pt x="16114" y="5452"/>
                    <a:pt x="16082" y="5484"/>
                  </a:cubicBezTo>
                  <a:cubicBezTo>
                    <a:pt x="16082" y="5433"/>
                    <a:pt x="16082" y="5433"/>
                    <a:pt x="16082" y="5433"/>
                  </a:cubicBezTo>
                  <a:cubicBezTo>
                    <a:pt x="16104" y="5412"/>
                    <a:pt x="16125" y="5399"/>
                    <a:pt x="16143" y="5388"/>
                  </a:cubicBezTo>
                  <a:close/>
                  <a:moveTo>
                    <a:pt x="17469" y="1"/>
                  </a:moveTo>
                  <a:cubicBezTo>
                    <a:pt x="17393" y="1"/>
                    <a:pt x="17318" y="14"/>
                    <a:pt x="17242" y="39"/>
                  </a:cubicBezTo>
                  <a:cubicBezTo>
                    <a:pt x="17091" y="39"/>
                    <a:pt x="16939" y="39"/>
                    <a:pt x="16788" y="89"/>
                  </a:cubicBezTo>
                  <a:cubicBezTo>
                    <a:pt x="16637" y="140"/>
                    <a:pt x="16486" y="190"/>
                    <a:pt x="16284" y="240"/>
                  </a:cubicBezTo>
                  <a:cubicBezTo>
                    <a:pt x="16215" y="232"/>
                    <a:pt x="16146" y="228"/>
                    <a:pt x="16077" y="228"/>
                  </a:cubicBezTo>
                  <a:cubicBezTo>
                    <a:pt x="15744" y="228"/>
                    <a:pt x="15417" y="325"/>
                    <a:pt x="15124" y="493"/>
                  </a:cubicBezTo>
                  <a:cubicBezTo>
                    <a:pt x="15024" y="543"/>
                    <a:pt x="14973" y="593"/>
                    <a:pt x="14872" y="644"/>
                  </a:cubicBezTo>
                  <a:cubicBezTo>
                    <a:pt x="14620" y="644"/>
                    <a:pt x="14368" y="694"/>
                    <a:pt x="14116" y="845"/>
                  </a:cubicBezTo>
                  <a:cubicBezTo>
                    <a:pt x="13864" y="997"/>
                    <a:pt x="13662" y="1198"/>
                    <a:pt x="13562" y="1450"/>
                  </a:cubicBezTo>
                  <a:cubicBezTo>
                    <a:pt x="13511" y="1602"/>
                    <a:pt x="13461" y="1753"/>
                    <a:pt x="13461" y="1904"/>
                  </a:cubicBezTo>
                  <a:cubicBezTo>
                    <a:pt x="13310" y="2055"/>
                    <a:pt x="13209" y="2307"/>
                    <a:pt x="13259" y="2559"/>
                  </a:cubicBezTo>
                  <a:cubicBezTo>
                    <a:pt x="13259" y="2610"/>
                    <a:pt x="13310" y="2711"/>
                    <a:pt x="13360" y="2761"/>
                  </a:cubicBezTo>
                  <a:cubicBezTo>
                    <a:pt x="13259" y="2812"/>
                    <a:pt x="13209" y="2862"/>
                    <a:pt x="13158" y="2912"/>
                  </a:cubicBezTo>
                  <a:cubicBezTo>
                    <a:pt x="13057" y="3013"/>
                    <a:pt x="13057" y="3114"/>
                    <a:pt x="13007" y="3215"/>
                  </a:cubicBezTo>
                  <a:cubicBezTo>
                    <a:pt x="13007" y="3265"/>
                    <a:pt x="13007" y="3316"/>
                    <a:pt x="13007" y="3366"/>
                  </a:cubicBezTo>
                  <a:cubicBezTo>
                    <a:pt x="12856" y="3417"/>
                    <a:pt x="12805" y="3568"/>
                    <a:pt x="12755" y="3719"/>
                  </a:cubicBezTo>
                  <a:lnTo>
                    <a:pt x="12453" y="3618"/>
                  </a:lnTo>
                  <a:cubicBezTo>
                    <a:pt x="11999" y="3467"/>
                    <a:pt x="11495" y="3366"/>
                    <a:pt x="11041" y="3215"/>
                  </a:cubicBezTo>
                  <a:lnTo>
                    <a:pt x="10990" y="3215"/>
                  </a:lnTo>
                  <a:lnTo>
                    <a:pt x="10839" y="3164"/>
                  </a:lnTo>
                  <a:cubicBezTo>
                    <a:pt x="10789" y="3164"/>
                    <a:pt x="10688" y="3164"/>
                    <a:pt x="10638" y="3114"/>
                  </a:cubicBezTo>
                  <a:cubicBezTo>
                    <a:pt x="10537" y="3114"/>
                    <a:pt x="10436" y="3114"/>
                    <a:pt x="10335" y="3164"/>
                  </a:cubicBezTo>
                  <a:cubicBezTo>
                    <a:pt x="10335" y="3164"/>
                    <a:pt x="10285" y="3114"/>
                    <a:pt x="10234" y="3114"/>
                  </a:cubicBezTo>
                  <a:cubicBezTo>
                    <a:pt x="10234" y="3064"/>
                    <a:pt x="10184" y="3013"/>
                    <a:pt x="10133" y="2963"/>
                  </a:cubicBezTo>
                  <a:cubicBezTo>
                    <a:pt x="9932" y="2862"/>
                    <a:pt x="9680" y="2862"/>
                    <a:pt x="9478" y="2862"/>
                  </a:cubicBezTo>
                  <a:cubicBezTo>
                    <a:pt x="9428" y="2812"/>
                    <a:pt x="9327" y="2812"/>
                    <a:pt x="9226" y="2761"/>
                  </a:cubicBezTo>
                  <a:cubicBezTo>
                    <a:pt x="9024" y="2761"/>
                    <a:pt x="8772" y="2812"/>
                    <a:pt x="8571" y="2912"/>
                  </a:cubicBezTo>
                  <a:cubicBezTo>
                    <a:pt x="8470" y="2912"/>
                    <a:pt x="8319" y="2963"/>
                    <a:pt x="8167" y="2963"/>
                  </a:cubicBezTo>
                  <a:cubicBezTo>
                    <a:pt x="7865" y="3064"/>
                    <a:pt x="7562" y="3215"/>
                    <a:pt x="7310" y="3366"/>
                  </a:cubicBezTo>
                  <a:cubicBezTo>
                    <a:pt x="7159" y="3417"/>
                    <a:pt x="7008" y="3517"/>
                    <a:pt x="6856" y="3669"/>
                  </a:cubicBezTo>
                  <a:cubicBezTo>
                    <a:pt x="6756" y="3719"/>
                    <a:pt x="6655" y="3820"/>
                    <a:pt x="6554" y="3870"/>
                  </a:cubicBezTo>
                  <a:cubicBezTo>
                    <a:pt x="6453" y="3921"/>
                    <a:pt x="6352" y="4022"/>
                    <a:pt x="6252" y="4072"/>
                  </a:cubicBezTo>
                  <a:cubicBezTo>
                    <a:pt x="5899" y="4324"/>
                    <a:pt x="5546" y="4677"/>
                    <a:pt x="5344" y="5030"/>
                  </a:cubicBezTo>
                  <a:cubicBezTo>
                    <a:pt x="5243" y="5131"/>
                    <a:pt x="5193" y="5282"/>
                    <a:pt x="5193" y="5433"/>
                  </a:cubicBezTo>
                  <a:cubicBezTo>
                    <a:pt x="5193" y="5484"/>
                    <a:pt x="5193" y="5584"/>
                    <a:pt x="5243" y="5635"/>
                  </a:cubicBezTo>
                  <a:cubicBezTo>
                    <a:pt x="5193" y="5736"/>
                    <a:pt x="5142" y="5786"/>
                    <a:pt x="5092" y="5887"/>
                  </a:cubicBezTo>
                  <a:cubicBezTo>
                    <a:pt x="4941" y="6089"/>
                    <a:pt x="4890" y="6290"/>
                    <a:pt x="4890" y="6542"/>
                  </a:cubicBezTo>
                  <a:cubicBezTo>
                    <a:pt x="4840" y="6517"/>
                    <a:pt x="4789" y="6504"/>
                    <a:pt x="4739" y="6504"/>
                  </a:cubicBezTo>
                  <a:cubicBezTo>
                    <a:pt x="4689" y="6504"/>
                    <a:pt x="4638" y="6517"/>
                    <a:pt x="4588" y="6542"/>
                  </a:cubicBezTo>
                  <a:cubicBezTo>
                    <a:pt x="4481" y="6507"/>
                    <a:pt x="4374" y="6471"/>
                    <a:pt x="4249" y="6471"/>
                  </a:cubicBezTo>
                  <a:cubicBezTo>
                    <a:pt x="4197" y="6471"/>
                    <a:pt x="4143" y="6477"/>
                    <a:pt x="4084" y="6492"/>
                  </a:cubicBezTo>
                  <a:lnTo>
                    <a:pt x="3882" y="6492"/>
                  </a:lnTo>
                  <a:lnTo>
                    <a:pt x="3832" y="6441"/>
                  </a:lnTo>
                  <a:cubicBezTo>
                    <a:pt x="3630" y="6240"/>
                    <a:pt x="3378" y="6189"/>
                    <a:pt x="3126" y="6189"/>
                  </a:cubicBezTo>
                  <a:cubicBezTo>
                    <a:pt x="3070" y="6180"/>
                    <a:pt x="3015" y="6176"/>
                    <a:pt x="2959" y="6176"/>
                  </a:cubicBezTo>
                  <a:cubicBezTo>
                    <a:pt x="2712" y="6176"/>
                    <a:pt x="2465" y="6258"/>
                    <a:pt x="2218" y="6341"/>
                  </a:cubicBezTo>
                  <a:cubicBezTo>
                    <a:pt x="2067" y="6391"/>
                    <a:pt x="1966" y="6492"/>
                    <a:pt x="1815" y="6593"/>
                  </a:cubicBezTo>
                  <a:cubicBezTo>
                    <a:pt x="1513" y="6744"/>
                    <a:pt x="1260" y="6895"/>
                    <a:pt x="1059" y="7097"/>
                  </a:cubicBezTo>
                  <a:cubicBezTo>
                    <a:pt x="857" y="7248"/>
                    <a:pt x="706" y="7349"/>
                    <a:pt x="555" y="7500"/>
                  </a:cubicBezTo>
                  <a:cubicBezTo>
                    <a:pt x="454" y="7601"/>
                    <a:pt x="303" y="7702"/>
                    <a:pt x="202" y="7803"/>
                  </a:cubicBezTo>
                  <a:cubicBezTo>
                    <a:pt x="101" y="7853"/>
                    <a:pt x="51" y="7954"/>
                    <a:pt x="51" y="8055"/>
                  </a:cubicBezTo>
                  <a:cubicBezTo>
                    <a:pt x="0" y="8156"/>
                    <a:pt x="0" y="8256"/>
                    <a:pt x="51" y="8357"/>
                  </a:cubicBezTo>
                  <a:cubicBezTo>
                    <a:pt x="101" y="8508"/>
                    <a:pt x="202" y="8660"/>
                    <a:pt x="353" y="8710"/>
                  </a:cubicBezTo>
                  <a:cubicBezTo>
                    <a:pt x="403" y="8760"/>
                    <a:pt x="454" y="8861"/>
                    <a:pt x="504" y="8912"/>
                  </a:cubicBezTo>
                  <a:cubicBezTo>
                    <a:pt x="706" y="9013"/>
                    <a:pt x="908" y="9063"/>
                    <a:pt x="1109" y="9063"/>
                  </a:cubicBezTo>
                  <a:lnTo>
                    <a:pt x="1361" y="9063"/>
                  </a:lnTo>
                  <a:cubicBezTo>
                    <a:pt x="1714" y="9013"/>
                    <a:pt x="2017" y="9013"/>
                    <a:pt x="2370" y="8912"/>
                  </a:cubicBezTo>
                  <a:lnTo>
                    <a:pt x="3126" y="8811"/>
                  </a:lnTo>
                  <a:cubicBezTo>
                    <a:pt x="3781" y="8710"/>
                    <a:pt x="4487" y="8660"/>
                    <a:pt x="5142" y="8559"/>
                  </a:cubicBezTo>
                  <a:lnTo>
                    <a:pt x="5647" y="8508"/>
                  </a:lnTo>
                  <a:cubicBezTo>
                    <a:pt x="5692" y="8734"/>
                    <a:pt x="5858" y="8920"/>
                    <a:pt x="6074" y="8920"/>
                  </a:cubicBezTo>
                  <a:cubicBezTo>
                    <a:pt x="6099" y="8920"/>
                    <a:pt x="6124" y="8917"/>
                    <a:pt x="6151" y="8912"/>
                  </a:cubicBezTo>
                  <a:cubicBezTo>
                    <a:pt x="6957" y="8912"/>
                    <a:pt x="7764" y="8912"/>
                    <a:pt x="8621" y="8861"/>
                  </a:cubicBezTo>
                  <a:cubicBezTo>
                    <a:pt x="9428" y="8811"/>
                    <a:pt x="10386" y="8811"/>
                    <a:pt x="11293" y="8760"/>
                  </a:cubicBezTo>
                  <a:lnTo>
                    <a:pt x="11747" y="8760"/>
                  </a:lnTo>
                  <a:cubicBezTo>
                    <a:pt x="11806" y="8775"/>
                    <a:pt x="11869" y="8781"/>
                    <a:pt x="11934" y="8781"/>
                  </a:cubicBezTo>
                  <a:cubicBezTo>
                    <a:pt x="12092" y="8781"/>
                    <a:pt x="12259" y="8746"/>
                    <a:pt x="12402" y="8710"/>
                  </a:cubicBezTo>
                  <a:cubicBezTo>
                    <a:pt x="12453" y="8710"/>
                    <a:pt x="12503" y="8710"/>
                    <a:pt x="12503" y="8660"/>
                  </a:cubicBezTo>
                  <a:lnTo>
                    <a:pt x="13310" y="8660"/>
                  </a:lnTo>
                  <a:cubicBezTo>
                    <a:pt x="13461" y="8660"/>
                    <a:pt x="13562" y="8609"/>
                    <a:pt x="13662" y="8508"/>
                  </a:cubicBezTo>
                  <a:lnTo>
                    <a:pt x="13965" y="8508"/>
                  </a:lnTo>
                  <a:cubicBezTo>
                    <a:pt x="14318" y="8508"/>
                    <a:pt x="14620" y="8508"/>
                    <a:pt x="14923" y="8559"/>
                  </a:cubicBezTo>
                  <a:lnTo>
                    <a:pt x="15578" y="8609"/>
                  </a:lnTo>
                  <a:cubicBezTo>
                    <a:pt x="15629" y="8710"/>
                    <a:pt x="15780" y="8760"/>
                    <a:pt x="15881" y="8760"/>
                  </a:cubicBezTo>
                  <a:lnTo>
                    <a:pt x="15931" y="8760"/>
                  </a:lnTo>
                  <a:cubicBezTo>
                    <a:pt x="15982" y="8861"/>
                    <a:pt x="16082" y="8912"/>
                    <a:pt x="16234" y="8912"/>
                  </a:cubicBezTo>
                  <a:lnTo>
                    <a:pt x="16587" y="8912"/>
                  </a:lnTo>
                  <a:cubicBezTo>
                    <a:pt x="16687" y="8962"/>
                    <a:pt x="16788" y="9013"/>
                    <a:pt x="16889" y="9063"/>
                  </a:cubicBezTo>
                  <a:cubicBezTo>
                    <a:pt x="16990" y="9063"/>
                    <a:pt x="17040" y="9013"/>
                    <a:pt x="17141" y="9013"/>
                  </a:cubicBezTo>
                  <a:lnTo>
                    <a:pt x="17393" y="8861"/>
                  </a:lnTo>
                  <a:lnTo>
                    <a:pt x="18301" y="8912"/>
                  </a:lnTo>
                  <a:lnTo>
                    <a:pt x="18805" y="8962"/>
                  </a:lnTo>
                  <a:cubicBezTo>
                    <a:pt x="18956" y="8962"/>
                    <a:pt x="19158" y="9013"/>
                    <a:pt x="19309" y="9013"/>
                  </a:cubicBezTo>
                  <a:lnTo>
                    <a:pt x="19964" y="9013"/>
                  </a:lnTo>
                  <a:cubicBezTo>
                    <a:pt x="20166" y="9013"/>
                    <a:pt x="20519" y="9013"/>
                    <a:pt x="20771" y="9063"/>
                  </a:cubicBezTo>
                  <a:lnTo>
                    <a:pt x="22233" y="9113"/>
                  </a:lnTo>
                  <a:cubicBezTo>
                    <a:pt x="22687" y="9113"/>
                    <a:pt x="23140" y="9164"/>
                    <a:pt x="23645" y="9164"/>
                  </a:cubicBezTo>
                  <a:lnTo>
                    <a:pt x="24754" y="9164"/>
                  </a:lnTo>
                  <a:cubicBezTo>
                    <a:pt x="24905" y="9164"/>
                    <a:pt x="25056" y="9164"/>
                    <a:pt x="25207" y="9113"/>
                  </a:cubicBezTo>
                  <a:lnTo>
                    <a:pt x="25409" y="9113"/>
                  </a:lnTo>
                  <a:cubicBezTo>
                    <a:pt x="25409" y="9063"/>
                    <a:pt x="25459" y="9063"/>
                    <a:pt x="25459" y="9063"/>
                  </a:cubicBezTo>
                  <a:cubicBezTo>
                    <a:pt x="25964" y="9113"/>
                    <a:pt x="26518" y="9113"/>
                    <a:pt x="27022" y="9113"/>
                  </a:cubicBezTo>
                  <a:cubicBezTo>
                    <a:pt x="27224" y="9113"/>
                    <a:pt x="27375" y="8962"/>
                    <a:pt x="27426" y="8811"/>
                  </a:cubicBezTo>
                  <a:cubicBezTo>
                    <a:pt x="27476" y="8660"/>
                    <a:pt x="27426" y="8458"/>
                    <a:pt x="27325" y="8357"/>
                  </a:cubicBezTo>
                  <a:cubicBezTo>
                    <a:pt x="27274" y="8307"/>
                    <a:pt x="27174" y="8256"/>
                    <a:pt x="27073" y="8256"/>
                  </a:cubicBezTo>
                  <a:cubicBezTo>
                    <a:pt x="27123" y="8206"/>
                    <a:pt x="27123" y="8105"/>
                    <a:pt x="27123" y="8055"/>
                  </a:cubicBezTo>
                  <a:cubicBezTo>
                    <a:pt x="27123" y="8004"/>
                    <a:pt x="27123" y="8004"/>
                    <a:pt x="27123" y="7954"/>
                  </a:cubicBezTo>
                  <a:cubicBezTo>
                    <a:pt x="27224" y="7803"/>
                    <a:pt x="27224" y="7601"/>
                    <a:pt x="27123" y="7399"/>
                  </a:cubicBezTo>
                  <a:cubicBezTo>
                    <a:pt x="27022" y="7298"/>
                    <a:pt x="26921" y="7248"/>
                    <a:pt x="26770" y="7248"/>
                  </a:cubicBezTo>
                  <a:cubicBezTo>
                    <a:pt x="26770" y="7198"/>
                    <a:pt x="26770" y="7147"/>
                    <a:pt x="26720" y="7097"/>
                  </a:cubicBezTo>
                  <a:cubicBezTo>
                    <a:pt x="26720" y="7046"/>
                    <a:pt x="26669" y="6996"/>
                    <a:pt x="26619" y="6946"/>
                  </a:cubicBezTo>
                  <a:cubicBezTo>
                    <a:pt x="26720" y="6794"/>
                    <a:pt x="26720" y="6593"/>
                    <a:pt x="26619" y="6441"/>
                  </a:cubicBezTo>
                  <a:cubicBezTo>
                    <a:pt x="26569" y="6391"/>
                    <a:pt x="26569" y="6341"/>
                    <a:pt x="26518" y="6290"/>
                  </a:cubicBezTo>
                  <a:cubicBezTo>
                    <a:pt x="26518" y="6240"/>
                    <a:pt x="26468" y="6189"/>
                    <a:pt x="26468" y="6139"/>
                  </a:cubicBezTo>
                  <a:cubicBezTo>
                    <a:pt x="26391" y="5985"/>
                    <a:pt x="26225" y="5919"/>
                    <a:pt x="26062" y="5919"/>
                  </a:cubicBezTo>
                  <a:cubicBezTo>
                    <a:pt x="26011" y="5919"/>
                    <a:pt x="25961" y="5925"/>
                    <a:pt x="25913" y="5937"/>
                  </a:cubicBezTo>
                  <a:lnTo>
                    <a:pt x="25762" y="5988"/>
                  </a:lnTo>
                  <a:lnTo>
                    <a:pt x="25762" y="5937"/>
                  </a:lnTo>
                  <a:cubicBezTo>
                    <a:pt x="25762" y="5786"/>
                    <a:pt x="25712" y="5635"/>
                    <a:pt x="25611" y="5534"/>
                  </a:cubicBezTo>
                  <a:cubicBezTo>
                    <a:pt x="25510" y="5433"/>
                    <a:pt x="25409" y="5383"/>
                    <a:pt x="25258" y="5383"/>
                  </a:cubicBezTo>
                  <a:lnTo>
                    <a:pt x="25157" y="5383"/>
                  </a:lnTo>
                  <a:cubicBezTo>
                    <a:pt x="25243" y="5083"/>
                    <a:pt x="25001" y="4856"/>
                    <a:pt x="24741" y="4856"/>
                  </a:cubicBezTo>
                  <a:cubicBezTo>
                    <a:pt x="24695" y="4856"/>
                    <a:pt x="24648" y="4863"/>
                    <a:pt x="24602" y="4879"/>
                  </a:cubicBezTo>
                  <a:lnTo>
                    <a:pt x="24451" y="4929"/>
                  </a:lnTo>
                  <a:lnTo>
                    <a:pt x="24300" y="4979"/>
                  </a:lnTo>
                  <a:cubicBezTo>
                    <a:pt x="24235" y="4882"/>
                    <a:pt x="24107" y="4826"/>
                    <a:pt x="23970" y="4826"/>
                  </a:cubicBezTo>
                  <a:cubicBezTo>
                    <a:pt x="23895" y="4826"/>
                    <a:pt x="23817" y="4843"/>
                    <a:pt x="23745" y="4879"/>
                  </a:cubicBezTo>
                  <a:cubicBezTo>
                    <a:pt x="23630" y="4725"/>
                    <a:pt x="23485" y="4659"/>
                    <a:pt x="23355" y="4659"/>
                  </a:cubicBezTo>
                  <a:cubicBezTo>
                    <a:pt x="23315" y="4659"/>
                    <a:pt x="23277" y="4665"/>
                    <a:pt x="23241" y="4677"/>
                  </a:cubicBezTo>
                  <a:lnTo>
                    <a:pt x="23140" y="4677"/>
                  </a:lnTo>
                  <a:cubicBezTo>
                    <a:pt x="23090" y="4652"/>
                    <a:pt x="23052" y="4639"/>
                    <a:pt x="23014" y="4639"/>
                  </a:cubicBezTo>
                  <a:cubicBezTo>
                    <a:pt x="22977" y="4639"/>
                    <a:pt x="22939" y="4652"/>
                    <a:pt x="22888" y="4677"/>
                  </a:cubicBezTo>
                  <a:lnTo>
                    <a:pt x="22838" y="4677"/>
                  </a:lnTo>
                  <a:cubicBezTo>
                    <a:pt x="22838" y="4626"/>
                    <a:pt x="22838" y="4576"/>
                    <a:pt x="22788" y="4576"/>
                  </a:cubicBezTo>
                  <a:cubicBezTo>
                    <a:pt x="22720" y="4442"/>
                    <a:pt x="22586" y="4374"/>
                    <a:pt x="22444" y="4374"/>
                  </a:cubicBezTo>
                  <a:cubicBezTo>
                    <a:pt x="22373" y="4374"/>
                    <a:pt x="22300" y="4391"/>
                    <a:pt x="22233" y="4425"/>
                  </a:cubicBezTo>
                  <a:cubicBezTo>
                    <a:pt x="21880" y="4626"/>
                    <a:pt x="21477" y="4778"/>
                    <a:pt x="21124" y="5030"/>
                  </a:cubicBezTo>
                  <a:cubicBezTo>
                    <a:pt x="21124" y="4979"/>
                    <a:pt x="21073" y="4979"/>
                    <a:pt x="21073" y="4929"/>
                  </a:cubicBezTo>
                  <a:cubicBezTo>
                    <a:pt x="21073" y="4879"/>
                    <a:pt x="21023" y="4828"/>
                    <a:pt x="21023" y="4778"/>
                  </a:cubicBezTo>
                  <a:cubicBezTo>
                    <a:pt x="20973" y="4626"/>
                    <a:pt x="20922" y="4425"/>
                    <a:pt x="20872" y="4274"/>
                  </a:cubicBezTo>
                  <a:cubicBezTo>
                    <a:pt x="21023" y="4122"/>
                    <a:pt x="21073" y="3921"/>
                    <a:pt x="21023" y="3769"/>
                  </a:cubicBezTo>
                  <a:cubicBezTo>
                    <a:pt x="20973" y="3618"/>
                    <a:pt x="20922" y="3467"/>
                    <a:pt x="20872" y="3316"/>
                  </a:cubicBezTo>
                  <a:cubicBezTo>
                    <a:pt x="20821" y="3164"/>
                    <a:pt x="20821" y="3215"/>
                    <a:pt x="20821" y="3114"/>
                  </a:cubicBezTo>
                  <a:lnTo>
                    <a:pt x="20771" y="3013"/>
                  </a:lnTo>
                  <a:cubicBezTo>
                    <a:pt x="20721" y="2912"/>
                    <a:pt x="20721" y="2862"/>
                    <a:pt x="20670" y="2812"/>
                  </a:cubicBezTo>
                  <a:cubicBezTo>
                    <a:pt x="20620" y="2761"/>
                    <a:pt x="20519" y="2711"/>
                    <a:pt x="20468" y="2660"/>
                  </a:cubicBezTo>
                  <a:cubicBezTo>
                    <a:pt x="20368" y="2408"/>
                    <a:pt x="20267" y="2207"/>
                    <a:pt x="20065" y="1955"/>
                  </a:cubicBezTo>
                  <a:cubicBezTo>
                    <a:pt x="20015" y="1904"/>
                    <a:pt x="19964" y="1854"/>
                    <a:pt x="19863" y="1854"/>
                  </a:cubicBezTo>
                  <a:cubicBezTo>
                    <a:pt x="19914" y="1602"/>
                    <a:pt x="19763" y="1400"/>
                    <a:pt x="19561" y="1299"/>
                  </a:cubicBezTo>
                  <a:lnTo>
                    <a:pt x="19158" y="1299"/>
                  </a:lnTo>
                  <a:cubicBezTo>
                    <a:pt x="19208" y="1249"/>
                    <a:pt x="19258" y="1148"/>
                    <a:pt x="19258" y="1047"/>
                  </a:cubicBezTo>
                  <a:cubicBezTo>
                    <a:pt x="19258" y="896"/>
                    <a:pt x="19208" y="795"/>
                    <a:pt x="19107" y="694"/>
                  </a:cubicBezTo>
                  <a:cubicBezTo>
                    <a:pt x="19006" y="593"/>
                    <a:pt x="18855" y="493"/>
                    <a:pt x="18654" y="442"/>
                  </a:cubicBezTo>
                  <a:cubicBezTo>
                    <a:pt x="18553" y="392"/>
                    <a:pt x="18452" y="392"/>
                    <a:pt x="18301" y="341"/>
                  </a:cubicBezTo>
                  <a:cubicBezTo>
                    <a:pt x="18149" y="140"/>
                    <a:pt x="17948" y="39"/>
                    <a:pt x="17696" y="39"/>
                  </a:cubicBezTo>
                  <a:cubicBezTo>
                    <a:pt x="17620" y="14"/>
                    <a:pt x="17544" y="1"/>
                    <a:pt x="17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a:off x="2981100" y="1350400"/>
              <a:ext cx="697825" cy="52650"/>
            </a:xfrm>
            <a:custGeom>
              <a:avLst/>
              <a:gdLst/>
              <a:ahLst/>
              <a:cxnLst/>
              <a:rect l="l" t="t" r="r" b="b"/>
              <a:pathLst>
                <a:path w="27913" h="2106" extrusionOk="0">
                  <a:moveTo>
                    <a:pt x="10992" y="1"/>
                  </a:moveTo>
                  <a:cubicBezTo>
                    <a:pt x="10520" y="1"/>
                    <a:pt x="10041" y="13"/>
                    <a:pt x="9562" y="39"/>
                  </a:cubicBezTo>
                  <a:cubicBezTo>
                    <a:pt x="9108" y="39"/>
                    <a:pt x="8604" y="89"/>
                    <a:pt x="8100" y="139"/>
                  </a:cubicBezTo>
                  <a:lnTo>
                    <a:pt x="7697" y="190"/>
                  </a:lnTo>
                  <a:lnTo>
                    <a:pt x="7445" y="190"/>
                  </a:lnTo>
                  <a:lnTo>
                    <a:pt x="6386" y="240"/>
                  </a:lnTo>
                  <a:cubicBezTo>
                    <a:pt x="5831" y="240"/>
                    <a:pt x="5226" y="291"/>
                    <a:pt x="4672" y="341"/>
                  </a:cubicBezTo>
                  <a:cubicBezTo>
                    <a:pt x="4218" y="392"/>
                    <a:pt x="3764" y="392"/>
                    <a:pt x="3311" y="442"/>
                  </a:cubicBezTo>
                  <a:lnTo>
                    <a:pt x="1899" y="492"/>
                  </a:lnTo>
                  <a:lnTo>
                    <a:pt x="1395" y="492"/>
                  </a:lnTo>
                  <a:cubicBezTo>
                    <a:pt x="1344" y="467"/>
                    <a:pt x="1294" y="455"/>
                    <a:pt x="1244" y="455"/>
                  </a:cubicBezTo>
                  <a:cubicBezTo>
                    <a:pt x="1193" y="455"/>
                    <a:pt x="1143" y="467"/>
                    <a:pt x="1092" y="492"/>
                  </a:cubicBezTo>
                  <a:cubicBezTo>
                    <a:pt x="991" y="543"/>
                    <a:pt x="891" y="593"/>
                    <a:pt x="840" y="694"/>
                  </a:cubicBezTo>
                  <a:lnTo>
                    <a:pt x="588" y="694"/>
                  </a:lnTo>
                  <a:cubicBezTo>
                    <a:pt x="0" y="743"/>
                    <a:pt x="79" y="1553"/>
                    <a:pt x="592" y="1553"/>
                  </a:cubicBezTo>
                  <a:cubicBezTo>
                    <a:pt x="607" y="1553"/>
                    <a:pt x="623" y="1553"/>
                    <a:pt x="639" y="1551"/>
                  </a:cubicBezTo>
                  <a:lnTo>
                    <a:pt x="689" y="1551"/>
                  </a:lnTo>
                  <a:cubicBezTo>
                    <a:pt x="689" y="1601"/>
                    <a:pt x="739" y="1652"/>
                    <a:pt x="739" y="1702"/>
                  </a:cubicBezTo>
                  <a:cubicBezTo>
                    <a:pt x="891" y="1904"/>
                    <a:pt x="1092" y="2005"/>
                    <a:pt x="1344" y="2005"/>
                  </a:cubicBezTo>
                  <a:lnTo>
                    <a:pt x="1496" y="2005"/>
                  </a:lnTo>
                  <a:cubicBezTo>
                    <a:pt x="1590" y="2018"/>
                    <a:pt x="1685" y="2025"/>
                    <a:pt x="1779" y="2025"/>
                  </a:cubicBezTo>
                  <a:cubicBezTo>
                    <a:pt x="2038" y="2025"/>
                    <a:pt x="2296" y="1978"/>
                    <a:pt x="2554" y="1904"/>
                  </a:cubicBezTo>
                  <a:lnTo>
                    <a:pt x="2907" y="1854"/>
                  </a:lnTo>
                  <a:lnTo>
                    <a:pt x="3058" y="1854"/>
                  </a:lnTo>
                  <a:lnTo>
                    <a:pt x="4924" y="1652"/>
                  </a:lnTo>
                  <a:lnTo>
                    <a:pt x="11780" y="1652"/>
                  </a:lnTo>
                  <a:cubicBezTo>
                    <a:pt x="11831" y="1677"/>
                    <a:pt x="11881" y="1690"/>
                    <a:pt x="11938" y="1690"/>
                  </a:cubicBezTo>
                  <a:cubicBezTo>
                    <a:pt x="11994" y="1690"/>
                    <a:pt x="12057" y="1677"/>
                    <a:pt x="12133" y="1652"/>
                  </a:cubicBezTo>
                  <a:cubicBezTo>
                    <a:pt x="12184" y="1652"/>
                    <a:pt x="12284" y="1601"/>
                    <a:pt x="12385" y="1551"/>
                  </a:cubicBezTo>
                  <a:cubicBezTo>
                    <a:pt x="12436" y="1702"/>
                    <a:pt x="12587" y="1753"/>
                    <a:pt x="12738" y="1803"/>
                  </a:cubicBezTo>
                  <a:lnTo>
                    <a:pt x="12789" y="1803"/>
                  </a:lnTo>
                  <a:cubicBezTo>
                    <a:pt x="12889" y="1778"/>
                    <a:pt x="12990" y="1765"/>
                    <a:pt x="13091" y="1765"/>
                  </a:cubicBezTo>
                  <a:cubicBezTo>
                    <a:pt x="13192" y="1765"/>
                    <a:pt x="13293" y="1778"/>
                    <a:pt x="13393" y="1803"/>
                  </a:cubicBezTo>
                  <a:lnTo>
                    <a:pt x="15612" y="1803"/>
                  </a:lnTo>
                  <a:lnTo>
                    <a:pt x="17023" y="1702"/>
                  </a:lnTo>
                  <a:cubicBezTo>
                    <a:pt x="17981" y="1702"/>
                    <a:pt x="18939" y="1652"/>
                    <a:pt x="19947" y="1601"/>
                  </a:cubicBezTo>
                  <a:lnTo>
                    <a:pt x="20452" y="1601"/>
                  </a:lnTo>
                  <a:cubicBezTo>
                    <a:pt x="21561" y="1601"/>
                    <a:pt x="22670" y="1652"/>
                    <a:pt x="23779" y="1803"/>
                  </a:cubicBezTo>
                  <a:cubicBezTo>
                    <a:pt x="24233" y="1803"/>
                    <a:pt x="24686" y="1854"/>
                    <a:pt x="25140" y="1904"/>
                  </a:cubicBezTo>
                  <a:lnTo>
                    <a:pt x="25947" y="2005"/>
                  </a:lnTo>
                  <a:cubicBezTo>
                    <a:pt x="26199" y="2055"/>
                    <a:pt x="26501" y="2055"/>
                    <a:pt x="26804" y="2106"/>
                  </a:cubicBezTo>
                  <a:cubicBezTo>
                    <a:pt x="27106" y="2106"/>
                    <a:pt x="27358" y="2055"/>
                    <a:pt x="27610" y="1904"/>
                  </a:cubicBezTo>
                  <a:cubicBezTo>
                    <a:pt x="27812" y="1702"/>
                    <a:pt x="27913" y="1400"/>
                    <a:pt x="27812" y="1148"/>
                  </a:cubicBezTo>
                  <a:cubicBezTo>
                    <a:pt x="27762" y="997"/>
                    <a:pt x="27661" y="845"/>
                    <a:pt x="27610" y="694"/>
                  </a:cubicBezTo>
                  <a:cubicBezTo>
                    <a:pt x="27510" y="593"/>
                    <a:pt x="27358" y="543"/>
                    <a:pt x="27257" y="492"/>
                  </a:cubicBezTo>
                  <a:cubicBezTo>
                    <a:pt x="26753" y="392"/>
                    <a:pt x="26300" y="341"/>
                    <a:pt x="25846" y="341"/>
                  </a:cubicBezTo>
                  <a:lnTo>
                    <a:pt x="25493" y="291"/>
                  </a:lnTo>
                  <a:cubicBezTo>
                    <a:pt x="24989" y="190"/>
                    <a:pt x="24485" y="190"/>
                    <a:pt x="24031" y="139"/>
                  </a:cubicBezTo>
                  <a:cubicBezTo>
                    <a:pt x="23527" y="139"/>
                    <a:pt x="23073" y="89"/>
                    <a:pt x="22619" y="89"/>
                  </a:cubicBezTo>
                  <a:lnTo>
                    <a:pt x="19695" y="89"/>
                  </a:lnTo>
                  <a:cubicBezTo>
                    <a:pt x="18889" y="89"/>
                    <a:pt x="18032" y="139"/>
                    <a:pt x="17175" y="139"/>
                  </a:cubicBezTo>
                  <a:lnTo>
                    <a:pt x="13646" y="139"/>
                  </a:lnTo>
                  <a:cubicBezTo>
                    <a:pt x="13242" y="139"/>
                    <a:pt x="12839" y="89"/>
                    <a:pt x="12385" y="39"/>
                  </a:cubicBezTo>
                  <a:cubicBezTo>
                    <a:pt x="11931" y="13"/>
                    <a:pt x="11465" y="1"/>
                    <a:pt x="10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a:off x="3179800" y="1307250"/>
              <a:ext cx="22725" cy="22700"/>
            </a:xfrm>
            <a:custGeom>
              <a:avLst/>
              <a:gdLst/>
              <a:ahLst/>
              <a:cxnLst/>
              <a:rect l="l" t="t" r="r" b="b"/>
              <a:pathLst>
                <a:path w="909" h="908" extrusionOk="0">
                  <a:moveTo>
                    <a:pt x="505" y="0"/>
                  </a:moveTo>
                  <a:cubicBezTo>
                    <a:pt x="253" y="0"/>
                    <a:pt x="51" y="202"/>
                    <a:pt x="51" y="454"/>
                  </a:cubicBezTo>
                  <a:cubicBezTo>
                    <a:pt x="1" y="656"/>
                    <a:pt x="202" y="857"/>
                    <a:pt x="454" y="908"/>
                  </a:cubicBezTo>
                  <a:cubicBezTo>
                    <a:pt x="707" y="908"/>
                    <a:pt x="908" y="706"/>
                    <a:pt x="908" y="504"/>
                  </a:cubicBezTo>
                  <a:cubicBezTo>
                    <a:pt x="908" y="252"/>
                    <a:pt x="757" y="51"/>
                    <a:pt x="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3207525" y="1307200"/>
              <a:ext cx="26975" cy="22925"/>
            </a:xfrm>
            <a:custGeom>
              <a:avLst/>
              <a:gdLst/>
              <a:ahLst/>
              <a:cxnLst/>
              <a:rect l="l" t="t" r="r" b="b"/>
              <a:pathLst>
                <a:path w="1079" h="917" extrusionOk="0">
                  <a:moveTo>
                    <a:pt x="499" y="0"/>
                  </a:moveTo>
                  <a:cubicBezTo>
                    <a:pt x="485" y="0"/>
                    <a:pt x="470" y="1"/>
                    <a:pt x="455" y="2"/>
                  </a:cubicBezTo>
                  <a:cubicBezTo>
                    <a:pt x="202" y="2"/>
                    <a:pt x="1" y="204"/>
                    <a:pt x="1" y="456"/>
                  </a:cubicBezTo>
                  <a:cubicBezTo>
                    <a:pt x="1" y="658"/>
                    <a:pt x="152" y="910"/>
                    <a:pt x="404" y="910"/>
                  </a:cubicBezTo>
                  <a:cubicBezTo>
                    <a:pt x="434" y="914"/>
                    <a:pt x="463" y="916"/>
                    <a:pt x="490" y="916"/>
                  </a:cubicBezTo>
                  <a:cubicBezTo>
                    <a:pt x="1049" y="916"/>
                    <a:pt x="1079"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a:off x="3443225" y="1283100"/>
              <a:ext cx="25225" cy="21650"/>
            </a:xfrm>
            <a:custGeom>
              <a:avLst/>
              <a:gdLst/>
              <a:ahLst/>
              <a:cxnLst/>
              <a:rect l="l" t="t" r="r" b="b"/>
              <a:pathLst>
                <a:path w="1009" h="866" extrusionOk="0">
                  <a:moveTo>
                    <a:pt x="377" y="0"/>
                  </a:moveTo>
                  <a:cubicBezTo>
                    <a:pt x="162" y="0"/>
                    <a:pt x="0" y="186"/>
                    <a:pt x="0" y="412"/>
                  </a:cubicBezTo>
                  <a:cubicBezTo>
                    <a:pt x="0" y="664"/>
                    <a:pt x="152" y="865"/>
                    <a:pt x="404" y="865"/>
                  </a:cubicBezTo>
                  <a:cubicBezTo>
                    <a:pt x="958" y="865"/>
                    <a:pt x="1009" y="59"/>
                    <a:pt x="454" y="8"/>
                  </a:cubicBezTo>
                  <a:cubicBezTo>
                    <a:pt x="428" y="3"/>
                    <a:pt x="402"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4"/>
            <p:cNvSpPr/>
            <p:nvPr/>
          </p:nvSpPr>
          <p:spPr>
            <a:xfrm>
              <a:off x="2970575" y="1155025"/>
              <a:ext cx="712150" cy="259375"/>
            </a:xfrm>
            <a:custGeom>
              <a:avLst/>
              <a:gdLst/>
              <a:ahLst/>
              <a:cxnLst/>
              <a:rect l="l" t="t" r="r" b="b"/>
              <a:pathLst>
                <a:path w="28486" h="10375" extrusionOk="0">
                  <a:moveTo>
                    <a:pt x="17495" y="947"/>
                  </a:moveTo>
                  <a:cubicBezTo>
                    <a:pt x="17646" y="947"/>
                    <a:pt x="17848" y="947"/>
                    <a:pt x="17999" y="997"/>
                  </a:cubicBezTo>
                  <a:lnTo>
                    <a:pt x="18352" y="1098"/>
                  </a:lnTo>
                  <a:cubicBezTo>
                    <a:pt x="18553" y="1199"/>
                    <a:pt x="18806" y="1300"/>
                    <a:pt x="19007" y="1401"/>
                  </a:cubicBezTo>
                  <a:cubicBezTo>
                    <a:pt x="19158" y="1501"/>
                    <a:pt x="19360" y="1602"/>
                    <a:pt x="19562" y="1703"/>
                  </a:cubicBezTo>
                  <a:cubicBezTo>
                    <a:pt x="19763" y="1804"/>
                    <a:pt x="19864" y="1955"/>
                    <a:pt x="20015" y="2106"/>
                  </a:cubicBezTo>
                  <a:cubicBezTo>
                    <a:pt x="20167" y="2207"/>
                    <a:pt x="20268" y="2358"/>
                    <a:pt x="20419" y="2510"/>
                  </a:cubicBezTo>
                  <a:cubicBezTo>
                    <a:pt x="20520" y="2661"/>
                    <a:pt x="20721" y="2913"/>
                    <a:pt x="20873" y="3115"/>
                  </a:cubicBezTo>
                  <a:cubicBezTo>
                    <a:pt x="20923" y="3266"/>
                    <a:pt x="20973" y="3367"/>
                    <a:pt x="21024" y="3468"/>
                  </a:cubicBezTo>
                  <a:cubicBezTo>
                    <a:pt x="21125" y="3568"/>
                    <a:pt x="21125" y="3720"/>
                    <a:pt x="21175" y="3871"/>
                  </a:cubicBezTo>
                  <a:cubicBezTo>
                    <a:pt x="21175" y="3921"/>
                    <a:pt x="21225" y="4022"/>
                    <a:pt x="21276" y="4123"/>
                  </a:cubicBezTo>
                  <a:cubicBezTo>
                    <a:pt x="21276" y="4375"/>
                    <a:pt x="21326" y="4577"/>
                    <a:pt x="21326" y="4829"/>
                  </a:cubicBezTo>
                  <a:lnTo>
                    <a:pt x="21377" y="4980"/>
                  </a:lnTo>
                  <a:lnTo>
                    <a:pt x="21528" y="5484"/>
                  </a:lnTo>
                  <a:lnTo>
                    <a:pt x="21528" y="5585"/>
                  </a:lnTo>
                  <a:cubicBezTo>
                    <a:pt x="21528" y="5686"/>
                    <a:pt x="21578" y="5787"/>
                    <a:pt x="21629" y="5887"/>
                  </a:cubicBezTo>
                  <a:cubicBezTo>
                    <a:pt x="21629" y="5988"/>
                    <a:pt x="21629" y="5938"/>
                    <a:pt x="21629" y="5988"/>
                  </a:cubicBezTo>
                  <a:lnTo>
                    <a:pt x="21730" y="5988"/>
                  </a:lnTo>
                  <a:cubicBezTo>
                    <a:pt x="21830" y="5988"/>
                    <a:pt x="21982" y="5938"/>
                    <a:pt x="22133" y="5938"/>
                  </a:cubicBezTo>
                  <a:lnTo>
                    <a:pt x="22486" y="5887"/>
                  </a:lnTo>
                  <a:cubicBezTo>
                    <a:pt x="22587" y="5837"/>
                    <a:pt x="22738" y="5837"/>
                    <a:pt x="22839" y="5787"/>
                  </a:cubicBezTo>
                  <a:cubicBezTo>
                    <a:pt x="22990" y="5787"/>
                    <a:pt x="23192" y="5736"/>
                    <a:pt x="23343" y="5736"/>
                  </a:cubicBezTo>
                  <a:lnTo>
                    <a:pt x="24200" y="5736"/>
                  </a:lnTo>
                  <a:lnTo>
                    <a:pt x="24603" y="5837"/>
                  </a:lnTo>
                  <a:cubicBezTo>
                    <a:pt x="24805" y="5887"/>
                    <a:pt x="25007" y="5938"/>
                    <a:pt x="25259" y="5988"/>
                  </a:cubicBezTo>
                  <a:lnTo>
                    <a:pt x="25511" y="6140"/>
                  </a:lnTo>
                  <a:lnTo>
                    <a:pt x="25763" y="6291"/>
                  </a:lnTo>
                  <a:cubicBezTo>
                    <a:pt x="25914" y="6392"/>
                    <a:pt x="26065" y="6543"/>
                    <a:pt x="26166" y="6644"/>
                  </a:cubicBezTo>
                  <a:cubicBezTo>
                    <a:pt x="26418" y="6845"/>
                    <a:pt x="26620" y="7097"/>
                    <a:pt x="26821" y="7299"/>
                  </a:cubicBezTo>
                  <a:cubicBezTo>
                    <a:pt x="26922" y="7450"/>
                    <a:pt x="27074" y="7602"/>
                    <a:pt x="27174" y="7803"/>
                  </a:cubicBezTo>
                  <a:cubicBezTo>
                    <a:pt x="27225" y="7904"/>
                    <a:pt x="27326" y="8055"/>
                    <a:pt x="27376" y="8156"/>
                  </a:cubicBezTo>
                  <a:cubicBezTo>
                    <a:pt x="27426" y="8307"/>
                    <a:pt x="27426" y="8307"/>
                    <a:pt x="27477" y="8408"/>
                  </a:cubicBezTo>
                  <a:cubicBezTo>
                    <a:pt x="27477" y="8459"/>
                    <a:pt x="27527" y="8660"/>
                    <a:pt x="27527" y="8812"/>
                  </a:cubicBezTo>
                  <a:cubicBezTo>
                    <a:pt x="27578" y="8963"/>
                    <a:pt x="27578" y="9265"/>
                    <a:pt x="27578" y="9517"/>
                  </a:cubicBezTo>
                  <a:cubicBezTo>
                    <a:pt x="27326" y="9517"/>
                    <a:pt x="26973" y="9517"/>
                    <a:pt x="26670" y="9467"/>
                  </a:cubicBezTo>
                  <a:lnTo>
                    <a:pt x="26015" y="9416"/>
                  </a:lnTo>
                  <a:cubicBezTo>
                    <a:pt x="25813" y="9416"/>
                    <a:pt x="25611" y="9366"/>
                    <a:pt x="25410" y="9366"/>
                  </a:cubicBezTo>
                  <a:lnTo>
                    <a:pt x="21931" y="9366"/>
                  </a:lnTo>
                  <a:lnTo>
                    <a:pt x="21175" y="9316"/>
                  </a:lnTo>
                  <a:lnTo>
                    <a:pt x="16890" y="9316"/>
                  </a:lnTo>
                  <a:cubicBezTo>
                    <a:pt x="16436" y="9316"/>
                    <a:pt x="15932" y="9265"/>
                    <a:pt x="15478" y="9265"/>
                  </a:cubicBezTo>
                  <a:lnTo>
                    <a:pt x="5546" y="9265"/>
                  </a:lnTo>
                  <a:cubicBezTo>
                    <a:pt x="5042" y="9265"/>
                    <a:pt x="4639" y="9316"/>
                    <a:pt x="4135" y="9366"/>
                  </a:cubicBezTo>
                  <a:lnTo>
                    <a:pt x="3429" y="9416"/>
                  </a:lnTo>
                  <a:cubicBezTo>
                    <a:pt x="3227" y="9416"/>
                    <a:pt x="2975" y="9467"/>
                    <a:pt x="2774" y="9467"/>
                  </a:cubicBezTo>
                  <a:lnTo>
                    <a:pt x="1009" y="9467"/>
                  </a:lnTo>
                  <a:cubicBezTo>
                    <a:pt x="1009" y="9416"/>
                    <a:pt x="1009" y="9416"/>
                    <a:pt x="1009" y="9416"/>
                  </a:cubicBezTo>
                  <a:cubicBezTo>
                    <a:pt x="1060" y="9316"/>
                    <a:pt x="1060" y="9215"/>
                    <a:pt x="1110" y="9164"/>
                  </a:cubicBezTo>
                  <a:cubicBezTo>
                    <a:pt x="1261" y="8912"/>
                    <a:pt x="1412" y="8660"/>
                    <a:pt x="1564" y="8408"/>
                  </a:cubicBezTo>
                  <a:cubicBezTo>
                    <a:pt x="1665" y="8257"/>
                    <a:pt x="1816" y="8106"/>
                    <a:pt x="1917" y="8005"/>
                  </a:cubicBezTo>
                  <a:cubicBezTo>
                    <a:pt x="2017" y="7854"/>
                    <a:pt x="2118" y="7803"/>
                    <a:pt x="2219" y="7702"/>
                  </a:cubicBezTo>
                  <a:cubicBezTo>
                    <a:pt x="2320" y="7602"/>
                    <a:pt x="2471" y="7501"/>
                    <a:pt x="2622" y="7400"/>
                  </a:cubicBezTo>
                  <a:cubicBezTo>
                    <a:pt x="2673" y="7349"/>
                    <a:pt x="2723" y="7299"/>
                    <a:pt x="2824" y="7299"/>
                  </a:cubicBezTo>
                  <a:lnTo>
                    <a:pt x="2975" y="7198"/>
                  </a:lnTo>
                  <a:lnTo>
                    <a:pt x="3177" y="7198"/>
                  </a:lnTo>
                  <a:lnTo>
                    <a:pt x="3530" y="7148"/>
                  </a:lnTo>
                  <a:lnTo>
                    <a:pt x="3933" y="7148"/>
                  </a:lnTo>
                  <a:cubicBezTo>
                    <a:pt x="4084" y="7148"/>
                    <a:pt x="4236" y="7198"/>
                    <a:pt x="4387" y="7198"/>
                  </a:cubicBezTo>
                  <a:lnTo>
                    <a:pt x="4790" y="7299"/>
                  </a:lnTo>
                  <a:cubicBezTo>
                    <a:pt x="4891" y="7299"/>
                    <a:pt x="5042" y="7349"/>
                    <a:pt x="5194" y="7400"/>
                  </a:cubicBezTo>
                  <a:cubicBezTo>
                    <a:pt x="5395" y="7400"/>
                    <a:pt x="5546" y="7450"/>
                    <a:pt x="5748" y="7551"/>
                  </a:cubicBezTo>
                  <a:cubicBezTo>
                    <a:pt x="5799" y="7551"/>
                    <a:pt x="5849" y="7602"/>
                    <a:pt x="5849" y="7602"/>
                  </a:cubicBezTo>
                  <a:cubicBezTo>
                    <a:pt x="5950" y="7400"/>
                    <a:pt x="6000" y="7148"/>
                    <a:pt x="6051" y="6997"/>
                  </a:cubicBezTo>
                  <a:cubicBezTo>
                    <a:pt x="6051" y="6896"/>
                    <a:pt x="6101" y="6845"/>
                    <a:pt x="6151" y="6795"/>
                  </a:cubicBezTo>
                  <a:cubicBezTo>
                    <a:pt x="6151" y="6745"/>
                    <a:pt x="6151" y="6694"/>
                    <a:pt x="6151" y="6644"/>
                  </a:cubicBezTo>
                  <a:cubicBezTo>
                    <a:pt x="6151" y="6543"/>
                    <a:pt x="6202" y="6392"/>
                    <a:pt x="6252" y="6291"/>
                  </a:cubicBezTo>
                  <a:cubicBezTo>
                    <a:pt x="6303" y="6140"/>
                    <a:pt x="6353" y="6039"/>
                    <a:pt x="6404" y="5887"/>
                  </a:cubicBezTo>
                  <a:cubicBezTo>
                    <a:pt x="6454" y="5787"/>
                    <a:pt x="6555" y="5635"/>
                    <a:pt x="6605" y="5535"/>
                  </a:cubicBezTo>
                  <a:cubicBezTo>
                    <a:pt x="6706" y="5383"/>
                    <a:pt x="6807" y="5282"/>
                    <a:pt x="6908" y="5182"/>
                  </a:cubicBezTo>
                  <a:cubicBezTo>
                    <a:pt x="7009" y="5030"/>
                    <a:pt x="7160" y="4930"/>
                    <a:pt x="7261" y="4778"/>
                  </a:cubicBezTo>
                  <a:cubicBezTo>
                    <a:pt x="7412" y="4678"/>
                    <a:pt x="7664" y="4476"/>
                    <a:pt x="7916" y="4325"/>
                  </a:cubicBezTo>
                  <a:cubicBezTo>
                    <a:pt x="8118" y="4224"/>
                    <a:pt x="8218" y="4173"/>
                    <a:pt x="8420" y="4073"/>
                  </a:cubicBezTo>
                  <a:cubicBezTo>
                    <a:pt x="8521" y="4022"/>
                    <a:pt x="8622" y="3972"/>
                    <a:pt x="8773" y="3921"/>
                  </a:cubicBezTo>
                  <a:lnTo>
                    <a:pt x="9176" y="3820"/>
                  </a:lnTo>
                  <a:cubicBezTo>
                    <a:pt x="9328" y="3820"/>
                    <a:pt x="9479" y="3820"/>
                    <a:pt x="9630" y="3770"/>
                  </a:cubicBezTo>
                  <a:lnTo>
                    <a:pt x="10084" y="3770"/>
                  </a:lnTo>
                  <a:cubicBezTo>
                    <a:pt x="10235" y="3770"/>
                    <a:pt x="10386" y="3770"/>
                    <a:pt x="10538" y="3820"/>
                  </a:cubicBezTo>
                  <a:lnTo>
                    <a:pt x="10840" y="3921"/>
                  </a:lnTo>
                  <a:cubicBezTo>
                    <a:pt x="11243" y="4073"/>
                    <a:pt x="11647" y="4274"/>
                    <a:pt x="12000" y="4476"/>
                  </a:cubicBezTo>
                  <a:lnTo>
                    <a:pt x="12100" y="4526"/>
                  </a:lnTo>
                  <a:cubicBezTo>
                    <a:pt x="12453" y="4678"/>
                    <a:pt x="12756" y="4829"/>
                    <a:pt x="13109" y="4980"/>
                  </a:cubicBezTo>
                  <a:cubicBezTo>
                    <a:pt x="13310" y="5081"/>
                    <a:pt x="13462" y="5182"/>
                    <a:pt x="13663" y="5282"/>
                  </a:cubicBezTo>
                  <a:lnTo>
                    <a:pt x="13814" y="5383"/>
                  </a:lnTo>
                  <a:lnTo>
                    <a:pt x="13814" y="5131"/>
                  </a:lnTo>
                  <a:lnTo>
                    <a:pt x="13814" y="4425"/>
                  </a:lnTo>
                  <a:cubicBezTo>
                    <a:pt x="13814" y="4173"/>
                    <a:pt x="13865" y="3921"/>
                    <a:pt x="13915" y="3720"/>
                  </a:cubicBezTo>
                  <a:lnTo>
                    <a:pt x="13915" y="3568"/>
                  </a:lnTo>
                  <a:cubicBezTo>
                    <a:pt x="13915" y="3468"/>
                    <a:pt x="13915" y="3367"/>
                    <a:pt x="13966" y="3316"/>
                  </a:cubicBezTo>
                  <a:cubicBezTo>
                    <a:pt x="14016" y="3215"/>
                    <a:pt x="14016" y="3165"/>
                    <a:pt x="14016" y="3064"/>
                  </a:cubicBezTo>
                  <a:cubicBezTo>
                    <a:pt x="14067" y="2863"/>
                    <a:pt x="14167" y="2661"/>
                    <a:pt x="14268" y="2459"/>
                  </a:cubicBezTo>
                  <a:cubicBezTo>
                    <a:pt x="14369" y="2308"/>
                    <a:pt x="14369" y="2308"/>
                    <a:pt x="14419" y="2207"/>
                  </a:cubicBezTo>
                  <a:lnTo>
                    <a:pt x="14520" y="2056"/>
                  </a:lnTo>
                  <a:cubicBezTo>
                    <a:pt x="14571" y="2006"/>
                    <a:pt x="14621" y="1955"/>
                    <a:pt x="14672" y="1905"/>
                  </a:cubicBezTo>
                  <a:cubicBezTo>
                    <a:pt x="14873" y="1753"/>
                    <a:pt x="15024" y="1653"/>
                    <a:pt x="15226" y="1552"/>
                  </a:cubicBezTo>
                  <a:cubicBezTo>
                    <a:pt x="15377" y="1401"/>
                    <a:pt x="15579" y="1350"/>
                    <a:pt x="15781" y="1249"/>
                  </a:cubicBezTo>
                  <a:lnTo>
                    <a:pt x="16083" y="1098"/>
                  </a:lnTo>
                  <a:cubicBezTo>
                    <a:pt x="16285" y="1048"/>
                    <a:pt x="16537" y="997"/>
                    <a:pt x="16739" y="997"/>
                  </a:cubicBezTo>
                  <a:lnTo>
                    <a:pt x="17142" y="947"/>
                  </a:lnTo>
                  <a:close/>
                  <a:moveTo>
                    <a:pt x="17354" y="0"/>
                  </a:moveTo>
                  <a:cubicBezTo>
                    <a:pt x="16748" y="0"/>
                    <a:pt x="16144" y="122"/>
                    <a:pt x="15579" y="342"/>
                  </a:cubicBezTo>
                  <a:cubicBezTo>
                    <a:pt x="15327" y="443"/>
                    <a:pt x="15125" y="594"/>
                    <a:pt x="14924" y="695"/>
                  </a:cubicBezTo>
                  <a:cubicBezTo>
                    <a:pt x="14672" y="846"/>
                    <a:pt x="14470" y="997"/>
                    <a:pt x="14268" y="1199"/>
                  </a:cubicBezTo>
                  <a:cubicBezTo>
                    <a:pt x="14016" y="1350"/>
                    <a:pt x="13865" y="1602"/>
                    <a:pt x="13714" y="1804"/>
                  </a:cubicBezTo>
                  <a:cubicBezTo>
                    <a:pt x="13663" y="1955"/>
                    <a:pt x="13613" y="2056"/>
                    <a:pt x="13562" y="2157"/>
                  </a:cubicBezTo>
                  <a:cubicBezTo>
                    <a:pt x="13411" y="2409"/>
                    <a:pt x="13361" y="2611"/>
                    <a:pt x="13260" y="2863"/>
                  </a:cubicBezTo>
                  <a:cubicBezTo>
                    <a:pt x="13210" y="3165"/>
                    <a:pt x="13159" y="3518"/>
                    <a:pt x="13159" y="3820"/>
                  </a:cubicBezTo>
                  <a:lnTo>
                    <a:pt x="13159" y="3871"/>
                  </a:lnTo>
                  <a:lnTo>
                    <a:pt x="13159" y="3921"/>
                  </a:lnTo>
                  <a:lnTo>
                    <a:pt x="12907" y="3770"/>
                  </a:lnTo>
                  <a:cubicBezTo>
                    <a:pt x="12554" y="3568"/>
                    <a:pt x="12201" y="3367"/>
                    <a:pt x="11848" y="3215"/>
                  </a:cubicBezTo>
                  <a:cubicBezTo>
                    <a:pt x="11647" y="3115"/>
                    <a:pt x="11395" y="3014"/>
                    <a:pt x="11193" y="2913"/>
                  </a:cubicBezTo>
                  <a:cubicBezTo>
                    <a:pt x="10991" y="2863"/>
                    <a:pt x="10790" y="2812"/>
                    <a:pt x="10588" y="2762"/>
                  </a:cubicBezTo>
                  <a:cubicBezTo>
                    <a:pt x="10386" y="2737"/>
                    <a:pt x="10185" y="2724"/>
                    <a:pt x="9985" y="2724"/>
                  </a:cubicBezTo>
                  <a:cubicBezTo>
                    <a:pt x="9384" y="2724"/>
                    <a:pt x="8798" y="2837"/>
                    <a:pt x="8269" y="3064"/>
                  </a:cubicBezTo>
                  <a:cubicBezTo>
                    <a:pt x="7966" y="3165"/>
                    <a:pt x="7714" y="3316"/>
                    <a:pt x="7462" y="3468"/>
                  </a:cubicBezTo>
                  <a:cubicBezTo>
                    <a:pt x="7059" y="3770"/>
                    <a:pt x="6656" y="4073"/>
                    <a:pt x="6303" y="4476"/>
                  </a:cubicBezTo>
                  <a:cubicBezTo>
                    <a:pt x="6151" y="4678"/>
                    <a:pt x="6000" y="4879"/>
                    <a:pt x="5899" y="5081"/>
                  </a:cubicBezTo>
                  <a:cubicBezTo>
                    <a:pt x="5748" y="5282"/>
                    <a:pt x="5647" y="5484"/>
                    <a:pt x="5546" y="5736"/>
                  </a:cubicBezTo>
                  <a:cubicBezTo>
                    <a:pt x="5496" y="5938"/>
                    <a:pt x="5395" y="6190"/>
                    <a:pt x="5345" y="6442"/>
                  </a:cubicBezTo>
                  <a:cubicBezTo>
                    <a:pt x="5194" y="6392"/>
                    <a:pt x="5042" y="6341"/>
                    <a:pt x="4841" y="6291"/>
                  </a:cubicBezTo>
                  <a:cubicBezTo>
                    <a:pt x="4500" y="6177"/>
                    <a:pt x="4160" y="6121"/>
                    <a:pt x="3799" y="6121"/>
                  </a:cubicBezTo>
                  <a:cubicBezTo>
                    <a:pt x="3678" y="6121"/>
                    <a:pt x="3555" y="6127"/>
                    <a:pt x="3429" y="6140"/>
                  </a:cubicBezTo>
                  <a:cubicBezTo>
                    <a:pt x="2925" y="6190"/>
                    <a:pt x="2471" y="6341"/>
                    <a:pt x="2118" y="6593"/>
                  </a:cubicBezTo>
                  <a:cubicBezTo>
                    <a:pt x="1866" y="6745"/>
                    <a:pt x="1715" y="6896"/>
                    <a:pt x="1513" y="7097"/>
                  </a:cubicBezTo>
                  <a:cubicBezTo>
                    <a:pt x="1160" y="7400"/>
                    <a:pt x="858" y="7803"/>
                    <a:pt x="606" y="8207"/>
                  </a:cubicBezTo>
                  <a:cubicBezTo>
                    <a:pt x="455" y="8459"/>
                    <a:pt x="303" y="8761"/>
                    <a:pt x="152" y="9064"/>
                  </a:cubicBezTo>
                  <a:cubicBezTo>
                    <a:pt x="102" y="9215"/>
                    <a:pt x="102" y="9366"/>
                    <a:pt x="102" y="9568"/>
                  </a:cubicBezTo>
                  <a:cubicBezTo>
                    <a:pt x="51" y="9618"/>
                    <a:pt x="51" y="9669"/>
                    <a:pt x="51" y="9719"/>
                  </a:cubicBezTo>
                  <a:cubicBezTo>
                    <a:pt x="1" y="9971"/>
                    <a:pt x="152" y="10173"/>
                    <a:pt x="404" y="10223"/>
                  </a:cubicBezTo>
                  <a:lnTo>
                    <a:pt x="2875" y="10223"/>
                  </a:lnTo>
                  <a:cubicBezTo>
                    <a:pt x="3076" y="10223"/>
                    <a:pt x="3278" y="10173"/>
                    <a:pt x="3479" y="10173"/>
                  </a:cubicBezTo>
                  <a:lnTo>
                    <a:pt x="4084" y="10122"/>
                  </a:lnTo>
                  <a:lnTo>
                    <a:pt x="5294" y="10021"/>
                  </a:lnTo>
                  <a:cubicBezTo>
                    <a:pt x="6252" y="10021"/>
                    <a:pt x="7210" y="10021"/>
                    <a:pt x="8118" y="10072"/>
                  </a:cubicBezTo>
                  <a:lnTo>
                    <a:pt x="15226" y="10072"/>
                  </a:lnTo>
                  <a:cubicBezTo>
                    <a:pt x="15680" y="10072"/>
                    <a:pt x="16184" y="10072"/>
                    <a:pt x="16638" y="10122"/>
                  </a:cubicBezTo>
                  <a:lnTo>
                    <a:pt x="20973" y="10122"/>
                  </a:lnTo>
                  <a:cubicBezTo>
                    <a:pt x="21225" y="10122"/>
                    <a:pt x="21528" y="10122"/>
                    <a:pt x="21830" y="10173"/>
                  </a:cubicBezTo>
                  <a:lnTo>
                    <a:pt x="22335" y="10173"/>
                  </a:lnTo>
                  <a:cubicBezTo>
                    <a:pt x="23242" y="10223"/>
                    <a:pt x="24200" y="10274"/>
                    <a:pt x="25158" y="10274"/>
                  </a:cubicBezTo>
                  <a:cubicBezTo>
                    <a:pt x="25611" y="10274"/>
                    <a:pt x="26015" y="10274"/>
                    <a:pt x="26418" y="10324"/>
                  </a:cubicBezTo>
                  <a:cubicBezTo>
                    <a:pt x="26922" y="10324"/>
                    <a:pt x="27426" y="10374"/>
                    <a:pt x="27931" y="10374"/>
                  </a:cubicBezTo>
                  <a:lnTo>
                    <a:pt x="27981" y="10374"/>
                  </a:lnTo>
                  <a:cubicBezTo>
                    <a:pt x="28233" y="10374"/>
                    <a:pt x="28384" y="10223"/>
                    <a:pt x="28435" y="9971"/>
                  </a:cubicBezTo>
                  <a:lnTo>
                    <a:pt x="28435" y="9820"/>
                  </a:lnTo>
                  <a:cubicBezTo>
                    <a:pt x="28485" y="9669"/>
                    <a:pt x="28485" y="9517"/>
                    <a:pt x="28435" y="9366"/>
                  </a:cubicBezTo>
                  <a:cubicBezTo>
                    <a:pt x="28435" y="9164"/>
                    <a:pt x="28435" y="8963"/>
                    <a:pt x="28384" y="8761"/>
                  </a:cubicBezTo>
                  <a:cubicBezTo>
                    <a:pt x="28384" y="8559"/>
                    <a:pt x="28334" y="8307"/>
                    <a:pt x="28283" y="8106"/>
                  </a:cubicBezTo>
                  <a:cubicBezTo>
                    <a:pt x="28183" y="7904"/>
                    <a:pt x="28132" y="7702"/>
                    <a:pt x="27981" y="7501"/>
                  </a:cubicBezTo>
                  <a:cubicBezTo>
                    <a:pt x="27779" y="7097"/>
                    <a:pt x="27527" y="6694"/>
                    <a:pt x="27174" y="6392"/>
                  </a:cubicBezTo>
                  <a:cubicBezTo>
                    <a:pt x="27023" y="6190"/>
                    <a:pt x="26821" y="6039"/>
                    <a:pt x="26620" y="5837"/>
                  </a:cubicBezTo>
                  <a:cubicBezTo>
                    <a:pt x="26469" y="5686"/>
                    <a:pt x="26267" y="5535"/>
                    <a:pt x="26065" y="5434"/>
                  </a:cubicBezTo>
                  <a:cubicBezTo>
                    <a:pt x="25864" y="5282"/>
                    <a:pt x="25662" y="5182"/>
                    <a:pt x="25460" y="5131"/>
                  </a:cubicBezTo>
                  <a:cubicBezTo>
                    <a:pt x="25208" y="5030"/>
                    <a:pt x="25007" y="4980"/>
                    <a:pt x="24754" y="4930"/>
                  </a:cubicBezTo>
                  <a:cubicBezTo>
                    <a:pt x="24502" y="4879"/>
                    <a:pt x="24250" y="4829"/>
                    <a:pt x="23998" y="4829"/>
                  </a:cubicBezTo>
                  <a:lnTo>
                    <a:pt x="23292" y="4829"/>
                  </a:lnTo>
                  <a:cubicBezTo>
                    <a:pt x="23040" y="4829"/>
                    <a:pt x="22788" y="4879"/>
                    <a:pt x="22536" y="4930"/>
                  </a:cubicBezTo>
                  <a:lnTo>
                    <a:pt x="22335" y="4980"/>
                  </a:lnTo>
                  <a:cubicBezTo>
                    <a:pt x="22335" y="4728"/>
                    <a:pt x="22284" y="4526"/>
                    <a:pt x="22284" y="4274"/>
                  </a:cubicBezTo>
                  <a:cubicBezTo>
                    <a:pt x="22234" y="3921"/>
                    <a:pt x="22133" y="3568"/>
                    <a:pt x="22032" y="3266"/>
                  </a:cubicBezTo>
                  <a:cubicBezTo>
                    <a:pt x="21931" y="2963"/>
                    <a:pt x="21780" y="2661"/>
                    <a:pt x="21578" y="2409"/>
                  </a:cubicBezTo>
                  <a:cubicBezTo>
                    <a:pt x="21377" y="2106"/>
                    <a:pt x="21175" y="1854"/>
                    <a:pt x="20923" y="1602"/>
                  </a:cubicBezTo>
                  <a:cubicBezTo>
                    <a:pt x="20570" y="1249"/>
                    <a:pt x="20217" y="947"/>
                    <a:pt x="19814" y="695"/>
                  </a:cubicBezTo>
                  <a:cubicBezTo>
                    <a:pt x="19562" y="594"/>
                    <a:pt x="19360" y="493"/>
                    <a:pt x="19158" y="392"/>
                  </a:cubicBezTo>
                  <a:cubicBezTo>
                    <a:pt x="18957" y="291"/>
                    <a:pt x="18705" y="191"/>
                    <a:pt x="18453" y="140"/>
                  </a:cubicBezTo>
                  <a:cubicBezTo>
                    <a:pt x="18091" y="45"/>
                    <a:pt x="17722" y="0"/>
                    <a:pt x="17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14"/>
          <p:cNvGrpSpPr/>
          <p:nvPr/>
        </p:nvGrpSpPr>
        <p:grpSpPr>
          <a:xfrm flipH="1">
            <a:off x="364638" y="1537218"/>
            <a:ext cx="419021" cy="206874"/>
            <a:chOff x="3300800" y="2062525"/>
            <a:chExt cx="351675" cy="173625"/>
          </a:xfrm>
        </p:grpSpPr>
        <p:sp>
          <p:nvSpPr>
            <p:cNvPr id="1327" name="Google Shape;1327;p14"/>
            <p:cNvSpPr/>
            <p:nvPr/>
          </p:nvSpPr>
          <p:spPr>
            <a:xfrm>
              <a:off x="3318450" y="2078575"/>
              <a:ext cx="321425" cy="140875"/>
            </a:xfrm>
            <a:custGeom>
              <a:avLst/>
              <a:gdLst/>
              <a:ahLst/>
              <a:cxnLst/>
              <a:rect l="l" t="t" r="r" b="b"/>
              <a:pathLst>
                <a:path w="12857" h="5635" extrusionOk="0">
                  <a:moveTo>
                    <a:pt x="8571" y="1"/>
                  </a:moveTo>
                  <a:cubicBezTo>
                    <a:pt x="7915" y="1"/>
                    <a:pt x="7310" y="102"/>
                    <a:pt x="6756" y="354"/>
                  </a:cubicBezTo>
                  <a:cubicBezTo>
                    <a:pt x="6453" y="505"/>
                    <a:pt x="6201" y="656"/>
                    <a:pt x="5899" y="858"/>
                  </a:cubicBezTo>
                  <a:cubicBezTo>
                    <a:pt x="5697" y="1009"/>
                    <a:pt x="5496" y="1211"/>
                    <a:pt x="5344" y="1412"/>
                  </a:cubicBezTo>
                  <a:cubicBezTo>
                    <a:pt x="5193" y="1614"/>
                    <a:pt x="5143" y="1816"/>
                    <a:pt x="5143" y="2068"/>
                  </a:cubicBezTo>
                  <a:cubicBezTo>
                    <a:pt x="5042" y="2169"/>
                    <a:pt x="4941" y="2269"/>
                    <a:pt x="4840" y="2421"/>
                  </a:cubicBezTo>
                  <a:cubicBezTo>
                    <a:pt x="4790" y="2522"/>
                    <a:pt x="4739" y="2622"/>
                    <a:pt x="4739" y="2774"/>
                  </a:cubicBezTo>
                  <a:lnTo>
                    <a:pt x="4739" y="2824"/>
                  </a:lnTo>
                  <a:cubicBezTo>
                    <a:pt x="4689" y="2925"/>
                    <a:pt x="4689" y="3076"/>
                    <a:pt x="4739" y="3177"/>
                  </a:cubicBezTo>
                  <a:cubicBezTo>
                    <a:pt x="4588" y="3278"/>
                    <a:pt x="4437" y="3379"/>
                    <a:pt x="4286" y="3479"/>
                  </a:cubicBezTo>
                  <a:cubicBezTo>
                    <a:pt x="4235" y="3479"/>
                    <a:pt x="4235" y="3530"/>
                    <a:pt x="4185" y="3580"/>
                  </a:cubicBezTo>
                  <a:cubicBezTo>
                    <a:pt x="4160" y="3555"/>
                    <a:pt x="4134" y="3542"/>
                    <a:pt x="4109" y="3542"/>
                  </a:cubicBezTo>
                  <a:cubicBezTo>
                    <a:pt x="4084" y="3542"/>
                    <a:pt x="4059" y="3555"/>
                    <a:pt x="4033" y="3580"/>
                  </a:cubicBezTo>
                  <a:lnTo>
                    <a:pt x="3933" y="3580"/>
                  </a:lnTo>
                  <a:cubicBezTo>
                    <a:pt x="3882" y="3328"/>
                    <a:pt x="3731" y="3177"/>
                    <a:pt x="3529" y="3127"/>
                  </a:cubicBezTo>
                  <a:cubicBezTo>
                    <a:pt x="3302" y="3070"/>
                    <a:pt x="3076" y="3041"/>
                    <a:pt x="2851" y="3041"/>
                  </a:cubicBezTo>
                  <a:cubicBezTo>
                    <a:pt x="2478" y="3041"/>
                    <a:pt x="2111" y="3120"/>
                    <a:pt x="1765" y="3278"/>
                  </a:cubicBezTo>
                  <a:cubicBezTo>
                    <a:pt x="1462" y="3429"/>
                    <a:pt x="1160" y="3580"/>
                    <a:pt x="908" y="3782"/>
                  </a:cubicBezTo>
                  <a:cubicBezTo>
                    <a:pt x="757" y="3883"/>
                    <a:pt x="656" y="3933"/>
                    <a:pt x="555" y="4034"/>
                  </a:cubicBezTo>
                  <a:cubicBezTo>
                    <a:pt x="454" y="4084"/>
                    <a:pt x="353" y="4185"/>
                    <a:pt x="303" y="4286"/>
                  </a:cubicBezTo>
                  <a:cubicBezTo>
                    <a:pt x="252" y="4387"/>
                    <a:pt x="252" y="4488"/>
                    <a:pt x="252" y="4589"/>
                  </a:cubicBezTo>
                  <a:cubicBezTo>
                    <a:pt x="202" y="4639"/>
                    <a:pt x="152" y="4689"/>
                    <a:pt x="152" y="4740"/>
                  </a:cubicBezTo>
                  <a:cubicBezTo>
                    <a:pt x="0" y="4992"/>
                    <a:pt x="101" y="5244"/>
                    <a:pt x="303" y="5395"/>
                  </a:cubicBezTo>
                  <a:cubicBezTo>
                    <a:pt x="454" y="5446"/>
                    <a:pt x="605" y="5496"/>
                    <a:pt x="706" y="5496"/>
                  </a:cubicBezTo>
                  <a:cubicBezTo>
                    <a:pt x="857" y="5496"/>
                    <a:pt x="958" y="5446"/>
                    <a:pt x="1059" y="5446"/>
                  </a:cubicBezTo>
                  <a:cubicBezTo>
                    <a:pt x="1109" y="5446"/>
                    <a:pt x="1109" y="5496"/>
                    <a:pt x="1160" y="5496"/>
                  </a:cubicBezTo>
                  <a:cubicBezTo>
                    <a:pt x="1261" y="5546"/>
                    <a:pt x="1311" y="5546"/>
                    <a:pt x="1412" y="5546"/>
                  </a:cubicBezTo>
                  <a:lnTo>
                    <a:pt x="1714" y="5546"/>
                  </a:lnTo>
                  <a:lnTo>
                    <a:pt x="2118" y="5496"/>
                  </a:lnTo>
                  <a:lnTo>
                    <a:pt x="2269" y="5496"/>
                  </a:lnTo>
                  <a:cubicBezTo>
                    <a:pt x="2319" y="5546"/>
                    <a:pt x="2420" y="5546"/>
                    <a:pt x="2521" y="5546"/>
                  </a:cubicBezTo>
                  <a:lnTo>
                    <a:pt x="3176" y="5546"/>
                  </a:lnTo>
                  <a:lnTo>
                    <a:pt x="3731" y="5496"/>
                  </a:lnTo>
                  <a:cubicBezTo>
                    <a:pt x="3933" y="5496"/>
                    <a:pt x="4134" y="5446"/>
                    <a:pt x="4336" y="5446"/>
                  </a:cubicBezTo>
                  <a:lnTo>
                    <a:pt x="4487" y="5446"/>
                  </a:lnTo>
                  <a:cubicBezTo>
                    <a:pt x="4538" y="5546"/>
                    <a:pt x="4588" y="5597"/>
                    <a:pt x="4689" y="5597"/>
                  </a:cubicBezTo>
                  <a:cubicBezTo>
                    <a:pt x="4764" y="5622"/>
                    <a:pt x="4853" y="5635"/>
                    <a:pt x="4947" y="5635"/>
                  </a:cubicBezTo>
                  <a:cubicBezTo>
                    <a:pt x="5042" y="5635"/>
                    <a:pt x="5143" y="5622"/>
                    <a:pt x="5243" y="5597"/>
                  </a:cubicBezTo>
                  <a:lnTo>
                    <a:pt x="5596" y="5546"/>
                  </a:lnTo>
                  <a:cubicBezTo>
                    <a:pt x="5949" y="5546"/>
                    <a:pt x="6302" y="5496"/>
                    <a:pt x="6705" y="5496"/>
                  </a:cubicBezTo>
                  <a:lnTo>
                    <a:pt x="6857" y="5496"/>
                  </a:lnTo>
                  <a:cubicBezTo>
                    <a:pt x="7411" y="5496"/>
                    <a:pt x="7966" y="5395"/>
                    <a:pt x="8571" y="5345"/>
                  </a:cubicBezTo>
                  <a:lnTo>
                    <a:pt x="9428" y="5294"/>
                  </a:lnTo>
                  <a:lnTo>
                    <a:pt x="9882" y="5294"/>
                  </a:lnTo>
                  <a:cubicBezTo>
                    <a:pt x="10033" y="5345"/>
                    <a:pt x="10134" y="5395"/>
                    <a:pt x="10234" y="5395"/>
                  </a:cubicBezTo>
                  <a:cubicBezTo>
                    <a:pt x="10386" y="5446"/>
                    <a:pt x="10487" y="5446"/>
                    <a:pt x="10587" y="5446"/>
                  </a:cubicBezTo>
                  <a:cubicBezTo>
                    <a:pt x="10764" y="5471"/>
                    <a:pt x="10928" y="5483"/>
                    <a:pt x="11085" y="5483"/>
                  </a:cubicBezTo>
                  <a:cubicBezTo>
                    <a:pt x="11243" y="5483"/>
                    <a:pt x="11394" y="5471"/>
                    <a:pt x="11545" y="5446"/>
                  </a:cubicBezTo>
                  <a:cubicBezTo>
                    <a:pt x="11797" y="5446"/>
                    <a:pt x="12049" y="5395"/>
                    <a:pt x="12301" y="5345"/>
                  </a:cubicBezTo>
                  <a:cubicBezTo>
                    <a:pt x="12453" y="5294"/>
                    <a:pt x="12654" y="5194"/>
                    <a:pt x="12755" y="5093"/>
                  </a:cubicBezTo>
                  <a:cubicBezTo>
                    <a:pt x="12806" y="4941"/>
                    <a:pt x="12856" y="4841"/>
                    <a:pt x="12856" y="4689"/>
                  </a:cubicBezTo>
                  <a:cubicBezTo>
                    <a:pt x="12856" y="4639"/>
                    <a:pt x="12856" y="4589"/>
                    <a:pt x="12856" y="4589"/>
                  </a:cubicBezTo>
                  <a:cubicBezTo>
                    <a:pt x="12856" y="4437"/>
                    <a:pt x="12856" y="4336"/>
                    <a:pt x="12806" y="4185"/>
                  </a:cubicBezTo>
                  <a:cubicBezTo>
                    <a:pt x="12806" y="4084"/>
                    <a:pt x="12755" y="3984"/>
                    <a:pt x="12705" y="3883"/>
                  </a:cubicBezTo>
                  <a:cubicBezTo>
                    <a:pt x="12705" y="3883"/>
                    <a:pt x="12705" y="3832"/>
                    <a:pt x="12705" y="3782"/>
                  </a:cubicBezTo>
                  <a:cubicBezTo>
                    <a:pt x="12755" y="3580"/>
                    <a:pt x="12806" y="3328"/>
                    <a:pt x="12755" y="3127"/>
                  </a:cubicBezTo>
                  <a:cubicBezTo>
                    <a:pt x="12654" y="2874"/>
                    <a:pt x="12503" y="2673"/>
                    <a:pt x="12301" y="2522"/>
                  </a:cubicBezTo>
                  <a:cubicBezTo>
                    <a:pt x="12150" y="2421"/>
                    <a:pt x="11949" y="2320"/>
                    <a:pt x="11797" y="2269"/>
                  </a:cubicBezTo>
                  <a:cubicBezTo>
                    <a:pt x="11747" y="2219"/>
                    <a:pt x="11696" y="2169"/>
                    <a:pt x="11646" y="2169"/>
                  </a:cubicBezTo>
                  <a:cubicBezTo>
                    <a:pt x="11646" y="2118"/>
                    <a:pt x="11646" y="2118"/>
                    <a:pt x="11646" y="2118"/>
                  </a:cubicBezTo>
                  <a:cubicBezTo>
                    <a:pt x="11646" y="2017"/>
                    <a:pt x="11646" y="1917"/>
                    <a:pt x="11646" y="1816"/>
                  </a:cubicBezTo>
                  <a:cubicBezTo>
                    <a:pt x="11646" y="1715"/>
                    <a:pt x="11596" y="1665"/>
                    <a:pt x="11596" y="1614"/>
                  </a:cubicBezTo>
                  <a:cubicBezTo>
                    <a:pt x="11596" y="1513"/>
                    <a:pt x="11545" y="1412"/>
                    <a:pt x="11545" y="1362"/>
                  </a:cubicBezTo>
                  <a:cubicBezTo>
                    <a:pt x="11495" y="1211"/>
                    <a:pt x="11394" y="1110"/>
                    <a:pt x="11344" y="1009"/>
                  </a:cubicBezTo>
                  <a:cubicBezTo>
                    <a:pt x="11243" y="908"/>
                    <a:pt x="11092" y="807"/>
                    <a:pt x="10940" y="757"/>
                  </a:cubicBezTo>
                  <a:cubicBezTo>
                    <a:pt x="10839" y="707"/>
                    <a:pt x="10688" y="656"/>
                    <a:pt x="10587" y="606"/>
                  </a:cubicBezTo>
                  <a:cubicBezTo>
                    <a:pt x="10285" y="555"/>
                    <a:pt x="9982" y="555"/>
                    <a:pt x="9680" y="555"/>
                  </a:cubicBezTo>
                  <a:cubicBezTo>
                    <a:pt x="9680" y="505"/>
                    <a:pt x="9680" y="505"/>
                    <a:pt x="9630" y="455"/>
                  </a:cubicBezTo>
                  <a:cubicBezTo>
                    <a:pt x="9478" y="303"/>
                    <a:pt x="9277" y="152"/>
                    <a:pt x="9075" y="152"/>
                  </a:cubicBezTo>
                  <a:cubicBezTo>
                    <a:pt x="8924" y="51"/>
                    <a:pt x="8722" y="1"/>
                    <a:pt x="8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3310875" y="2183200"/>
              <a:ext cx="337800" cy="35300"/>
            </a:xfrm>
            <a:custGeom>
              <a:avLst/>
              <a:gdLst/>
              <a:ahLst/>
              <a:cxnLst/>
              <a:rect l="l" t="t" r="r" b="b"/>
              <a:pathLst>
                <a:path w="13512" h="1412" extrusionOk="0">
                  <a:moveTo>
                    <a:pt x="6353" y="0"/>
                  </a:moveTo>
                  <a:cubicBezTo>
                    <a:pt x="5950" y="0"/>
                    <a:pt x="5496" y="51"/>
                    <a:pt x="5093" y="51"/>
                  </a:cubicBezTo>
                  <a:cubicBezTo>
                    <a:pt x="4689" y="101"/>
                    <a:pt x="4286" y="101"/>
                    <a:pt x="3832" y="101"/>
                  </a:cubicBezTo>
                  <a:lnTo>
                    <a:pt x="2068" y="101"/>
                  </a:lnTo>
                  <a:cubicBezTo>
                    <a:pt x="1564" y="151"/>
                    <a:pt x="1060" y="252"/>
                    <a:pt x="555" y="303"/>
                  </a:cubicBezTo>
                  <a:cubicBezTo>
                    <a:pt x="152" y="353"/>
                    <a:pt x="1" y="958"/>
                    <a:pt x="404" y="1160"/>
                  </a:cubicBezTo>
                  <a:cubicBezTo>
                    <a:pt x="505" y="1261"/>
                    <a:pt x="656" y="1311"/>
                    <a:pt x="807" y="1311"/>
                  </a:cubicBezTo>
                  <a:lnTo>
                    <a:pt x="1362" y="1311"/>
                  </a:lnTo>
                  <a:cubicBezTo>
                    <a:pt x="1412" y="1294"/>
                    <a:pt x="1474" y="1289"/>
                    <a:pt x="1541" y="1289"/>
                  </a:cubicBezTo>
                  <a:cubicBezTo>
                    <a:pt x="1676" y="1289"/>
                    <a:pt x="1833" y="1311"/>
                    <a:pt x="1967" y="1311"/>
                  </a:cubicBezTo>
                  <a:lnTo>
                    <a:pt x="2522" y="1361"/>
                  </a:lnTo>
                  <a:lnTo>
                    <a:pt x="4941" y="1361"/>
                  </a:lnTo>
                  <a:lnTo>
                    <a:pt x="6051" y="1311"/>
                  </a:lnTo>
                  <a:lnTo>
                    <a:pt x="6958" y="1311"/>
                  </a:lnTo>
                  <a:lnTo>
                    <a:pt x="8017" y="1412"/>
                  </a:lnTo>
                  <a:lnTo>
                    <a:pt x="12554" y="1412"/>
                  </a:lnTo>
                  <a:cubicBezTo>
                    <a:pt x="12705" y="1412"/>
                    <a:pt x="12857" y="1412"/>
                    <a:pt x="13008" y="1361"/>
                  </a:cubicBezTo>
                  <a:cubicBezTo>
                    <a:pt x="13109" y="1361"/>
                    <a:pt x="13209" y="1261"/>
                    <a:pt x="13310" y="1210"/>
                  </a:cubicBezTo>
                  <a:cubicBezTo>
                    <a:pt x="13411" y="1109"/>
                    <a:pt x="13462" y="1009"/>
                    <a:pt x="13512" y="857"/>
                  </a:cubicBezTo>
                  <a:cubicBezTo>
                    <a:pt x="13512" y="756"/>
                    <a:pt x="13462" y="656"/>
                    <a:pt x="13411" y="555"/>
                  </a:cubicBezTo>
                  <a:cubicBezTo>
                    <a:pt x="13361" y="504"/>
                    <a:pt x="13260" y="404"/>
                    <a:pt x="13159" y="404"/>
                  </a:cubicBezTo>
                  <a:cubicBezTo>
                    <a:pt x="12957" y="303"/>
                    <a:pt x="12806" y="202"/>
                    <a:pt x="12604" y="202"/>
                  </a:cubicBezTo>
                  <a:cubicBezTo>
                    <a:pt x="12151" y="101"/>
                    <a:pt x="11697" y="51"/>
                    <a:pt x="11294" y="51"/>
                  </a:cubicBezTo>
                  <a:lnTo>
                    <a:pt x="10638" y="0"/>
                  </a:lnTo>
                  <a:lnTo>
                    <a:pt x="10084" y="0"/>
                  </a:lnTo>
                  <a:lnTo>
                    <a:pt x="8874" y="51"/>
                  </a:lnTo>
                  <a:lnTo>
                    <a:pt x="7613" y="51"/>
                  </a:lnTo>
                  <a:cubicBezTo>
                    <a:pt x="7160" y="51"/>
                    <a:pt x="6756" y="0"/>
                    <a:pt x="6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3463375" y="2142650"/>
              <a:ext cx="26500" cy="22925"/>
            </a:xfrm>
            <a:custGeom>
              <a:avLst/>
              <a:gdLst/>
              <a:ahLst/>
              <a:cxnLst/>
              <a:rect l="l" t="t" r="r" b="b"/>
              <a:pathLst>
                <a:path w="1060" h="917" extrusionOk="0">
                  <a:moveTo>
                    <a:pt x="433" y="1"/>
                  </a:moveTo>
                  <a:cubicBezTo>
                    <a:pt x="206" y="1"/>
                    <a:pt x="1" y="155"/>
                    <a:pt x="1" y="412"/>
                  </a:cubicBezTo>
                  <a:cubicBezTo>
                    <a:pt x="1" y="664"/>
                    <a:pt x="203" y="866"/>
                    <a:pt x="455" y="916"/>
                  </a:cubicBezTo>
                  <a:cubicBezTo>
                    <a:pt x="858" y="916"/>
                    <a:pt x="1060" y="412"/>
                    <a:pt x="808" y="160"/>
                  </a:cubicBezTo>
                  <a:cubicBezTo>
                    <a:pt x="698" y="51"/>
                    <a:pt x="562" y="1"/>
                    <a:pt x="4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3489850" y="2144575"/>
              <a:ext cx="26100" cy="22250"/>
            </a:xfrm>
            <a:custGeom>
              <a:avLst/>
              <a:gdLst/>
              <a:ahLst/>
              <a:cxnLst/>
              <a:rect l="l" t="t" r="r" b="b"/>
              <a:pathLst>
                <a:path w="1044" h="890" extrusionOk="0">
                  <a:moveTo>
                    <a:pt x="566" y="0"/>
                  </a:moveTo>
                  <a:cubicBezTo>
                    <a:pt x="458" y="0"/>
                    <a:pt x="346" y="41"/>
                    <a:pt x="253" y="134"/>
                  </a:cubicBezTo>
                  <a:cubicBezTo>
                    <a:pt x="1" y="386"/>
                    <a:pt x="152" y="890"/>
                    <a:pt x="555" y="890"/>
                  </a:cubicBezTo>
                  <a:cubicBezTo>
                    <a:pt x="807" y="890"/>
                    <a:pt x="1009" y="688"/>
                    <a:pt x="1009" y="487"/>
                  </a:cubicBezTo>
                  <a:cubicBezTo>
                    <a:pt x="1044" y="207"/>
                    <a:pt x="81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3651175" y="2213450"/>
              <a:ext cx="25" cy="25"/>
            </a:xfrm>
            <a:custGeom>
              <a:avLst/>
              <a:gdLst/>
              <a:ahLst/>
              <a:cxnLst/>
              <a:rect l="l" t="t" r="r" b="b"/>
              <a:pathLst>
                <a:path w="1" h="1" extrusionOk="0">
                  <a:moveTo>
                    <a:pt x="1" y="0"/>
                  </a:moveTo>
                  <a:close/>
                </a:path>
              </a:pathLst>
            </a:custGeom>
            <a:solidFill>
              <a:srgbClr val="4E2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3300800" y="2062525"/>
              <a:ext cx="351675" cy="173625"/>
            </a:xfrm>
            <a:custGeom>
              <a:avLst/>
              <a:gdLst/>
              <a:ahLst/>
              <a:cxnLst/>
              <a:rect l="l" t="t" r="r" b="b"/>
              <a:pathLst>
                <a:path w="14067" h="6945" extrusionOk="0">
                  <a:moveTo>
                    <a:pt x="9075" y="895"/>
                  </a:moveTo>
                  <a:cubicBezTo>
                    <a:pt x="9226" y="895"/>
                    <a:pt x="9378" y="895"/>
                    <a:pt x="9529" y="945"/>
                  </a:cubicBezTo>
                  <a:lnTo>
                    <a:pt x="9731" y="996"/>
                  </a:lnTo>
                  <a:cubicBezTo>
                    <a:pt x="10083" y="1147"/>
                    <a:pt x="10436" y="1248"/>
                    <a:pt x="10789" y="1399"/>
                  </a:cubicBezTo>
                  <a:cubicBezTo>
                    <a:pt x="10940" y="1500"/>
                    <a:pt x="11041" y="1550"/>
                    <a:pt x="11193" y="1651"/>
                  </a:cubicBezTo>
                  <a:cubicBezTo>
                    <a:pt x="11445" y="1802"/>
                    <a:pt x="11646" y="1954"/>
                    <a:pt x="11898" y="2155"/>
                  </a:cubicBezTo>
                  <a:cubicBezTo>
                    <a:pt x="11999" y="2256"/>
                    <a:pt x="12100" y="2357"/>
                    <a:pt x="12201" y="2458"/>
                  </a:cubicBezTo>
                  <a:cubicBezTo>
                    <a:pt x="12251" y="2559"/>
                    <a:pt x="12352" y="2659"/>
                    <a:pt x="12402" y="2760"/>
                  </a:cubicBezTo>
                  <a:cubicBezTo>
                    <a:pt x="12554" y="2962"/>
                    <a:pt x="12655" y="3164"/>
                    <a:pt x="12755" y="3365"/>
                  </a:cubicBezTo>
                  <a:cubicBezTo>
                    <a:pt x="12907" y="3567"/>
                    <a:pt x="12856" y="3567"/>
                    <a:pt x="12907" y="3668"/>
                  </a:cubicBezTo>
                  <a:cubicBezTo>
                    <a:pt x="12957" y="3819"/>
                    <a:pt x="12957" y="3819"/>
                    <a:pt x="12957" y="3920"/>
                  </a:cubicBezTo>
                  <a:cubicBezTo>
                    <a:pt x="13007" y="3970"/>
                    <a:pt x="13007" y="4222"/>
                    <a:pt x="13058" y="4373"/>
                  </a:cubicBezTo>
                  <a:cubicBezTo>
                    <a:pt x="13058" y="4525"/>
                    <a:pt x="13108" y="4676"/>
                    <a:pt x="13108" y="4827"/>
                  </a:cubicBezTo>
                  <a:cubicBezTo>
                    <a:pt x="13159" y="4978"/>
                    <a:pt x="13108" y="5130"/>
                    <a:pt x="13108" y="5331"/>
                  </a:cubicBezTo>
                  <a:cubicBezTo>
                    <a:pt x="13108" y="5533"/>
                    <a:pt x="13108" y="5684"/>
                    <a:pt x="13108" y="5886"/>
                  </a:cubicBezTo>
                  <a:lnTo>
                    <a:pt x="13108" y="5987"/>
                  </a:lnTo>
                  <a:lnTo>
                    <a:pt x="12453" y="5987"/>
                  </a:lnTo>
                  <a:cubicBezTo>
                    <a:pt x="11949" y="5987"/>
                    <a:pt x="11445" y="5936"/>
                    <a:pt x="10940" y="5936"/>
                  </a:cubicBezTo>
                  <a:lnTo>
                    <a:pt x="9478" y="5936"/>
                  </a:lnTo>
                  <a:lnTo>
                    <a:pt x="8823" y="5886"/>
                  </a:lnTo>
                  <a:lnTo>
                    <a:pt x="3882" y="5886"/>
                  </a:lnTo>
                  <a:lnTo>
                    <a:pt x="2420" y="5936"/>
                  </a:lnTo>
                  <a:cubicBezTo>
                    <a:pt x="1916" y="5936"/>
                    <a:pt x="1412" y="6037"/>
                    <a:pt x="908" y="6037"/>
                  </a:cubicBezTo>
                  <a:cubicBezTo>
                    <a:pt x="908" y="5886"/>
                    <a:pt x="958" y="5785"/>
                    <a:pt x="1009" y="5634"/>
                  </a:cubicBezTo>
                  <a:lnTo>
                    <a:pt x="1110" y="5382"/>
                  </a:lnTo>
                  <a:cubicBezTo>
                    <a:pt x="1160" y="5281"/>
                    <a:pt x="1160" y="5231"/>
                    <a:pt x="1210" y="5180"/>
                  </a:cubicBezTo>
                  <a:cubicBezTo>
                    <a:pt x="1261" y="5079"/>
                    <a:pt x="1311" y="5029"/>
                    <a:pt x="1362" y="4928"/>
                  </a:cubicBezTo>
                  <a:cubicBezTo>
                    <a:pt x="1463" y="4878"/>
                    <a:pt x="1614" y="4726"/>
                    <a:pt x="1715" y="4575"/>
                  </a:cubicBezTo>
                  <a:lnTo>
                    <a:pt x="1916" y="4424"/>
                  </a:lnTo>
                  <a:cubicBezTo>
                    <a:pt x="2068" y="4323"/>
                    <a:pt x="2219" y="4273"/>
                    <a:pt x="2370" y="4172"/>
                  </a:cubicBezTo>
                  <a:lnTo>
                    <a:pt x="2622" y="4071"/>
                  </a:lnTo>
                  <a:cubicBezTo>
                    <a:pt x="2723" y="4021"/>
                    <a:pt x="2874" y="3970"/>
                    <a:pt x="2975" y="3970"/>
                  </a:cubicBezTo>
                  <a:lnTo>
                    <a:pt x="3580" y="3970"/>
                  </a:lnTo>
                  <a:cubicBezTo>
                    <a:pt x="3782" y="4071"/>
                    <a:pt x="3933" y="4121"/>
                    <a:pt x="4135" y="4222"/>
                  </a:cubicBezTo>
                  <a:cubicBezTo>
                    <a:pt x="4286" y="4222"/>
                    <a:pt x="4437" y="4273"/>
                    <a:pt x="4538" y="4323"/>
                  </a:cubicBezTo>
                  <a:lnTo>
                    <a:pt x="4891" y="4474"/>
                  </a:lnTo>
                  <a:cubicBezTo>
                    <a:pt x="4992" y="4474"/>
                    <a:pt x="5092" y="4525"/>
                    <a:pt x="5143" y="4575"/>
                  </a:cubicBezTo>
                  <a:cubicBezTo>
                    <a:pt x="5143" y="4525"/>
                    <a:pt x="5193" y="4474"/>
                    <a:pt x="5193" y="4373"/>
                  </a:cubicBezTo>
                  <a:cubicBezTo>
                    <a:pt x="5244" y="4222"/>
                    <a:pt x="5294" y="4071"/>
                    <a:pt x="5344" y="3920"/>
                  </a:cubicBezTo>
                  <a:lnTo>
                    <a:pt x="5445" y="3567"/>
                  </a:lnTo>
                  <a:cubicBezTo>
                    <a:pt x="5496" y="3466"/>
                    <a:pt x="5546" y="3365"/>
                    <a:pt x="5647" y="3264"/>
                  </a:cubicBezTo>
                  <a:lnTo>
                    <a:pt x="5697" y="3113"/>
                  </a:lnTo>
                  <a:cubicBezTo>
                    <a:pt x="5748" y="3063"/>
                    <a:pt x="5748" y="3012"/>
                    <a:pt x="5798" y="2962"/>
                  </a:cubicBezTo>
                  <a:cubicBezTo>
                    <a:pt x="6000" y="2659"/>
                    <a:pt x="6252" y="2307"/>
                    <a:pt x="6504" y="2004"/>
                  </a:cubicBezTo>
                  <a:lnTo>
                    <a:pt x="6756" y="1752"/>
                  </a:lnTo>
                  <a:cubicBezTo>
                    <a:pt x="6857" y="1651"/>
                    <a:pt x="6958" y="1550"/>
                    <a:pt x="7059" y="1500"/>
                  </a:cubicBezTo>
                  <a:lnTo>
                    <a:pt x="7411" y="1298"/>
                  </a:lnTo>
                  <a:cubicBezTo>
                    <a:pt x="7563" y="1197"/>
                    <a:pt x="7764" y="1147"/>
                    <a:pt x="7916" y="1097"/>
                  </a:cubicBezTo>
                  <a:cubicBezTo>
                    <a:pt x="8016" y="1046"/>
                    <a:pt x="8117" y="996"/>
                    <a:pt x="8218" y="996"/>
                  </a:cubicBezTo>
                  <a:cubicBezTo>
                    <a:pt x="8420" y="945"/>
                    <a:pt x="8571" y="945"/>
                    <a:pt x="8722" y="895"/>
                  </a:cubicBezTo>
                  <a:close/>
                  <a:moveTo>
                    <a:pt x="8949" y="0"/>
                  </a:moveTo>
                  <a:cubicBezTo>
                    <a:pt x="8823" y="0"/>
                    <a:pt x="8697" y="13"/>
                    <a:pt x="8571" y="38"/>
                  </a:cubicBezTo>
                  <a:cubicBezTo>
                    <a:pt x="8319" y="38"/>
                    <a:pt x="8117" y="88"/>
                    <a:pt x="7865" y="139"/>
                  </a:cubicBezTo>
                  <a:cubicBezTo>
                    <a:pt x="7664" y="189"/>
                    <a:pt x="7462" y="290"/>
                    <a:pt x="7260" y="391"/>
                  </a:cubicBezTo>
                  <a:cubicBezTo>
                    <a:pt x="7008" y="492"/>
                    <a:pt x="6806" y="592"/>
                    <a:pt x="6605" y="744"/>
                  </a:cubicBezTo>
                  <a:cubicBezTo>
                    <a:pt x="6202" y="1046"/>
                    <a:pt x="5849" y="1399"/>
                    <a:pt x="5597" y="1802"/>
                  </a:cubicBezTo>
                  <a:cubicBezTo>
                    <a:pt x="5294" y="2155"/>
                    <a:pt x="5042" y="2559"/>
                    <a:pt x="4840" y="2962"/>
                  </a:cubicBezTo>
                  <a:cubicBezTo>
                    <a:pt x="4739" y="3113"/>
                    <a:pt x="4689" y="3264"/>
                    <a:pt x="4639" y="3416"/>
                  </a:cubicBezTo>
                  <a:cubicBezTo>
                    <a:pt x="4437" y="3315"/>
                    <a:pt x="4235" y="3264"/>
                    <a:pt x="4034" y="3164"/>
                  </a:cubicBezTo>
                  <a:cubicBezTo>
                    <a:pt x="3782" y="3063"/>
                    <a:pt x="3479" y="3012"/>
                    <a:pt x="3227" y="3012"/>
                  </a:cubicBezTo>
                  <a:cubicBezTo>
                    <a:pt x="2975" y="3063"/>
                    <a:pt x="2723" y="3113"/>
                    <a:pt x="2471" y="3164"/>
                  </a:cubicBezTo>
                  <a:cubicBezTo>
                    <a:pt x="2017" y="3315"/>
                    <a:pt x="1614" y="3567"/>
                    <a:pt x="1210" y="3869"/>
                  </a:cubicBezTo>
                  <a:cubicBezTo>
                    <a:pt x="757" y="4222"/>
                    <a:pt x="454" y="4676"/>
                    <a:pt x="253" y="5231"/>
                  </a:cubicBezTo>
                  <a:cubicBezTo>
                    <a:pt x="152" y="5483"/>
                    <a:pt x="51" y="5735"/>
                    <a:pt x="51" y="6037"/>
                  </a:cubicBezTo>
                  <a:cubicBezTo>
                    <a:pt x="1" y="6289"/>
                    <a:pt x="51" y="6541"/>
                    <a:pt x="253" y="6693"/>
                  </a:cubicBezTo>
                  <a:cubicBezTo>
                    <a:pt x="303" y="6743"/>
                    <a:pt x="303" y="6793"/>
                    <a:pt x="353" y="6793"/>
                  </a:cubicBezTo>
                  <a:cubicBezTo>
                    <a:pt x="505" y="6894"/>
                    <a:pt x="706" y="6945"/>
                    <a:pt x="858" y="6945"/>
                  </a:cubicBezTo>
                  <a:lnTo>
                    <a:pt x="1412" y="6945"/>
                  </a:lnTo>
                  <a:lnTo>
                    <a:pt x="2068" y="6894"/>
                  </a:lnTo>
                  <a:cubicBezTo>
                    <a:pt x="2471" y="6894"/>
                    <a:pt x="2925" y="6894"/>
                    <a:pt x="3378" y="6844"/>
                  </a:cubicBezTo>
                  <a:cubicBezTo>
                    <a:pt x="4286" y="6844"/>
                    <a:pt x="5244" y="6793"/>
                    <a:pt x="6202" y="6793"/>
                  </a:cubicBezTo>
                  <a:lnTo>
                    <a:pt x="9025" y="6793"/>
                  </a:lnTo>
                  <a:cubicBezTo>
                    <a:pt x="9277" y="6793"/>
                    <a:pt x="9529" y="6844"/>
                    <a:pt x="9781" y="6844"/>
                  </a:cubicBezTo>
                  <a:lnTo>
                    <a:pt x="13310" y="6844"/>
                  </a:lnTo>
                  <a:cubicBezTo>
                    <a:pt x="13360" y="6844"/>
                    <a:pt x="13411" y="6894"/>
                    <a:pt x="13512" y="6894"/>
                  </a:cubicBezTo>
                  <a:cubicBezTo>
                    <a:pt x="13713" y="6894"/>
                    <a:pt x="13915" y="6693"/>
                    <a:pt x="13965" y="6491"/>
                  </a:cubicBezTo>
                  <a:cubicBezTo>
                    <a:pt x="13965" y="6440"/>
                    <a:pt x="13965" y="6390"/>
                    <a:pt x="13965" y="6340"/>
                  </a:cubicBezTo>
                  <a:cubicBezTo>
                    <a:pt x="13965" y="6289"/>
                    <a:pt x="13965" y="6239"/>
                    <a:pt x="13965" y="6188"/>
                  </a:cubicBezTo>
                  <a:lnTo>
                    <a:pt x="13965" y="6037"/>
                  </a:lnTo>
                  <a:cubicBezTo>
                    <a:pt x="13965" y="5936"/>
                    <a:pt x="13965" y="5886"/>
                    <a:pt x="13965" y="5785"/>
                  </a:cubicBezTo>
                  <a:lnTo>
                    <a:pt x="13965" y="5684"/>
                  </a:lnTo>
                  <a:cubicBezTo>
                    <a:pt x="13965" y="5583"/>
                    <a:pt x="13965" y="5432"/>
                    <a:pt x="14016" y="5331"/>
                  </a:cubicBezTo>
                  <a:cubicBezTo>
                    <a:pt x="14066" y="5180"/>
                    <a:pt x="14016" y="5029"/>
                    <a:pt x="14016" y="4827"/>
                  </a:cubicBezTo>
                  <a:cubicBezTo>
                    <a:pt x="14016" y="4676"/>
                    <a:pt x="14016" y="4474"/>
                    <a:pt x="13965" y="4323"/>
                  </a:cubicBezTo>
                  <a:cubicBezTo>
                    <a:pt x="13965" y="4222"/>
                    <a:pt x="13915" y="4071"/>
                    <a:pt x="13915" y="3920"/>
                  </a:cubicBezTo>
                  <a:cubicBezTo>
                    <a:pt x="13865" y="3819"/>
                    <a:pt x="13814" y="3617"/>
                    <a:pt x="13814" y="3416"/>
                  </a:cubicBezTo>
                  <a:cubicBezTo>
                    <a:pt x="13713" y="3264"/>
                    <a:pt x="13663" y="3113"/>
                    <a:pt x="13612" y="2962"/>
                  </a:cubicBezTo>
                  <a:cubicBezTo>
                    <a:pt x="13411" y="2659"/>
                    <a:pt x="13260" y="2357"/>
                    <a:pt x="13058" y="2105"/>
                  </a:cubicBezTo>
                  <a:cubicBezTo>
                    <a:pt x="12755" y="1702"/>
                    <a:pt x="12453" y="1399"/>
                    <a:pt x="12050" y="1147"/>
                  </a:cubicBezTo>
                  <a:cubicBezTo>
                    <a:pt x="11898" y="996"/>
                    <a:pt x="11697" y="895"/>
                    <a:pt x="11495" y="744"/>
                  </a:cubicBezTo>
                  <a:cubicBezTo>
                    <a:pt x="11293" y="643"/>
                    <a:pt x="11092" y="542"/>
                    <a:pt x="10890" y="441"/>
                  </a:cubicBezTo>
                  <a:cubicBezTo>
                    <a:pt x="10386" y="240"/>
                    <a:pt x="9882" y="88"/>
                    <a:pt x="9327" y="38"/>
                  </a:cubicBezTo>
                  <a:cubicBezTo>
                    <a:pt x="9201" y="13"/>
                    <a:pt x="9075" y="0"/>
                    <a:pt x="8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14"/>
          <p:cNvGrpSpPr/>
          <p:nvPr/>
        </p:nvGrpSpPr>
        <p:grpSpPr>
          <a:xfrm>
            <a:off x="505575" y="552225"/>
            <a:ext cx="216800" cy="242025"/>
            <a:chOff x="7060475" y="767800"/>
            <a:chExt cx="216800" cy="242025"/>
          </a:xfrm>
        </p:grpSpPr>
        <p:sp>
          <p:nvSpPr>
            <p:cNvPr id="1334" name="Google Shape;1334;p14"/>
            <p:cNvSpPr/>
            <p:nvPr/>
          </p:nvSpPr>
          <p:spPr>
            <a:xfrm>
              <a:off x="7088200" y="816650"/>
              <a:ext cx="143700" cy="165450"/>
            </a:xfrm>
            <a:custGeom>
              <a:avLst/>
              <a:gdLst/>
              <a:ahLst/>
              <a:cxnLst/>
              <a:rect l="l" t="t" r="r" b="b"/>
              <a:pathLst>
                <a:path w="5748" h="6618" extrusionOk="0">
                  <a:moveTo>
                    <a:pt x="2893" y="0"/>
                  </a:moveTo>
                  <a:cubicBezTo>
                    <a:pt x="2786" y="0"/>
                    <a:pt x="2672" y="38"/>
                    <a:pt x="2572" y="114"/>
                  </a:cubicBezTo>
                  <a:cubicBezTo>
                    <a:pt x="2521" y="164"/>
                    <a:pt x="2420" y="215"/>
                    <a:pt x="2370" y="315"/>
                  </a:cubicBezTo>
                  <a:cubicBezTo>
                    <a:pt x="2319" y="416"/>
                    <a:pt x="2269" y="517"/>
                    <a:pt x="2219" y="618"/>
                  </a:cubicBezTo>
                  <a:cubicBezTo>
                    <a:pt x="2168" y="870"/>
                    <a:pt x="2067" y="1072"/>
                    <a:pt x="2017" y="1324"/>
                  </a:cubicBezTo>
                  <a:lnTo>
                    <a:pt x="1916" y="1525"/>
                  </a:lnTo>
                  <a:cubicBezTo>
                    <a:pt x="1664" y="1677"/>
                    <a:pt x="1462" y="1929"/>
                    <a:pt x="1311" y="2231"/>
                  </a:cubicBezTo>
                  <a:lnTo>
                    <a:pt x="958" y="2231"/>
                  </a:lnTo>
                  <a:cubicBezTo>
                    <a:pt x="908" y="2231"/>
                    <a:pt x="807" y="2282"/>
                    <a:pt x="706" y="2332"/>
                  </a:cubicBezTo>
                  <a:cubicBezTo>
                    <a:pt x="605" y="2382"/>
                    <a:pt x="555" y="2433"/>
                    <a:pt x="505" y="2534"/>
                  </a:cubicBezTo>
                  <a:cubicBezTo>
                    <a:pt x="454" y="2584"/>
                    <a:pt x="454" y="2634"/>
                    <a:pt x="454" y="2685"/>
                  </a:cubicBezTo>
                  <a:lnTo>
                    <a:pt x="303" y="2685"/>
                  </a:lnTo>
                  <a:cubicBezTo>
                    <a:pt x="101" y="2735"/>
                    <a:pt x="0" y="2937"/>
                    <a:pt x="0" y="3139"/>
                  </a:cubicBezTo>
                  <a:cubicBezTo>
                    <a:pt x="0" y="3290"/>
                    <a:pt x="101" y="3441"/>
                    <a:pt x="252" y="3542"/>
                  </a:cubicBezTo>
                  <a:cubicBezTo>
                    <a:pt x="353" y="3592"/>
                    <a:pt x="454" y="3592"/>
                    <a:pt x="555" y="3643"/>
                  </a:cubicBezTo>
                  <a:cubicBezTo>
                    <a:pt x="757" y="3744"/>
                    <a:pt x="958" y="3844"/>
                    <a:pt x="1160" y="3945"/>
                  </a:cubicBezTo>
                  <a:lnTo>
                    <a:pt x="1261" y="3996"/>
                  </a:lnTo>
                  <a:cubicBezTo>
                    <a:pt x="1311" y="4046"/>
                    <a:pt x="1412" y="4096"/>
                    <a:pt x="1462" y="4147"/>
                  </a:cubicBezTo>
                  <a:cubicBezTo>
                    <a:pt x="1462" y="4349"/>
                    <a:pt x="1513" y="4550"/>
                    <a:pt x="1563" y="4701"/>
                  </a:cubicBezTo>
                  <a:cubicBezTo>
                    <a:pt x="1614" y="4953"/>
                    <a:pt x="1765" y="5155"/>
                    <a:pt x="1916" y="5306"/>
                  </a:cubicBezTo>
                  <a:cubicBezTo>
                    <a:pt x="1967" y="5306"/>
                    <a:pt x="2017" y="5357"/>
                    <a:pt x="2067" y="5357"/>
                  </a:cubicBezTo>
                  <a:cubicBezTo>
                    <a:pt x="2067" y="5407"/>
                    <a:pt x="2118" y="5508"/>
                    <a:pt x="2118" y="5609"/>
                  </a:cubicBezTo>
                  <a:cubicBezTo>
                    <a:pt x="2168" y="5659"/>
                    <a:pt x="2168" y="5710"/>
                    <a:pt x="2219" y="5760"/>
                  </a:cubicBezTo>
                  <a:lnTo>
                    <a:pt x="2219" y="6113"/>
                  </a:lnTo>
                  <a:cubicBezTo>
                    <a:pt x="2219" y="6214"/>
                    <a:pt x="2269" y="6365"/>
                    <a:pt x="2319" y="6466"/>
                  </a:cubicBezTo>
                  <a:cubicBezTo>
                    <a:pt x="2420" y="6516"/>
                    <a:pt x="2521" y="6617"/>
                    <a:pt x="2672" y="6617"/>
                  </a:cubicBezTo>
                  <a:cubicBezTo>
                    <a:pt x="2824" y="6567"/>
                    <a:pt x="2975" y="6516"/>
                    <a:pt x="3025" y="6416"/>
                  </a:cubicBezTo>
                  <a:cubicBezTo>
                    <a:pt x="3126" y="6315"/>
                    <a:pt x="3177" y="6214"/>
                    <a:pt x="3177" y="6063"/>
                  </a:cubicBezTo>
                  <a:cubicBezTo>
                    <a:pt x="3277" y="5811"/>
                    <a:pt x="3378" y="5508"/>
                    <a:pt x="3429" y="5256"/>
                  </a:cubicBezTo>
                  <a:lnTo>
                    <a:pt x="3479" y="5155"/>
                  </a:lnTo>
                  <a:cubicBezTo>
                    <a:pt x="3529" y="5054"/>
                    <a:pt x="3580" y="4953"/>
                    <a:pt x="3580" y="4903"/>
                  </a:cubicBezTo>
                  <a:lnTo>
                    <a:pt x="3580" y="4853"/>
                  </a:lnTo>
                  <a:lnTo>
                    <a:pt x="3933" y="4853"/>
                  </a:lnTo>
                  <a:cubicBezTo>
                    <a:pt x="4134" y="4752"/>
                    <a:pt x="4286" y="4701"/>
                    <a:pt x="4437" y="4550"/>
                  </a:cubicBezTo>
                  <a:lnTo>
                    <a:pt x="4941" y="4147"/>
                  </a:lnTo>
                  <a:cubicBezTo>
                    <a:pt x="4991" y="4096"/>
                    <a:pt x="5042" y="4046"/>
                    <a:pt x="5092" y="3945"/>
                  </a:cubicBezTo>
                  <a:lnTo>
                    <a:pt x="5143" y="3945"/>
                  </a:lnTo>
                  <a:cubicBezTo>
                    <a:pt x="5294" y="3895"/>
                    <a:pt x="5395" y="3794"/>
                    <a:pt x="5546" y="3744"/>
                  </a:cubicBezTo>
                  <a:cubicBezTo>
                    <a:pt x="5647" y="3643"/>
                    <a:pt x="5748" y="3491"/>
                    <a:pt x="5748" y="3391"/>
                  </a:cubicBezTo>
                  <a:cubicBezTo>
                    <a:pt x="5748" y="3239"/>
                    <a:pt x="5697" y="3139"/>
                    <a:pt x="5596" y="3038"/>
                  </a:cubicBezTo>
                  <a:cubicBezTo>
                    <a:pt x="5546" y="2937"/>
                    <a:pt x="5445" y="2887"/>
                    <a:pt x="5395" y="2836"/>
                  </a:cubicBezTo>
                  <a:cubicBezTo>
                    <a:pt x="5294" y="2786"/>
                    <a:pt x="5143" y="2786"/>
                    <a:pt x="5042" y="2786"/>
                  </a:cubicBezTo>
                  <a:lnTo>
                    <a:pt x="4689" y="2685"/>
                  </a:lnTo>
                  <a:lnTo>
                    <a:pt x="4588" y="2534"/>
                  </a:lnTo>
                  <a:cubicBezTo>
                    <a:pt x="4487" y="2382"/>
                    <a:pt x="4286" y="2282"/>
                    <a:pt x="4084" y="2181"/>
                  </a:cubicBezTo>
                  <a:cubicBezTo>
                    <a:pt x="4134" y="2130"/>
                    <a:pt x="4134" y="2029"/>
                    <a:pt x="4084" y="1979"/>
                  </a:cubicBezTo>
                  <a:cubicBezTo>
                    <a:pt x="4084" y="1828"/>
                    <a:pt x="3983" y="1727"/>
                    <a:pt x="3882" y="1677"/>
                  </a:cubicBezTo>
                  <a:cubicBezTo>
                    <a:pt x="3832" y="1626"/>
                    <a:pt x="3782" y="1576"/>
                    <a:pt x="3681" y="1576"/>
                  </a:cubicBezTo>
                  <a:cubicBezTo>
                    <a:pt x="3630" y="1525"/>
                    <a:pt x="3529" y="1475"/>
                    <a:pt x="3479" y="1424"/>
                  </a:cubicBezTo>
                  <a:cubicBezTo>
                    <a:pt x="3479" y="1324"/>
                    <a:pt x="3479" y="1273"/>
                    <a:pt x="3479" y="1072"/>
                  </a:cubicBezTo>
                  <a:cubicBezTo>
                    <a:pt x="3479" y="920"/>
                    <a:pt x="3429" y="769"/>
                    <a:pt x="3429" y="618"/>
                  </a:cubicBezTo>
                  <a:cubicBezTo>
                    <a:pt x="3429" y="517"/>
                    <a:pt x="3378" y="366"/>
                    <a:pt x="3328" y="265"/>
                  </a:cubicBezTo>
                  <a:cubicBezTo>
                    <a:pt x="3328" y="215"/>
                    <a:pt x="3227" y="164"/>
                    <a:pt x="3177" y="114"/>
                  </a:cubicBezTo>
                  <a:cubicBezTo>
                    <a:pt x="3101" y="38"/>
                    <a:pt x="3000" y="0"/>
                    <a:pt x="2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4"/>
            <p:cNvSpPr/>
            <p:nvPr/>
          </p:nvSpPr>
          <p:spPr>
            <a:xfrm>
              <a:off x="7091975" y="885050"/>
              <a:ext cx="152525" cy="92000"/>
            </a:xfrm>
            <a:custGeom>
              <a:avLst/>
              <a:gdLst/>
              <a:ahLst/>
              <a:cxnLst/>
              <a:rect l="l" t="t" r="r" b="b"/>
              <a:pathLst>
                <a:path w="6101" h="3680" extrusionOk="0">
                  <a:moveTo>
                    <a:pt x="5530" y="1"/>
                  </a:moveTo>
                  <a:cubicBezTo>
                    <a:pt x="5454" y="1"/>
                    <a:pt x="5374" y="18"/>
                    <a:pt x="5294" y="50"/>
                  </a:cubicBezTo>
                  <a:cubicBezTo>
                    <a:pt x="5193" y="100"/>
                    <a:pt x="5143" y="151"/>
                    <a:pt x="5042" y="251"/>
                  </a:cubicBezTo>
                  <a:cubicBezTo>
                    <a:pt x="4941" y="302"/>
                    <a:pt x="4790" y="352"/>
                    <a:pt x="4639" y="453"/>
                  </a:cubicBezTo>
                  <a:cubicBezTo>
                    <a:pt x="4538" y="554"/>
                    <a:pt x="4336" y="655"/>
                    <a:pt x="4185" y="705"/>
                  </a:cubicBezTo>
                  <a:lnTo>
                    <a:pt x="3731" y="957"/>
                  </a:lnTo>
                  <a:cubicBezTo>
                    <a:pt x="3530" y="1008"/>
                    <a:pt x="3328" y="1108"/>
                    <a:pt x="3126" y="1159"/>
                  </a:cubicBezTo>
                  <a:lnTo>
                    <a:pt x="2773" y="1260"/>
                  </a:lnTo>
                  <a:lnTo>
                    <a:pt x="2471" y="1310"/>
                  </a:lnTo>
                  <a:lnTo>
                    <a:pt x="1664" y="1310"/>
                  </a:lnTo>
                  <a:lnTo>
                    <a:pt x="1513" y="1209"/>
                  </a:lnTo>
                  <a:lnTo>
                    <a:pt x="1160" y="1108"/>
                  </a:lnTo>
                  <a:lnTo>
                    <a:pt x="706" y="806"/>
                  </a:lnTo>
                  <a:cubicBezTo>
                    <a:pt x="622" y="755"/>
                    <a:pt x="538" y="733"/>
                    <a:pt x="458" y="733"/>
                  </a:cubicBezTo>
                  <a:cubicBezTo>
                    <a:pt x="298" y="733"/>
                    <a:pt x="152" y="823"/>
                    <a:pt x="51" y="957"/>
                  </a:cubicBezTo>
                  <a:cubicBezTo>
                    <a:pt x="1" y="1058"/>
                    <a:pt x="1" y="1159"/>
                    <a:pt x="1" y="1260"/>
                  </a:cubicBezTo>
                  <a:cubicBezTo>
                    <a:pt x="51" y="1209"/>
                    <a:pt x="101" y="1184"/>
                    <a:pt x="146" y="1184"/>
                  </a:cubicBezTo>
                  <a:cubicBezTo>
                    <a:pt x="190" y="1184"/>
                    <a:pt x="228" y="1209"/>
                    <a:pt x="253" y="1260"/>
                  </a:cubicBezTo>
                  <a:cubicBezTo>
                    <a:pt x="505" y="1411"/>
                    <a:pt x="656" y="1613"/>
                    <a:pt x="858" y="1814"/>
                  </a:cubicBezTo>
                  <a:cubicBezTo>
                    <a:pt x="908" y="1814"/>
                    <a:pt x="908" y="1865"/>
                    <a:pt x="959" y="1965"/>
                  </a:cubicBezTo>
                  <a:lnTo>
                    <a:pt x="1009" y="1965"/>
                  </a:lnTo>
                  <a:cubicBezTo>
                    <a:pt x="1160" y="2016"/>
                    <a:pt x="1362" y="2066"/>
                    <a:pt x="1513" y="2117"/>
                  </a:cubicBezTo>
                  <a:cubicBezTo>
                    <a:pt x="1463" y="2268"/>
                    <a:pt x="1513" y="2419"/>
                    <a:pt x="1614" y="2570"/>
                  </a:cubicBezTo>
                  <a:cubicBezTo>
                    <a:pt x="1664" y="2570"/>
                    <a:pt x="1715" y="2621"/>
                    <a:pt x="1715" y="2621"/>
                  </a:cubicBezTo>
                  <a:lnTo>
                    <a:pt x="1765" y="2671"/>
                  </a:lnTo>
                  <a:lnTo>
                    <a:pt x="1916" y="2772"/>
                  </a:lnTo>
                  <a:lnTo>
                    <a:pt x="2017" y="2923"/>
                  </a:lnTo>
                  <a:cubicBezTo>
                    <a:pt x="2017" y="3024"/>
                    <a:pt x="2017" y="3075"/>
                    <a:pt x="2017" y="3125"/>
                  </a:cubicBezTo>
                  <a:cubicBezTo>
                    <a:pt x="2017" y="3276"/>
                    <a:pt x="2068" y="3427"/>
                    <a:pt x="2168" y="3528"/>
                  </a:cubicBezTo>
                  <a:cubicBezTo>
                    <a:pt x="2269" y="3629"/>
                    <a:pt x="2370" y="3680"/>
                    <a:pt x="2521" y="3680"/>
                  </a:cubicBezTo>
                  <a:lnTo>
                    <a:pt x="2622" y="3680"/>
                  </a:lnTo>
                  <a:cubicBezTo>
                    <a:pt x="2773" y="3629"/>
                    <a:pt x="2874" y="3528"/>
                    <a:pt x="2975" y="3377"/>
                  </a:cubicBezTo>
                  <a:cubicBezTo>
                    <a:pt x="3026" y="3226"/>
                    <a:pt x="3076" y="3075"/>
                    <a:pt x="3126" y="2923"/>
                  </a:cubicBezTo>
                  <a:cubicBezTo>
                    <a:pt x="3177" y="2772"/>
                    <a:pt x="3227" y="2671"/>
                    <a:pt x="3227" y="2520"/>
                  </a:cubicBezTo>
                  <a:cubicBezTo>
                    <a:pt x="3278" y="2470"/>
                    <a:pt x="3278" y="2369"/>
                    <a:pt x="3328" y="2318"/>
                  </a:cubicBezTo>
                  <a:cubicBezTo>
                    <a:pt x="3580" y="2167"/>
                    <a:pt x="3832" y="2016"/>
                    <a:pt x="4135" y="1865"/>
                  </a:cubicBezTo>
                  <a:lnTo>
                    <a:pt x="4538" y="1663"/>
                  </a:lnTo>
                  <a:cubicBezTo>
                    <a:pt x="4689" y="1613"/>
                    <a:pt x="4740" y="1512"/>
                    <a:pt x="4790" y="1411"/>
                  </a:cubicBezTo>
                  <a:lnTo>
                    <a:pt x="4840" y="1411"/>
                  </a:lnTo>
                  <a:lnTo>
                    <a:pt x="5345" y="1108"/>
                  </a:lnTo>
                  <a:cubicBezTo>
                    <a:pt x="5445" y="1058"/>
                    <a:pt x="5546" y="957"/>
                    <a:pt x="5647" y="907"/>
                  </a:cubicBezTo>
                  <a:cubicBezTo>
                    <a:pt x="5950" y="806"/>
                    <a:pt x="6101" y="503"/>
                    <a:pt x="5950" y="251"/>
                  </a:cubicBezTo>
                  <a:cubicBezTo>
                    <a:pt x="5846" y="79"/>
                    <a:pt x="5696" y="1"/>
                    <a:pt x="5530"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7125175" y="884825"/>
              <a:ext cx="30375" cy="21700"/>
            </a:xfrm>
            <a:custGeom>
              <a:avLst/>
              <a:gdLst/>
              <a:ahLst/>
              <a:cxnLst/>
              <a:rect l="l" t="t" r="r" b="b"/>
              <a:pathLst>
                <a:path w="1215" h="868" extrusionOk="0">
                  <a:moveTo>
                    <a:pt x="679" y="0"/>
                  </a:moveTo>
                  <a:cubicBezTo>
                    <a:pt x="650" y="0"/>
                    <a:pt x="620" y="3"/>
                    <a:pt x="588" y="8"/>
                  </a:cubicBezTo>
                  <a:cubicBezTo>
                    <a:pt x="1" y="57"/>
                    <a:pt x="79" y="867"/>
                    <a:pt x="639" y="867"/>
                  </a:cubicBezTo>
                  <a:cubicBezTo>
                    <a:pt x="655" y="867"/>
                    <a:pt x="672" y="867"/>
                    <a:pt x="689" y="865"/>
                  </a:cubicBezTo>
                  <a:cubicBezTo>
                    <a:pt x="1215" y="818"/>
                    <a:pt x="1197" y="0"/>
                    <a:pt x="679"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7127275" y="807200"/>
              <a:ext cx="51700" cy="61450"/>
            </a:xfrm>
            <a:custGeom>
              <a:avLst/>
              <a:gdLst/>
              <a:ahLst/>
              <a:cxnLst/>
              <a:rect l="l" t="t" r="r" b="b"/>
              <a:pathLst>
                <a:path w="2068" h="2458" extrusionOk="0">
                  <a:moveTo>
                    <a:pt x="1362" y="0"/>
                  </a:moveTo>
                  <a:cubicBezTo>
                    <a:pt x="1276" y="0"/>
                    <a:pt x="1189" y="29"/>
                    <a:pt x="1109" y="88"/>
                  </a:cubicBezTo>
                  <a:cubicBezTo>
                    <a:pt x="1009" y="139"/>
                    <a:pt x="908" y="240"/>
                    <a:pt x="857" y="340"/>
                  </a:cubicBezTo>
                  <a:cubicBezTo>
                    <a:pt x="555" y="492"/>
                    <a:pt x="353" y="744"/>
                    <a:pt x="303" y="1046"/>
                  </a:cubicBezTo>
                  <a:cubicBezTo>
                    <a:pt x="252" y="1097"/>
                    <a:pt x="202" y="1198"/>
                    <a:pt x="202" y="1298"/>
                  </a:cubicBezTo>
                  <a:cubicBezTo>
                    <a:pt x="152" y="1349"/>
                    <a:pt x="101" y="1349"/>
                    <a:pt x="101" y="1399"/>
                  </a:cubicBezTo>
                  <a:cubicBezTo>
                    <a:pt x="0" y="1651"/>
                    <a:pt x="0" y="1954"/>
                    <a:pt x="202" y="2155"/>
                  </a:cubicBezTo>
                  <a:cubicBezTo>
                    <a:pt x="353" y="2357"/>
                    <a:pt x="555" y="2458"/>
                    <a:pt x="807" y="2458"/>
                  </a:cubicBezTo>
                  <a:lnTo>
                    <a:pt x="1059" y="2458"/>
                  </a:lnTo>
                  <a:cubicBezTo>
                    <a:pt x="1261" y="2458"/>
                    <a:pt x="1462" y="2407"/>
                    <a:pt x="1664" y="2307"/>
                  </a:cubicBezTo>
                  <a:cubicBezTo>
                    <a:pt x="1866" y="2206"/>
                    <a:pt x="2017" y="2004"/>
                    <a:pt x="2067" y="1802"/>
                  </a:cubicBezTo>
                  <a:cubicBezTo>
                    <a:pt x="2067" y="1601"/>
                    <a:pt x="2067" y="1450"/>
                    <a:pt x="1966" y="1298"/>
                  </a:cubicBezTo>
                  <a:cubicBezTo>
                    <a:pt x="1966" y="1198"/>
                    <a:pt x="1966" y="1147"/>
                    <a:pt x="1966" y="1097"/>
                  </a:cubicBezTo>
                  <a:cubicBezTo>
                    <a:pt x="2017" y="945"/>
                    <a:pt x="2017" y="794"/>
                    <a:pt x="1966" y="693"/>
                  </a:cubicBezTo>
                  <a:cubicBezTo>
                    <a:pt x="1916" y="593"/>
                    <a:pt x="1866" y="492"/>
                    <a:pt x="1815" y="441"/>
                  </a:cubicBezTo>
                  <a:cubicBezTo>
                    <a:pt x="1815" y="340"/>
                    <a:pt x="1765" y="240"/>
                    <a:pt x="1714" y="189"/>
                  </a:cubicBezTo>
                  <a:cubicBezTo>
                    <a:pt x="1623" y="67"/>
                    <a:pt x="1494" y="0"/>
                    <a:pt x="1362"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7060475" y="767800"/>
              <a:ext cx="216800" cy="242025"/>
            </a:xfrm>
            <a:custGeom>
              <a:avLst/>
              <a:gdLst/>
              <a:ahLst/>
              <a:cxnLst/>
              <a:rect l="l" t="t" r="r" b="b"/>
              <a:pathLst>
                <a:path w="8672" h="9681" extrusionOk="0">
                  <a:moveTo>
                    <a:pt x="3933" y="2118"/>
                  </a:moveTo>
                  <a:cubicBezTo>
                    <a:pt x="3983" y="2269"/>
                    <a:pt x="4033" y="2421"/>
                    <a:pt x="4134" y="2572"/>
                  </a:cubicBezTo>
                  <a:cubicBezTo>
                    <a:pt x="4185" y="2774"/>
                    <a:pt x="4286" y="2975"/>
                    <a:pt x="4386" y="3227"/>
                  </a:cubicBezTo>
                  <a:cubicBezTo>
                    <a:pt x="4538" y="3429"/>
                    <a:pt x="4638" y="3631"/>
                    <a:pt x="4790" y="3832"/>
                  </a:cubicBezTo>
                  <a:cubicBezTo>
                    <a:pt x="5042" y="4236"/>
                    <a:pt x="5395" y="4538"/>
                    <a:pt x="5798" y="4790"/>
                  </a:cubicBezTo>
                  <a:cubicBezTo>
                    <a:pt x="6000" y="4891"/>
                    <a:pt x="6201" y="5042"/>
                    <a:pt x="6403" y="5143"/>
                  </a:cubicBezTo>
                  <a:cubicBezTo>
                    <a:pt x="6504" y="5193"/>
                    <a:pt x="6655" y="5244"/>
                    <a:pt x="6756" y="5294"/>
                  </a:cubicBezTo>
                  <a:lnTo>
                    <a:pt x="6705" y="5294"/>
                  </a:lnTo>
                  <a:cubicBezTo>
                    <a:pt x="6050" y="5546"/>
                    <a:pt x="5445" y="5950"/>
                    <a:pt x="4991" y="6454"/>
                  </a:cubicBezTo>
                  <a:cubicBezTo>
                    <a:pt x="4638" y="6756"/>
                    <a:pt x="4386" y="7160"/>
                    <a:pt x="4185" y="7563"/>
                  </a:cubicBezTo>
                  <a:cubicBezTo>
                    <a:pt x="4084" y="7765"/>
                    <a:pt x="3983" y="7916"/>
                    <a:pt x="3882" y="8117"/>
                  </a:cubicBezTo>
                  <a:cubicBezTo>
                    <a:pt x="3781" y="7916"/>
                    <a:pt x="3681" y="7714"/>
                    <a:pt x="3580" y="7462"/>
                  </a:cubicBezTo>
                  <a:cubicBezTo>
                    <a:pt x="3378" y="7059"/>
                    <a:pt x="3126" y="6655"/>
                    <a:pt x="2824" y="6303"/>
                  </a:cubicBezTo>
                  <a:cubicBezTo>
                    <a:pt x="2723" y="6101"/>
                    <a:pt x="2521" y="5899"/>
                    <a:pt x="2370" y="5748"/>
                  </a:cubicBezTo>
                  <a:cubicBezTo>
                    <a:pt x="2219" y="5546"/>
                    <a:pt x="2017" y="5395"/>
                    <a:pt x="1815" y="5244"/>
                  </a:cubicBezTo>
                  <a:cubicBezTo>
                    <a:pt x="1664" y="5143"/>
                    <a:pt x="1563" y="5042"/>
                    <a:pt x="1412" y="4992"/>
                  </a:cubicBezTo>
                  <a:cubicBezTo>
                    <a:pt x="1563" y="4891"/>
                    <a:pt x="1664" y="4841"/>
                    <a:pt x="1815" y="4740"/>
                  </a:cubicBezTo>
                  <a:lnTo>
                    <a:pt x="2067" y="4538"/>
                  </a:lnTo>
                  <a:cubicBezTo>
                    <a:pt x="2269" y="4387"/>
                    <a:pt x="2471" y="4236"/>
                    <a:pt x="2622" y="4084"/>
                  </a:cubicBezTo>
                  <a:cubicBezTo>
                    <a:pt x="2824" y="3933"/>
                    <a:pt x="2975" y="3782"/>
                    <a:pt x="3076" y="3580"/>
                  </a:cubicBezTo>
                  <a:cubicBezTo>
                    <a:pt x="3227" y="3429"/>
                    <a:pt x="3378" y="3227"/>
                    <a:pt x="3479" y="3026"/>
                  </a:cubicBezTo>
                  <a:cubicBezTo>
                    <a:pt x="3630" y="2824"/>
                    <a:pt x="3731" y="2622"/>
                    <a:pt x="3781" y="2421"/>
                  </a:cubicBezTo>
                  <a:cubicBezTo>
                    <a:pt x="3832" y="2320"/>
                    <a:pt x="3882" y="2219"/>
                    <a:pt x="3933" y="2118"/>
                  </a:cubicBezTo>
                  <a:close/>
                  <a:moveTo>
                    <a:pt x="3983" y="1"/>
                  </a:moveTo>
                  <a:lnTo>
                    <a:pt x="3933" y="102"/>
                  </a:lnTo>
                  <a:cubicBezTo>
                    <a:pt x="3882" y="303"/>
                    <a:pt x="3781" y="555"/>
                    <a:pt x="3681" y="757"/>
                  </a:cubicBezTo>
                  <a:cubicBezTo>
                    <a:pt x="3681" y="757"/>
                    <a:pt x="3681" y="807"/>
                    <a:pt x="3630" y="858"/>
                  </a:cubicBezTo>
                  <a:cubicBezTo>
                    <a:pt x="3529" y="1110"/>
                    <a:pt x="3378" y="1412"/>
                    <a:pt x="3227" y="1614"/>
                  </a:cubicBezTo>
                  <a:cubicBezTo>
                    <a:pt x="3227" y="1664"/>
                    <a:pt x="3176" y="1715"/>
                    <a:pt x="3176" y="1765"/>
                  </a:cubicBezTo>
                  <a:lnTo>
                    <a:pt x="3076" y="1916"/>
                  </a:lnTo>
                  <a:cubicBezTo>
                    <a:pt x="2975" y="2118"/>
                    <a:pt x="2874" y="2320"/>
                    <a:pt x="2824" y="2471"/>
                  </a:cubicBezTo>
                  <a:cubicBezTo>
                    <a:pt x="2773" y="2572"/>
                    <a:pt x="2723" y="2673"/>
                    <a:pt x="2672" y="2723"/>
                  </a:cubicBezTo>
                  <a:cubicBezTo>
                    <a:pt x="2571" y="2874"/>
                    <a:pt x="2471" y="2975"/>
                    <a:pt x="2370" y="3126"/>
                  </a:cubicBezTo>
                  <a:cubicBezTo>
                    <a:pt x="2319" y="3177"/>
                    <a:pt x="2319" y="3177"/>
                    <a:pt x="2319" y="3177"/>
                  </a:cubicBezTo>
                  <a:lnTo>
                    <a:pt x="2067" y="3479"/>
                  </a:lnTo>
                  <a:cubicBezTo>
                    <a:pt x="1815" y="3731"/>
                    <a:pt x="1563" y="3983"/>
                    <a:pt x="1261" y="4185"/>
                  </a:cubicBezTo>
                  <a:cubicBezTo>
                    <a:pt x="1160" y="4336"/>
                    <a:pt x="1009" y="4437"/>
                    <a:pt x="857" y="4488"/>
                  </a:cubicBezTo>
                  <a:lnTo>
                    <a:pt x="454" y="4740"/>
                  </a:lnTo>
                  <a:lnTo>
                    <a:pt x="404" y="4740"/>
                  </a:lnTo>
                  <a:lnTo>
                    <a:pt x="202" y="4891"/>
                  </a:lnTo>
                  <a:lnTo>
                    <a:pt x="0" y="4992"/>
                  </a:lnTo>
                  <a:cubicBezTo>
                    <a:pt x="152" y="5093"/>
                    <a:pt x="353" y="5193"/>
                    <a:pt x="504" y="5294"/>
                  </a:cubicBezTo>
                  <a:lnTo>
                    <a:pt x="555" y="5294"/>
                  </a:lnTo>
                  <a:cubicBezTo>
                    <a:pt x="807" y="5445"/>
                    <a:pt x="1059" y="5597"/>
                    <a:pt x="1261" y="5798"/>
                  </a:cubicBezTo>
                  <a:cubicBezTo>
                    <a:pt x="1361" y="5899"/>
                    <a:pt x="1412" y="5950"/>
                    <a:pt x="1513" y="6050"/>
                  </a:cubicBezTo>
                  <a:lnTo>
                    <a:pt x="1563" y="6101"/>
                  </a:lnTo>
                  <a:cubicBezTo>
                    <a:pt x="1664" y="6202"/>
                    <a:pt x="1765" y="6303"/>
                    <a:pt x="1815" y="6403"/>
                  </a:cubicBezTo>
                  <a:cubicBezTo>
                    <a:pt x="1866" y="6454"/>
                    <a:pt x="1916" y="6454"/>
                    <a:pt x="1916" y="6504"/>
                  </a:cubicBezTo>
                  <a:lnTo>
                    <a:pt x="2017" y="6555"/>
                  </a:lnTo>
                  <a:cubicBezTo>
                    <a:pt x="2067" y="6655"/>
                    <a:pt x="2118" y="6706"/>
                    <a:pt x="2168" y="6807"/>
                  </a:cubicBezTo>
                  <a:cubicBezTo>
                    <a:pt x="2219" y="6807"/>
                    <a:pt x="2219" y="6857"/>
                    <a:pt x="2269" y="6907"/>
                  </a:cubicBezTo>
                  <a:cubicBezTo>
                    <a:pt x="2319" y="6958"/>
                    <a:pt x="2370" y="7008"/>
                    <a:pt x="2420" y="7109"/>
                  </a:cubicBezTo>
                  <a:lnTo>
                    <a:pt x="2723" y="7563"/>
                  </a:lnTo>
                  <a:cubicBezTo>
                    <a:pt x="2824" y="7714"/>
                    <a:pt x="2924" y="7916"/>
                    <a:pt x="3025" y="8067"/>
                  </a:cubicBezTo>
                  <a:cubicBezTo>
                    <a:pt x="3126" y="8269"/>
                    <a:pt x="3227" y="8420"/>
                    <a:pt x="3328" y="8622"/>
                  </a:cubicBezTo>
                  <a:lnTo>
                    <a:pt x="3479" y="8924"/>
                  </a:lnTo>
                  <a:lnTo>
                    <a:pt x="3580" y="9126"/>
                  </a:lnTo>
                  <a:lnTo>
                    <a:pt x="3781" y="9378"/>
                  </a:lnTo>
                  <a:lnTo>
                    <a:pt x="3933" y="9680"/>
                  </a:lnTo>
                  <a:lnTo>
                    <a:pt x="4033" y="9680"/>
                  </a:lnTo>
                  <a:cubicBezTo>
                    <a:pt x="4033" y="9579"/>
                    <a:pt x="4084" y="9529"/>
                    <a:pt x="4134" y="9428"/>
                  </a:cubicBezTo>
                  <a:lnTo>
                    <a:pt x="4235" y="9176"/>
                  </a:lnTo>
                  <a:lnTo>
                    <a:pt x="4286" y="9075"/>
                  </a:lnTo>
                  <a:cubicBezTo>
                    <a:pt x="4336" y="8974"/>
                    <a:pt x="4386" y="8823"/>
                    <a:pt x="4487" y="8672"/>
                  </a:cubicBezTo>
                  <a:cubicBezTo>
                    <a:pt x="4538" y="8571"/>
                    <a:pt x="4588" y="8420"/>
                    <a:pt x="4689" y="8319"/>
                  </a:cubicBezTo>
                  <a:cubicBezTo>
                    <a:pt x="4739" y="8168"/>
                    <a:pt x="4840" y="8067"/>
                    <a:pt x="4941" y="7916"/>
                  </a:cubicBezTo>
                  <a:cubicBezTo>
                    <a:pt x="5042" y="7815"/>
                    <a:pt x="4991" y="7765"/>
                    <a:pt x="5042" y="7714"/>
                  </a:cubicBezTo>
                  <a:cubicBezTo>
                    <a:pt x="5143" y="7563"/>
                    <a:pt x="5243" y="7412"/>
                    <a:pt x="5344" y="7260"/>
                  </a:cubicBezTo>
                  <a:cubicBezTo>
                    <a:pt x="5445" y="7160"/>
                    <a:pt x="5546" y="7059"/>
                    <a:pt x="5697" y="6958"/>
                  </a:cubicBezTo>
                  <a:cubicBezTo>
                    <a:pt x="5798" y="6857"/>
                    <a:pt x="6000" y="6655"/>
                    <a:pt x="6151" y="6555"/>
                  </a:cubicBezTo>
                  <a:cubicBezTo>
                    <a:pt x="6252" y="6454"/>
                    <a:pt x="6302" y="6403"/>
                    <a:pt x="6403" y="6353"/>
                  </a:cubicBezTo>
                  <a:cubicBezTo>
                    <a:pt x="6504" y="6252"/>
                    <a:pt x="6605" y="6202"/>
                    <a:pt x="6705" y="6101"/>
                  </a:cubicBezTo>
                  <a:cubicBezTo>
                    <a:pt x="6907" y="6000"/>
                    <a:pt x="7109" y="5899"/>
                    <a:pt x="7310" y="5798"/>
                  </a:cubicBezTo>
                  <a:cubicBezTo>
                    <a:pt x="7512" y="5698"/>
                    <a:pt x="7714" y="5597"/>
                    <a:pt x="7966" y="5496"/>
                  </a:cubicBezTo>
                  <a:cubicBezTo>
                    <a:pt x="8167" y="5395"/>
                    <a:pt x="8420" y="5294"/>
                    <a:pt x="8672" y="5244"/>
                  </a:cubicBezTo>
                  <a:cubicBezTo>
                    <a:pt x="8520" y="5193"/>
                    <a:pt x="8319" y="5093"/>
                    <a:pt x="8117" y="4941"/>
                  </a:cubicBezTo>
                  <a:lnTo>
                    <a:pt x="7714" y="4740"/>
                  </a:lnTo>
                  <a:cubicBezTo>
                    <a:pt x="7562" y="4689"/>
                    <a:pt x="7361" y="4588"/>
                    <a:pt x="7210" y="4538"/>
                  </a:cubicBezTo>
                  <a:lnTo>
                    <a:pt x="6857" y="4336"/>
                  </a:lnTo>
                  <a:lnTo>
                    <a:pt x="6705" y="4286"/>
                  </a:lnTo>
                  <a:cubicBezTo>
                    <a:pt x="6554" y="4185"/>
                    <a:pt x="6403" y="4084"/>
                    <a:pt x="6252" y="3983"/>
                  </a:cubicBezTo>
                  <a:cubicBezTo>
                    <a:pt x="6151" y="3933"/>
                    <a:pt x="6050" y="3832"/>
                    <a:pt x="5899" y="3731"/>
                  </a:cubicBezTo>
                  <a:lnTo>
                    <a:pt x="5647" y="3530"/>
                  </a:lnTo>
                  <a:lnTo>
                    <a:pt x="5445" y="3278"/>
                  </a:lnTo>
                  <a:cubicBezTo>
                    <a:pt x="5344" y="3076"/>
                    <a:pt x="5193" y="2925"/>
                    <a:pt x="5092" y="2723"/>
                  </a:cubicBezTo>
                  <a:cubicBezTo>
                    <a:pt x="5042" y="2572"/>
                    <a:pt x="4991" y="2471"/>
                    <a:pt x="4941" y="2320"/>
                  </a:cubicBezTo>
                  <a:cubicBezTo>
                    <a:pt x="4891" y="2219"/>
                    <a:pt x="4840" y="2169"/>
                    <a:pt x="4790" y="2068"/>
                  </a:cubicBezTo>
                  <a:cubicBezTo>
                    <a:pt x="4739" y="1967"/>
                    <a:pt x="4739" y="1967"/>
                    <a:pt x="4689" y="1866"/>
                  </a:cubicBezTo>
                  <a:cubicBezTo>
                    <a:pt x="4689" y="1816"/>
                    <a:pt x="4588" y="1664"/>
                    <a:pt x="4538" y="1513"/>
                  </a:cubicBezTo>
                  <a:cubicBezTo>
                    <a:pt x="4487" y="1412"/>
                    <a:pt x="4437" y="1211"/>
                    <a:pt x="4336" y="1059"/>
                  </a:cubicBezTo>
                  <a:cubicBezTo>
                    <a:pt x="4286" y="908"/>
                    <a:pt x="4235" y="807"/>
                    <a:pt x="4235" y="707"/>
                  </a:cubicBezTo>
                  <a:cubicBezTo>
                    <a:pt x="4185" y="606"/>
                    <a:pt x="4084" y="404"/>
                    <a:pt x="4033" y="202"/>
                  </a:cubicBezTo>
                  <a:cubicBezTo>
                    <a:pt x="3983" y="51"/>
                    <a:pt x="3983" y="51"/>
                    <a:pt x="3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14"/>
          <p:cNvGrpSpPr/>
          <p:nvPr/>
        </p:nvGrpSpPr>
        <p:grpSpPr>
          <a:xfrm>
            <a:off x="3185800" y="210663"/>
            <a:ext cx="185300" cy="192875"/>
            <a:chOff x="4834675" y="1060200"/>
            <a:chExt cx="185300" cy="192875"/>
          </a:xfrm>
        </p:grpSpPr>
        <p:sp>
          <p:nvSpPr>
            <p:cNvPr id="1340" name="Google Shape;1340;p14"/>
            <p:cNvSpPr/>
            <p:nvPr/>
          </p:nvSpPr>
          <p:spPr>
            <a:xfrm>
              <a:off x="4868700" y="1098300"/>
              <a:ext cx="114700" cy="116225"/>
            </a:xfrm>
            <a:custGeom>
              <a:avLst/>
              <a:gdLst/>
              <a:ahLst/>
              <a:cxnLst/>
              <a:rect l="l" t="t" r="r" b="b"/>
              <a:pathLst>
                <a:path w="4588" h="4649" extrusionOk="0">
                  <a:moveTo>
                    <a:pt x="1998" y="0"/>
                  </a:moveTo>
                  <a:cubicBezTo>
                    <a:pt x="1839" y="0"/>
                    <a:pt x="1674" y="94"/>
                    <a:pt x="1563" y="241"/>
                  </a:cubicBezTo>
                  <a:cubicBezTo>
                    <a:pt x="1513" y="443"/>
                    <a:pt x="1462" y="594"/>
                    <a:pt x="1462" y="796"/>
                  </a:cubicBezTo>
                  <a:cubicBezTo>
                    <a:pt x="1361" y="897"/>
                    <a:pt x="1311" y="998"/>
                    <a:pt x="1261" y="1098"/>
                  </a:cubicBezTo>
                  <a:cubicBezTo>
                    <a:pt x="1210" y="1199"/>
                    <a:pt x="1160" y="1250"/>
                    <a:pt x="1109" y="1351"/>
                  </a:cubicBezTo>
                  <a:lnTo>
                    <a:pt x="958" y="1401"/>
                  </a:lnTo>
                  <a:cubicBezTo>
                    <a:pt x="756" y="1502"/>
                    <a:pt x="504" y="1653"/>
                    <a:pt x="353" y="1855"/>
                  </a:cubicBezTo>
                  <a:cubicBezTo>
                    <a:pt x="252" y="1955"/>
                    <a:pt x="202" y="2107"/>
                    <a:pt x="152" y="2308"/>
                  </a:cubicBezTo>
                  <a:cubicBezTo>
                    <a:pt x="101" y="2359"/>
                    <a:pt x="101" y="2409"/>
                    <a:pt x="51" y="2510"/>
                  </a:cubicBezTo>
                  <a:cubicBezTo>
                    <a:pt x="0" y="2661"/>
                    <a:pt x="51" y="2913"/>
                    <a:pt x="152" y="3065"/>
                  </a:cubicBezTo>
                  <a:cubicBezTo>
                    <a:pt x="252" y="3165"/>
                    <a:pt x="353" y="3317"/>
                    <a:pt x="504" y="3367"/>
                  </a:cubicBezTo>
                  <a:cubicBezTo>
                    <a:pt x="504" y="3418"/>
                    <a:pt x="555" y="3468"/>
                    <a:pt x="605" y="3518"/>
                  </a:cubicBezTo>
                  <a:cubicBezTo>
                    <a:pt x="807" y="3720"/>
                    <a:pt x="1009" y="3821"/>
                    <a:pt x="1261" y="3821"/>
                  </a:cubicBezTo>
                  <a:cubicBezTo>
                    <a:pt x="1261" y="4022"/>
                    <a:pt x="1361" y="4224"/>
                    <a:pt x="1513" y="4325"/>
                  </a:cubicBezTo>
                  <a:lnTo>
                    <a:pt x="1614" y="4375"/>
                  </a:lnTo>
                  <a:cubicBezTo>
                    <a:pt x="1664" y="4476"/>
                    <a:pt x="1714" y="4527"/>
                    <a:pt x="1815" y="4577"/>
                  </a:cubicBezTo>
                  <a:cubicBezTo>
                    <a:pt x="1851" y="4613"/>
                    <a:pt x="1937" y="4648"/>
                    <a:pt x="2020" y="4648"/>
                  </a:cubicBezTo>
                  <a:cubicBezTo>
                    <a:pt x="2054" y="4648"/>
                    <a:pt x="2088" y="4642"/>
                    <a:pt x="2118" y="4627"/>
                  </a:cubicBezTo>
                  <a:cubicBezTo>
                    <a:pt x="2219" y="4627"/>
                    <a:pt x="2319" y="4577"/>
                    <a:pt x="2370" y="4527"/>
                  </a:cubicBezTo>
                  <a:cubicBezTo>
                    <a:pt x="2471" y="4426"/>
                    <a:pt x="2521" y="4275"/>
                    <a:pt x="2571" y="4174"/>
                  </a:cubicBezTo>
                  <a:lnTo>
                    <a:pt x="2622" y="4123"/>
                  </a:lnTo>
                  <a:cubicBezTo>
                    <a:pt x="2823" y="4022"/>
                    <a:pt x="2924" y="3821"/>
                    <a:pt x="2975" y="3670"/>
                  </a:cubicBezTo>
                  <a:cubicBezTo>
                    <a:pt x="3126" y="3619"/>
                    <a:pt x="3328" y="3569"/>
                    <a:pt x="3479" y="3468"/>
                  </a:cubicBezTo>
                  <a:cubicBezTo>
                    <a:pt x="3580" y="3418"/>
                    <a:pt x="3580" y="3418"/>
                    <a:pt x="3731" y="3317"/>
                  </a:cubicBezTo>
                  <a:cubicBezTo>
                    <a:pt x="3933" y="3216"/>
                    <a:pt x="4084" y="3115"/>
                    <a:pt x="4286" y="3014"/>
                  </a:cubicBezTo>
                  <a:cubicBezTo>
                    <a:pt x="4487" y="2913"/>
                    <a:pt x="4588" y="2611"/>
                    <a:pt x="4437" y="2409"/>
                  </a:cubicBezTo>
                  <a:cubicBezTo>
                    <a:pt x="4386" y="2258"/>
                    <a:pt x="4185" y="2157"/>
                    <a:pt x="3983" y="2157"/>
                  </a:cubicBezTo>
                  <a:cubicBezTo>
                    <a:pt x="3983" y="2107"/>
                    <a:pt x="3882" y="2056"/>
                    <a:pt x="3832" y="2006"/>
                  </a:cubicBezTo>
                  <a:cubicBezTo>
                    <a:pt x="3731" y="1955"/>
                    <a:pt x="3630" y="1905"/>
                    <a:pt x="3529" y="1855"/>
                  </a:cubicBezTo>
                  <a:cubicBezTo>
                    <a:pt x="3428" y="1754"/>
                    <a:pt x="3277" y="1703"/>
                    <a:pt x="3126" y="1703"/>
                  </a:cubicBezTo>
                  <a:lnTo>
                    <a:pt x="3025" y="1653"/>
                  </a:lnTo>
                  <a:cubicBezTo>
                    <a:pt x="2874" y="1502"/>
                    <a:pt x="2723" y="1451"/>
                    <a:pt x="2521" y="1451"/>
                  </a:cubicBezTo>
                  <a:cubicBezTo>
                    <a:pt x="2521" y="1300"/>
                    <a:pt x="2521" y="1199"/>
                    <a:pt x="2521" y="1048"/>
                  </a:cubicBezTo>
                  <a:cubicBezTo>
                    <a:pt x="2521" y="897"/>
                    <a:pt x="2471" y="746"/>
                    <a:pt x="2471" y="594"/>
                  </a:cubicBezTo>
                  <a:cubicBezTo>
                    <a:pt x="2471" y="443"/>
                    <a:pt x="2471" y="342"/>
                    <a:pt x="2420" y="241"/>
                  </a:cubicBezTo>
                  <a:cubicBezTo>
                    <a:pt x="2370" y="191"/>
                    <a:pt x="2269" y="90"/>
                    <a:pt x="2168" y="40"/>
                  </a:cubicBezTo>
                  <a:cubicBezTo>
                    <a:pt x="2114" y="13"/>
                    <a:pt x="2056"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869950" y="1153900"/>
              <a:ext cx="122275" cy="71450"/>
            </a:xfrm>
            <a:custGeom>
              <a:avLst/>
              <a:gdLst/>
              <a:ahLst/>
              <a:cxnLst/>
              <a:rect l="l" t="t" r="r" b="b"/>
              <a:pathLst>
                <a:path w="4891" h="2858" extrusionOk="0">
                  <a:moveTo>
                    <a:pt x="4382" y="1"/>
                  </a:moveTo>
                  <a:cubicBezTo>
                    <a:pt x="4279" y="1"/>
                    <a:pt x="4173" y="25"/>
                    <a:pt x="4084" y="84"/>
                  </a:cubicBezTo>
                  <a:lnTo>
                    <a:pt x="4034" y="135"/>
                  </a:lnTo>
                  <a:lnTo>
                    <a:pt x="3731" y="336"/>
                  </a:lnTo>
                  <a:lnTo>
                    <a:pt x="3782" y="336"/>
                  </a:lnTo>
                  <a:lnTo>
                    <a:pt x="3631" y="437"/>
                  </a:lnTo>
                  <a:lnTo>
                    <a:pt x="3126" y="639"/>
                  </a:lnTo>
                  <a:lnTo>
                    <a:pt x="3076" y="639"/>
                  </a:lnTo>
                  <a:lnTo>
                    <a:pt x="2925" y="689"/>
                  </a:lnTo>
                  <a:lnTo>
                    <a:pt x="2521" y="841"/>
                  </a:lnTo>
                  <a:cubicBezTo>
                    <a:pt x="2320" y="841"/>
                    <a:pt x="2118" y="891"/>
                    <a:pt x="1916" y="941"/>
                  </a:cubicBezTo>
                  <a:lnTo>
                    <a:pt x="1362" y="941"/>
                  </a:lnTo>
                  <a:cubicBezTo>
                    <a:pt x="1211" y="941"/>
                    <a:pt x="1059" y="891"/>
                    <a:pt x="908" y="891"/>
                  </a:cubicBezTo>
                  <a:cubicBezTo>
                    <a:pt x="797" y="817"/>
                    <a:pt x="660" y="770"/>
                    <a:pt x="515" y="770"/>
                  </a:cubicBezTo>
                  <a:cubicBezTo>
                    <a:pt x="462" y="770"/>
                    <a:pt x="408" y="777"/>
                    <a:pt x="354" y="790"/>
                  </a:cubicBezTo>
                  <a:cubicBezTo>
                    <a:pt x="202" y="841"/>
                    <a:pt x="102" y="941"/>
                    <a:pt x="51" y="1093"/>
                  </a:cubicBezTo>
                  <a:cubicBezTo>
                    <a:pt x="1" y="1294"/>
                    <a:pt x="102" y="1546"/>
                    <a:pt x="354" y="1647"/>
                  </a:cubicBezTo>
                  <a:lnTo>
                    <a:pt x="505" y="1647"/>
                  </a:lnTo>
                  <a:cubicBezTo>
                    <a:pt x="706" y="1698"/>
                    <a:pt x="858" y="1748"/>
                    <a:pt x="1059" y="1798"/>
                  </a:cubicBezTo>
                  <a:cubicBezTo>
                    <a:pt x="1261" y="1798"/>
                    <a:pt x="1463" y="1849"/>
                    <a:pt x="1715" y="1849"/>
                  </a:cubicBezTo>
                  <a:cubicBezTo>
                    <a:pt x="1614" y="1950"/>
                    <a:pt x="1513" y="2101"/>
                    <a:pt x="1463" y="2202"/>
                  </a:cubicBezTo>
                  <a:cubicBezTo>
                    <a:pt x="1366" y="2492"/>
                    <a:pt x="1547" y="2828"/>
                    <a:pt x="1873" y="2855"/>
                  </a:cubicBezTo>
                  <a:lnTo>
                    <a:pt x="1873" y="2855"/>
                  </a:lnTo>
                  <a:cubicBezTo>
                    <a:pt x="2072" y="2803"/>
                    <a:pt x="2271" y="2653"/>
                    <a:pt x="2370" y="2454"/>
                  </a:cubicBezTo>
                  <a:cubicBezTo>
                    <a:pt x="2471" y="2403"/>
                    <a:pt x="2521" y="2252"/>
                    <a:pt x="2521" y="2151"/>
                  </a:cubicBezTo>
                  <a:lnTo>
                    <a:pt x="2622" y="2051"/>
                  </a:lnTo>
                  <a:lnTo>
                    <a:pt x="2824" y="1899"/>
                  </a:lnTo>
                  <a:lnTo>
                    <a:pt x="3782" y="1395"/>
                  </a:lnTo>
                  <a:lnTo>
                    <a:pt x="4185" y="1143"/>
                  </a:lnTo>
                  <a:cubicBezTo>
                    <a:pt x="4387" y="992"/>
                    <a:pt x="4538" y="891"/>
                    <a:pt x="4689" y="740"/>
                  </a:cubicBezTo>
                  <a:cubicBezTo>
                    <a:pt x="4891" y="538"/>
                    <a:pt x="4840" y="185"/>
                    <a:pt x="4588" y="34"/>
                  </a:cubicBezTo>
                  <a:cubicBezTo>
                    <a:pt x="4526" y="13"/>
                    <a:pt x="4454" y="1"/>
                    <a:pt x="4382" y="1"/>
                  </a:cubicBezTo>
                  <a:close/>
                  <a:moveTo>
                    <a:pt x="1873" y="2855"/>
                  </a:moveTo>
                  <a:cubicBezTo>
                    <a:pt x="1871" y="2856"/>
                    <a:pt x="1868" y="2857"/>
                    <a:pt x="1866" y="2857"/>
                  </a:cubicBezTo>
                  <a:lnTo>
                    <a:pt x="1916" y="2857"/>
                  </a:lnTo>
                  <a:cubicBezTo>
                    <a:pt x="1902" y="2857"/>
                    <a:pt x="1887" y="2857"/>
                    <a:pt x="1873" y="2855"/>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886350" y="1103575"/>
              <a:ext cx="64300" cy="50875"/>
            </a:xfrm>
            <a:custGeom>
              <a:avLst/>
              <a:gdLst/>
              <a:ahLst/>
              <a:cxnLst/>
              <a:rect l="l" t="t" r="r" b="b"/>
              <a:pathLst>
                <a:path w="2572" h="2035" extrusionOk="0">
                  <a:moveTo>
                    <a:pt x="1195" y="0"/>
                  </a:moveTo>
                  <a:cubicBezTo>
                    <a:pt x="1112" y="0"/>
                    <a:pt x="1032" y="12"/>
                    <a:pt x="958" y="30"/>
                  </a:cubicBezTo>
                  <a:cubicBezTo>
                    <a:pt x="756" y="131"/>
                    <a:pt x="555" y="282"/>
                    <a:pt x="454" y="535"/>
                  </a:cubicBezTo>
                  <a:lnTo>
                    <a:pt x="403" y="585"/>
                  </a:lnTo>
                  <a:cubicBezTo>
                    <a:pt x="303" y="686"/>
                    <a:pt x="252" y="837"/>
                    <a:pt x="252" y="938"/>
                  </a:cubicBezTo>
                  <a:cubicBezTo>
                    <a:pt x="101" y="988"/>
                    <a:pt x="50" y="1089"/>
                    <a:pt x="0" y="1190"/>
                  </a:cubicBezTo>
                  <a:cubicBezTo>
                    <a:pt x="0" y="1240"/>
                    <a:pt x="0" y="1240"/>
                    <a:pt x="0" y="1291"/>
                  </a:cubicBezTo>
                  <a:cubicBezTo>
                    <a:pt x="0" y="1291"/>
                    <a:pt x="0" y="1341"/>
                    <a:pt x="0" y="1392"/>
                  </a:cubicBezTo>
                  <a:cubicBezTo>
                    <a:pt x="0" y="1543"/>
                    <a:pt x="50" y="1694"/>
                    <a:pt x="202" y="1795"/>
                  </a:cubicBezTo>
                  <a:cubicBezTo>
                    <a:pt x="303" y="1845"/>
                    <a:pt x="403" y="1896"/>
                    <a:pt x="504" y="1946"/>
                  </a:cubicBezTo>
                  <a:cubicBezTo>
                    <a:pt x="605" y="1997"/>
                    <a:pt x="756" y="1997"/>
                    <a:pt x="857" y="1997"/>
                  </a:cubicBezTo>
                  <a:cubicBezTo>
                    <a:pt x="933" y="2022"/>
                    <a:pt x="996" y="2034"/>
                    <a:pt x="1059" y="2034"/>
                  </a:cubicBezTo>
                  <a:cubicBezTo>
                    <a:pt x="1122" y="2034"/>
                    <a:pt x="1185" y="2022"/>
                    <a:pt x="1260" y="1997"/>
                  </a:cubicBezTo>
                  <a:lnTo>
                    <a:pt x="1563" y="1946"/>
                  </a:lnTo>
                  <a:lnTo>
                    <a:pt x="1865" y="1896"/>
                  </a:lnTo>
                  <a:cubicBezTo>
                    <a:pt x="1966" y="1896"/>
                    <a:pt x="2017" y="1845"/>
                    <a:pt x="2117" y="1795"/>
                  </a:cubicBezTo>
                  <a:lnTo>
                    <a:pt x="2067" y="1795"/>
                  </a:lnTo>
                  <a:cubicBezTo>
                    <a:pt x="2117" y="1795"/>
                    <a:pt x="2218" y="1744"/>
                    <a:pt x="2269" y="1694"/>
                  </a:cubicBezTo>
                  <a:cubicBezTo>
                    <a:pt x="2470" y="1593"/>
                    <a:pt x="2571" y="1291"/>
                    <a:pt x="2420" y="1089"/>
                  </a:cubicBezTo>
                  <a:cubicBezTo>
                    <a:pt x="2370" y="988"/>
                    <a:pt x="2269" y="938"/>
                    <a:pt x="2117" y="887"/>
                  </a:cubicBezTo>
                  <a:cubicBezTo>
                    <a:pt x="2067" y="837"/>
                    <a:pt x="2017" y="837"/>
                    <a:pt x="1916" y="837"/>
                  </a:cubicBezTo>
                  <a:lnTo>
                    <a:pt x="1916" y="787"/>
                  </a:lnTo>
                  <a:cubicBezTo>
                    <a:pt x="1916" y="736"/>
                    <a:pt x="1916" y="686"/>
                    <a:pt x="1916" y="635"/>
                  </a:cubicBezTo>
                  <a:cubicBezTo>
                    <a:pt x="1916" y="535"/>
                    <a:pt x="1865" y="434"/>
                    <a:pt x="1815" y="333"/>
                  </a:cubicBezTo>
                  <a:cubicBezTo>
                    <a:pt x="1765" y="232"/>
                    <a:pt x="1664" y="182"/>
                    <a:pt x="1613" y="131"/>
                  </a:cubicBezTo>
                  <a:cubicBezTo>
                    <a:pt x="1486" y="35"/>
                    <a:pt x="1337" y="0"/>
                    <a:pt x="1195"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4834675" y="1060200"/>
              <a:ext cx="185300" cy="192875"/>
            </a:xfrm>
            <a:custGeom>
              <a:avLst/>
              <a:gdLst/>
              <a:ahLst/>
              <a:cxnLst/>
              <a:rect l="l" t="t" r="r" b="b"/>
              <a:pathLst>
                <a:path w="7412" h="7715" extrusionOk="0">
                  <a:moveTo>
                    <a:pt x="3176" y="2017"/>
                  </a:moveTo>
                  <a:cubicBezTo>
                    <a:pt x="3327" y="2270"/>
                    <a:pt x="3479" y="2471"/>
                    <a:pt x="3680" y="2723"/>
                  </a:cubicBezTo>
                  <a:cubicBezTo>
                    <a:pt x="3731" y="2824"/>
                    <a:pt x="3832" y="2925"/>
                    <a:pt x="3932" y="3076"/>
                  </a:cubicBezTo>
                  <a:cubicBezTo>
                    <a:pt x="4033" y="3177"/>
                    <a:pt x="4184" y="3328"/>
                    <a:pt x="4336" y="3429"/>
                  </a:cubicBezTo>
                  <a:cubicBezTo>
                    <a:pt x="4487" y="3530"/>
                    <a:pt x="4689" y="3631"/>
                    <a:pt x="4840" y="3681"/>
                  </a:cubicBezTo>
                  <a:cubicBezTo>
                    <a:pt x="5042" y="3782"/>
                    <a:pt x="5243" y="3883"/>
                    <a:pt x="5495" y="3933"/>
                  </a:cubicBezTo>
                  <a:lnTo>
                    <a:pt x="5697" y="3984"/>
                  </a:lnTo>
                  <a:lnTo>
                    <a:pt x="5546" y="4084"/>
                  </a:lnTo>
                  <a:cubicBezTo>
                    <a:pt x="5294" y="4185"/>
                    <a:pt x="5092" y="4286"/>
                    <a:pt x="4890" y="4437"/>
                  </a:cubicBezTo>
                  <a:cubicBezTo>
                    <a:pt x="4789" y="4488"/>
                    <a:pt x="4689" y="4538"/>
                    <a:pt x="4588" y="4639"/>
                  </a:cubicBezTo>
                  <a:lnTo>
                    <a:pt x="4134" y="5093"/>
                  </a:lnTo>
                  <a:cubicBezTo>
                    <a:pt x="3882" y="5345"/>
                    <a:pt x="3630" y="5647"/>
                    <a:pt x="3428" y="6000"/>
                  </a:cubicBezTo>
                  <a:lnTo>
                    <a:pt x="3428" y="6051"/>
                  </a:lnTo>
                  <a:cubicBezTo>
                    <a:pt x="3327" y="5849"/>
                    <a:pt x="3227" y="5647"/>
                    <a:pt x="3075" y="5496"/>
                  </a:cubicBezTo>
                  <a:cubicBezTo>
                    <a:pt x="2924" y="5294"/>
                    <a:pt x="2773" y="5143"/>
                    <a:pt x="2571" y="4992"/>
                  </a:cubicBezTo>
                  <a:lnTo>
                    <a:pt x="2319" y="4740"/>
                  </a:lnTo>
                  <a:cubicBezTo>
                    <a:pt x="2218" y="4639"/>
                    <a:pt x="2067" y="4589"/>
                    <a:pt x="1966" y="4488"/>
                  </a:cubicBezTo>
                  <a:cubicBezTo>
                    <a:pt x="1815" y="4387"/>
                    <a:pt x="1613" y="4286"/>
                    <a:pt x="1462" y="4236"/>
                  </a:cubicBezTo>
                  <a:cubicBezTo>
                    <a:pt x="1664" y="4084"/>
                    <a:pt x="1916" y="3933"/>
                    <a:pt x="2067" y="3732"/>
                  </a:cubicBezTo>
                  <a:cubicBezTo>
                    <a:pt x="2269" y="3530"/>
                    <a:pt x="2470" y="3328"/>
                    <a:pt x="2622" y="3076"/>
                  </a:cubicBezTo>
                  <a:cubicBezTo>
                    <a:pt x="2823" y="2774"/>
                    <a:pt x="3025" y="2370"/>
                    <a:pt x="3176" y="2017"/>
                  </a:cubicBezTo>
                  <a:close/>
                  <a:moveTo>
                    <a:pt x="3378" y="1"/>
                  </a:moveTo>
                  <a:cubicBezTo>
                    <a:pt x="3327" y="102"/>
                    <a:pt x="3277" y="253"/>
                    <a:pt x="3176" y="404"/>
                  </a:cubicBezTo>
                  <a:cubicBezTo>
                    <a:pt x="3126" y="555"/>
                    <a:pt x="3075" y="656"/>
                    <a:pt x="3025" y="808"/>
                  </a:cubicBezTo>
                  <a:lnTo>
                    <a:pt x="2773" y="1160"/>
                  </a:lnTo>
                  <a:cubicBezTo>
                    <a:pt x="2622" y="1513"/>
                    <a:pt x="2420" y="1866"/>
                    <a:pt x="2218" y="2169"/>
                  </a:cubicBezTo>
                  <a:cubicBezTo>
                    <a:pt x="2117" y="2370"/>
                    <a:pt x="2017" y="2522"/>
                    <a:pt x="1865" y="2723"/>
                  </a:cubicBezTo>
                  <a:lnTo>
                    <a:pt x="1714" y="2925"/>
                  </a:lnTo>
                  <a:cubicBezTo>
                    <a:pt x="1664" y="2975"/>
                    <a:pt x="1613" y="3026"/>
                    <a:pt x="1563" y="3026"/>
                  </a:cubicBezTo>
                  <a:lnTo>
                    <a:pt x="1513" y="3127"/>
                  </a:lnTo>
                  <a:cubicBezTo>
                    <a:pt x="1412" y="3177"/>
                    <a:pt x="1311" y="3278"/>
                    <a:pt x="1210" y="3328"/>
                  </a:cubicBezTo>
                  <a:lnTo>
                    <a:pt x="958" y="3530"/>
                  </a:lnTo>
                  <a:cubicBezTo>
                    <a:pt x="807" y="3681"/>
                    <a:pt x="655" y="3782"/>
                    <a:pt x="454" y="3933"/>
                  </a:cubicBezTo>
                  <a:lnTo>
                    <a:pt x="403" y="3933"/>
                  </a:lnTo>
                  <a:lnTo>
                    <a:pt x="202" y="4084"/>
                  </a:lnTo>
                  <a:lnTo>
                    <a:pt x="50" y="4236"/>
                  </a:lnTo>
                  <a:cubicBezTo>
                    <a:pt x="0" y="4236"/>
                    <a:pt x="0" y="4286"/>
                    <a:pt x="0" y="4337"/>
                  </a:cubicBezTo>
                  <a:lnTo>
                    <a:pt x="50" y="4337"/>
                  </a:lnTo>
                  <a:lnTo>
                    <a:pt x="151" y="4387"/>
                  </a:lnTo>
                  <a:lnTo>
                    <a:pt x="202" y="4387"/>
                  </a:lnTo>
                  <a:cubicBezTo>
                    <a:pt x="403" y="4488"/>
                    <a:pt x="555" y="4589"/>
                    <a:pt x="706" y="4689"/>
                  </a:cubicBezTo>
                  <a:lnTo>
                    <a:pt x="1059" y="4891"/>
                  </a:lnTo>
                  <a:lnTo>
                    <a:pt x="1210" y="5042"/>
                  </a:lnTo>
                  <a:cubicBezTo>
                    <a:pt x="1260" y="5042"/>
                    <a:pt x="1311" y="5093"/>
                    <a:pt x="1361" y="5143"/>
                  </a:cubicBezTo>
                  <a:lnTo>
                    <a:pt x="1412" y="5143"/>
                  </a:lnTo>
                  <a:lnTo>
                    <a:pt x="1563" y="5194"/>
                  </a:lnTo>
                  <a:cubicBezTo>
                    <a:pt x="1765" y="5395"/>
                    <a:pt x="2017" y="5597"/>
                    <a:pt x="2218" y="5799"/>
                  </a:cubicBezTo>
                  <a:lnTo>
                    <a:pt x="2420" y="6000"/>
                  </a:lnTo>
                  <a:lnTo>
                    <a:pt x="2571" y="6252"/>
                  </a:lnTo>
                  <a:lnTo>
                    <a:pt x="2622" y="6353"/>
                  </a:lnTo>
                  <a:cubicBezTo>
                    <a:pt x="2823" y="6605"/>
                    <a:pt x="2975" y="6908"/>
                    <a:pt x="3176" y="7210"/>
                  </a:cubicBezTo>
                  <a:lnTo>
                    <a:pt x="3327" y="7462"/>
                  </a:lnTo>
                  <a:lnTo>
                    <a:pt x="3428" y="7664"/>
                  </a:lnTo>
                  <a:cubicBezTo>
                    <a:pt x="3479" y="7664"/>
                    <a:pt x="3479" y="7664"/>
                    <a:pt x="3479" y="7714"/>
                  </a:cubicBezTo>
                  <a:lnTo>
                    <a:pt x="3529" y="7714"/>
                  </a:lnTo>
                  <a:cubicBezTo>
                    <a:pt x="3529" y="7664"/>
                    <a:pt x="3580" y="7664"/>
                    <a:pt x="3580" y="7613"/>
                  </a:cubicBezTo>
                  <a:cubicBezTo>
                    <a:pt x="3580" y="7563"/>
                    <a:pt x="3630" y="7462"/>
                    <a:pt x="3630" y="7412"/>
                  </a:cubicBezTo>
                  <a:cubicBezTo>
                    <a:pt x="3680" y="7361"/>
                    <a:pt x="3781" y="7109"/>
                    <a:pt x="3832" y="6958"/>
                  </a:cubicBezTo>
                  <a:cubicBezTo>
                    <a:pt x="3932" y="6807"/>
                    <a:pt x="3983" y="6656"/>
                    <a:pt x="4084" y="6555"/>
                  </a:cubicBezTo>
                  <a:cubicBezTo>
                    <a:pt x="4134" y="6404"/>
                    <a:pt x="4235" y="6252"/>
                    <a:pt x="4336" y="6151"/>
                  </a:cubicBezTo>
                  <a:cubicBezTo>
                    <a:pt x="4437" y="6000"/>
                    <a:pt x="4537" y="5899"/>
                    <a:pt x="4638" y="5799"/>
                  </a:cubicBezTo>
                  <a:cubicBezTo>
                    <a:pt x="4739" y="5698"/>
                    <a:pt x="4840" y="5597"/>
                    <a:pt x="4941" y="5496"/>
                  </a:cubicBezTo>
                  <a:lnTo>
                    <a:pt x="5042" y="5395"/>
                  </a:lnTo>
                  <a:lnTo>
                    <a:pt x="5092" y="5395"/>
                  </a:lnTo>
                  <a:cubicBezTo>
                    <a:pt x="5092" y="5345"/>
                    <a:pt x="5142" y="5345"/>
                    <a:pt x="5142" y="5345"/>
                  </a:cubicBezTo>
                  <a:lnTo>
                    <a:pt x="5294" y="5194"/>
                  </a:lnTo>
                  <a:lnTo>
                    <a:pt x="5394" y="5143"/>
                  </a:lnTo>
                  <a:cubicBezTo>
                    <a:pt x="5495" y="5093"/>
                    <a:pt x="5546" y="4992"/>
                    <a:pt x="5647" y="4942"/>
                  </a:cubicBezTo>
                  <a:cubicBezTo>
                    <a:pt x="5747" y="4841"/>
                    <a:pt x="5899" y="4790"/>
                    <a:pt x="5999" y="4689"/>
                  </a:cubicBezTo>
                  <a:cubicBezTo>
                    <a:pt x="6151" y="4639"/>
                    <a:pt x="6352" y="4488"/>
                    <a:pt x="6554" y="4387"/>
                  </a:cubicBezTo>
                  <a:cubicBezTo>
                    <a:pt x="6806" y="4185"/>
                    <a:pt x="7109" y="4034"/>
                    <a:pt x="7411" y="3933"/>
                  </a:cubicBezTo>
                  <a:lnTo>
                    <a:pt x="7260" y="3933"/>
                  </a:lnTo>
                  <a:lnTo>
                    <a:pt x="6705" y="3732"/>
                  </a:lnTo>
                  <a:lnTo>
                    <a:pt x="6453" y="3631"/>
                  </a:lnTo>
                  <a:cubicBezTo>
                    <a:pt x="6201" y="3479"/>
                    <a:pt x="5899" y="3328"/>
                    <a:pt x="5647" y="3177"/>
                  </a:cubicBezTo>
                  <a:lnTo>
                    <a:pt x="5546" y="3127"/>
                  </a:lnTo>
                  <a:cubicBezTo>
                    <a:pt x="5344" y="3026"/>
                    <a:pt x="5092" y="2875"/>
                    <a:pt x="4890" y="2723"/>
                  </a:cubicBezTo>
                  <a:cubicBezTo>
                    <a:pt x="4840" y="2673"/>
                    <a:pt x="4789" y="2622"/>
                    <a:pt x="4689" y="2572"/>
                  </a:cubicBezTo>
                  <a:lnTo>
                    <a:pt x="4689" y="2522"/>
                  </a:lnTo>
                  <a:cubicBezTo>
                    <a:pt x="4638" y="2471"/>
                    <a:pt x="4588" y="2370"/>
                    <a:pt x="4537" y="2320"/>
                  </a:cubicBezTo>
                  <a:lnTo>
                    <a:pt x="4285" y="1967"/>
                  </a:lnTo>
                  <a:cubicBezTo>
                    <a:pt x="4184" y="1866"/>
                    <a:pt x="4084" y="1765"/>
                    <a:pt x="4033" y="1665"/>
                  </a:cubicBezTo>
                  <a:cubicBezTo>
                    <a:pt x="3932" y="1463"/>
                    <a:pt x="3781" y="1261"/>
                    <a:pt x="3731" y="1009"/>
                  </a:cubicBezTo>
                  <a:lnTo>
                    <a:pt x="3479" y="404"/>
                  </a:lnTo>
                  <a:cubicBezTo>
                    <a:pt x="3428" y="253"/>
                    <a:pt x="3378" y="102"/>
                    <a:pt x="3378" y="1"/>
                  </a:cubicBezTo>
                  <a:close/>
                </a:path>
              </a:pathLst>
            </a:custGeom>
            <a:solidFill>
              <a:srgbClr val="4E2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14"/>
          <p:cNvGrpSpPr/>
          <p:nvPr/>
        </p:nvGrpSpPr>
        <p:grpSpPr>
          <a:xfrm>
            <a:off x="1435596" y="244262"/>
            <a:ext cx="847008" cy="307973"/>
            <a:chOff x="1722659" y="483199"/>
            <a:chExt cx="847008" cy="307973"/>
          </a:xfrm>
        </p:grpSpPr>
        <p:sp>
          <p:nvSpPr>
            <p:cNvPr id="1345" name="Google Shape;1345;p14"/>
            <p:cNvSpPr/>
            <p:nvPr/>
          </p:nvSpPr>
          <p:spPr>
            <a:xfrm>
              <a:off x="1730195" y="501310"/>
              <a:ext cx="818441" cy="273330"/>
            </a:xfrm>
            <a:custGeom>
              <a:avLst/>
              <a:gdLst/>
              <a:ahLst/>
              <a:cxnLst/>
              <a:rect l="l" t="t" r="r" b="b"/>
              <a:pathLst>
                <a:path w="27476" h="9176" extrusionOk="0">
                  <a:moveTo>
                    <a:pt x="11400" y="5382"/>
                  </a:moveTo>
                  <a:cubicBezTo>
                    <a:pt x="11414" y="5390"/>
                    <a:pt x="11429" y="5394"/>
                    <a:pt x="11444" y="5394"/>
                  </a:cubicBezTo>
                  <a:lnTo>
                    <a:pt x="11444" y="5445"/>
                  </a:lnTo>
                  <a:cubicBezTo>
                    <a:pt x="11423" y="5424"/>
                    <a:pt x="11411" y="5403"/>
                    <a:pt x="11400" y="5382"/>
                  </a:cubicBezTo>
                  <a:close/>
                  <a:moveTo>
                    <a:pt x="9881" y="0"/>
                  </a:moveTo>
                  <a:cubicBezTo>
                    <a:pt x="9629" y="0"/>
                    <a:pt x="9428" y="151"/>
                    <a:pt x="9276" y="353"/>
                  </a:cubicBezTo>
                  <a:cubicBezTo>
                    <a:pt x="9125" y="403"/>
                    <a:pt x="9024" y="403"/>
                    <a:pt x="8873" y="454"/>
                  </a:cubicBezTo>
                  <a:cubicBezTo>
                    <a:pt x="8722" y="504"/>
                    <a:pt x="8571" y="555"/>
                    <a:pt x="8470" y="706"/>
                  </a:cubicBezTo>
                  <a:cubicBezTo>
                    <a:pt x="8369" y="807"/>
                    <a:pt x="8318" y="907"/>
                    <a:pt x="8318" y="1059"/>
                  </a:cubicBezTo>
                  <a:cubicBezTo>
                    <a:pt x="8318" y="1160"/>
                    <a:pt x="8369" y="1260"/>
                    <a:pt x="8419" y="1311"/>
                  </a:cubicBezTo>
                  <a:lnTo>
                    <a:pt x="8016" y="1311"/>
                  </a:lnTo>
                  <a:cubicBezTo>
                    <a:pt x="7814" y="1412"/>
                    <a:pt x="7663" y="1613"/>
                    <a:pt x="7713" y="1865"/>
                  </a:cubicBezTo>
                  <a:cubicBezTo>
                    <a:pt x="7613" y="1865"/>
                    <a:pt x="7562" y="1916"/>
                    <a:pt x="7512" y="1966"/>
                  </a:cubicBezTo>
                  <a:cubicBezTo>
                    <a:pt x="7361" y="2218"/>
                    <a:pt x="7209" y="2420"/>
                    <a:pt x="7159" y="2672"/>
                  </a:cubicBezTo>
                  <a:cubicBezTo>
                    <a:pt x="7058" y="2722"/>
                    <a:pt x="6957" y="2773"/>
                    <a:pt x="6907" y="2823"/>
                  </a:cubicBezTo>
                  <a:cubicBezTo>
                    <a:pt x="6856" y="2874"/>
                    <a:pt x="6856" y="2924"/>
                    <a:pt x="6806" y="3025"/>
                  </a:cubicBezTo>
                  <a:lnTo>
                    <a:pt x="6756" y="3126"/>
                  </a:lnTo>
                  <a:cubicBezTo>
                    <a:pt x="6756" y="3227"/>
                    <a:pt x="6756" y="3277"/>
                    <a:pt x="6705" y="3327"/>
                  </a:cubicBezTo>
                  <a:cubicBezTo>
                    <a:pt x="6705" y="3428"/>
                    <a:pt x="6604" y="3630"/>
                    <a:pt x="6554" y="3781"/>
                  </a:cubicBezTo>
                  <a:cubicBezTo>
                    <a:pt x="6504" y="3932"/>
                    <a:pt x="6554" y="4134"/>
                    <a:pt x="6705" y="4285"/>
                  </a:cubicBezTo>
                  <a:cubicBezTo>
                    <a:pt x="6655" y="4436"/>
                    <a:pt x="6604" y="4638"/>
                    <a:pt x="6554" y="4789"/>
                  </a:cubicBezTo>
                  <a:cubicBezTo>
                    <a:pt x="6554" y="4840"/>
                    <a:pt x="6504" y="4890"/>
                    <a:pt x="6504" y="4941"/>
                  </a:cubicBezTo>
                  <a:cubicBezTo>
                    <a:pt x="6504" y="4991"/>
                    <a:pt x="6453" y="4991"/>
                    <a:pt x="6453" y="5041"/>
                  </a:cubicBezTo>
                  <a:cubicBezTo>
                    <a:pt x="6100" y="4840"/>
                    <a:pt x="5747" y="4638"/>
                    <a:pt x="5344" y="4436"/>
                  </a:cubicBezTo>
                  <a:cubicBezTo>
                    <a:pt x="5277" y="4403"/>
                    <a:pt x="5204" y="4386"/>
                    <a:pt x="5133" y="4386"/>
                  </a:cubicBezTo>
                  <a:cubicBezTo>
                    <a:pt x="4991" y="4386"/>
                    <a:pt x="4857" y="4453"/>
                    <a:pt x="4789" y="4588"/>
                  </a:cubicBezTo>
                  <a:cubicBezTo>
                    <a:pt x="4739" y="4588"/>
                    <a:pt x="4739" y="4638"/>
                    <a:pt x="4739" y="4689"/>
                  </a:cubicBezTo>
                  <a:lnTo>
                    <a:pt x="4638" y="4689"/>
                  </a:lnTo>
                  <a:cubicBezTo>
                    <a:pt x="4605" y="4672"/>
                    <a:pt x="4571" y="4666"/>
                    <a:pt x="4539" y="4666"/>
                  </a:cubicBezTo>
                  <a:cubicBezTo>
                    <a:pt x="4476" y="4666"/>
                    <a:pt x="4420" y="4689"/>
                    <a:pt x="4386" y="4689"/>
                  </a:cubicBezTo>
                  <a:lnTo>
                    <a:pt x="4285" y="4689"/>
                  </a:lnTo>
                  <a:cubicBezTo>
                    <a:pt x="4238" y="4677"/>
                    <a:pt x="4190" y="4670"/>
                    <a:pt x="4144" y="4670"/>
                  </a:cubicBezTo>
                  <a:cubicBezTo>
                    <a:pt x="3994" y="4670"/>
                    <a:pt x="3858" y="4736"/>
                    <a:pt x="3781" y="4890"/>
                  </a:cubicBezTo>
                  <a:cubicBezTo>
                    <a:pt x="3710" y="4854"/>
                    <a:pt x="3638" y="4838"/>
                    <a:pt x="3569" y="4838"/>
                  </a:cubicBezTo>
                  <a:cubicBezTo>
                    <a:pt x="3443" y="4838"/>
                    <a:pt x="3324" y="4893"/>
                    <a:pt x="3227" y="4991"/>
                  </a:cubicBezTo>
                  <a:lnTo>
                    <a:pt x="3075" y="4941"/>
                  </a:lnTo>
                  <a:lnTo>
                    <a:pt x="2924" y="4890"/>
                  </a:lnTo>
                  <a:cubicBezTo>
                    <a:pt x="2870" y="4863"/>
                    <a:pt x="2816" y="4851"/>
                    <a:pt x="2763" y="4851"/>
                  </a:cubicBezTo>
                  <a:cubicBezTo>
                    <a:pt x="2618" y="4851"/>
                    <a:pt x="2480" y="4944"/>
                    <a:pt x="2370" y="5092"/>
                  </a:cubicBezTo>
                  <a:cubicBezTo>
                    <a:pt x="2370" y="5193"/>
                    <a:pt x="2370" y="5294"/>
                    <a:pt x="2370" y="5394"/>
                  </a:cubicBezTo>
                  <a:lnTo>
                    <a:pt x="2218" y="5394"/>
                  </a:lnTo>
                  <a:cubicBezTo>
                    <a:pt x="2117" y="5394"/>
                    <a:pt x="1966" y="5445"/>
                    <a:pt x="1865" y="5495"/>
                  </a:cubicBezTo>
                  <a:cubicBezTo>
                    <a:pt x="1765" y="5646"/>
                    <a:pt x="1714" y="5798"/>
                    <a:pt x="1714" y="5949"/>
                  </a:cubicBezTo>
                  <a:lnTo>
                    <a:pt x="1714" y="5999"/>
                  </a:lnTo>
                  <a:lnTo>
                    <a:pt x="1512" y="5949"/>
                  </a:lnTo>
                  <a:cubicBezTo>
                    <a:pt x="1458" y="5922"/>
                    <a:pt x="1404" y="5909"/>
                    <a:pt x="1352" y="5909"/>
                  </a:cubicBezTo>
                  <a:cubicBezTo>
                    <a:pt x="1210" y="5909"/>
                    <a:pt x="1082" y="6003"/>
                    <a:pt x="1008" y="6151"/>
                  </a:cubicBezTo>
                  <a:cubicBezTo>
                    <a:pt x="958" y="6201"/>
                    <a:pt x="958" y="6251"/>
                    <a:pt x="958" y="6302"/>
                  </a:cubicBezTo>
                  <a:cubicBezTo>
                    <a:pt x="756" y="6453"/>
                    <a:pt x="706" y="6705"/>
                    <a:pt x="857" y="6907"/>
                  </a:cubicBezTo>
                  <a:cubicBezTo>
                    <a:pt x="807" y="6957"/>
                    <a:pt x="756" y="7008"/>
                    <a:pt x="706" y="7058"/>
                  </a:cubicBezTo>
                  <a:cubicBezTo>
                    <a:pt x="706" y="7108"/>
                    <a:pt x="706" y="7159"/>
                    <a:pt x="706" y="7209"/>
                  </a:cubicBezTo>
                  <a:cubicBezTo>
                    <a:pt x="353" y="7260"/>
                    <a:pt x="151" y="7663"/>
                    <a:pt x="403" y="7915"/>
                  </a:cubicBezTo>
                  <a:cubicBezTo>
                    <a:pt x="353" y="7965"/>
                    <a:pt x="353" y="8016"/>
                    <a:pt x="403" y="8016"/>
                  </a:cubicBezTo>
                  <a:cubicBezTo>
                    <a:pt x="353" y="8066"/>
                    <a:pt x="353" y="8167"/>
                    <a:pt x="403" y="8218"/>
                  </a:cubicBezTo>
                  <a:cubicBezTo>
                    <a:pt x="303" y="8268"/>
                    <a:pt x="252" y="8318"/>
                    <a:pt x="202" y="8369"/>
                  </a:cubicBezTo>
                  <a:cubicBezTo>
                    <a:pt x="50" y="8470"/>
                    <a:pt x="0" y="8671"/>
                    <a:pt x="50" y="8823"/>
                  </a:cubicBezTo>
                  <a:cubicBezTo>
                    <a:pt x="94" y="8998"/>
                    <a:pt x="214" y="9135"/>
                    <a:pt x="410" y="9135"/>
                  </a:cubicBezTo>
                  <a:cubicBezTo>
                    <a:pt x="440" y="9135"/>
                    <a:pt x="471" y="9132"/>
                    <a:pt x="504" y="9125"/>
                  </a:cubicBezTo>
                  <a:cubicBezTo>
                    <a:pt x="958" y="9125"/>
                    <a:pt x="1512" y="9125"/>
                    <a:pt x="2017" y="9075"/>
                  </a:cubicBezTo>
                  <a:lnTo>
                    <a:pt x="2117" y="9125"/>
                  </a:lnTo>
                  <a:lnTo>
                    <a:pt x="2269" y="9175"/>
                  </a:lnTo>
                  <a:lnTo>
                    <a:pt x="3882" y="9175"/>
                  </a:lnTo>
                  <a:cubicBezTo>
                    <a:pt x="4336" y="9175"/>
                    <a:pt x="4789" y="9175"/>
                    <a:pt x="5243" y="9125"/>
                  </a:cubicBezTo>
                  <a:cubicBezTo>
                    <a:pt x="5747" y="9075"/>
                    <a:pt x="6251" y="9075"/>
                    <a:pt x="6705" y="9075"/>
                  </a:cubicBezTo>
                  <a:lnTo>
                    <a:pt x="7512" y="9024"/>
                  </a:lnTo>
                  <a:cubicBezTo>
                    <a:pt x="7764" y="9024"/>
                    <a:pt x="7966" y="9024"/>
                    <a:pt x="8167" y="8974"/>
                  </a:cubicBezTo>
                  <a:cubicBezTo>
                    <a:pt x="8369" y="8974"/>
                    <a:pt x="8520" y="8974"/>
                    <a:pt x="8722" y="8923"/>
                  </a:cubicBezTo>
                  <a:lnTo>
                    <a:pt x="9175" y="8873"/>
                  </a:lnTo>
                  <a:lnTo>
                    <a:pt x="10083" y="8823"/>
                  </a:lnTo>
                  <a:lnTo>
                    <a:pt x="10385" y="8974"/>
                  </a:lnTo>
                  <a:cubicBezTo>
                    <a:pt x="10436" y="8974"/>
                    <a:pt x="10486" y="9024"/>
                    <a:pt x="10587" y="9024"/>
                  </a:cubicBezTo>
                  <a:cubicBezTo>
                    <a:pt x="10688" y="9024"/>
                    <a:pt x="10789" y="8974"/>
                    <a:pt x="10890" y="8873"/>
                  </a:cubicBezTo>
                  <a:lnTo>
                    <a:pt x="11293" y="8873"/>
                  </a:lnTo>
                  <a:cubicBezTo>
                    <a:pt x="11394" y="8873"/>
                    <a:pt x="11495" y="8823"/>
                    <a:pt x="11545" y="8772"/>
                  </a:cubicBezTo>
                  <a:lnTo>
                    <a:pt x="11595" y="8772"/>
                  </a:lnTo>
                  <a:cubicBezTo>
                    <a:pt x="11747" y="8772"/>
                    <a:pt x="11847" y="8671"/>
                    <a:pt x="11948" y="8570"/>
                  </a:cubicBezTo>
                  <a:lnTo>
                    <a:pt x="12553" y="8520"/>
                  </a:lnTo>
                  <a:lnTo>
                    <a:pt x="13511" y="8470"/>
                  </a:lnTo>
                  <a:lnTo>
                    <a:pt x="13814" y="8470"/>
                  </a:lnTo>
                  <a:cubicBezTo>
                    <a:pt x="13914" y="8570"/>
                    <a:pt x="14066" y="8621"/>
                    <a:pt x="14167" y="8621"/>
                  </a:cubicBezTo>
                  <a:lnTo>
                    <a:pt x="14973" y="8621"/>
                  </a:lnTo>
                  <a:cubicBezTo>
                    <a:pt x="15024" y="8671"/>
                    <a:pt x="15024" y="8671"/>
                    <a:pt x="15074" y="8671"/>
                  </a:cubicBezTo>
                  <a:cubicBezTo>
                    <a:pt x="15217" y="8707"/>
                    <a:pt x="15384" y="8743"/>
                    <a:pt x="15542" y="8743"/>
                  </a:cubicBezTo>
                  <a:cubicBezTo>
                    <a:pt x="15607" y="8743"/>
                    <a:pt x="15670" y="8736"/>
                    <a:pt x="15729" y="8722"/>
                  </a:cubicBezTo>
                  <a:lnTo>
                    <a:pt x="16234" y="8722"/>
                  </a:lnTo>
                  <a:cubicBezTo>
                    <a:pt x="17091" y="8722"/>
                    <a:pt x="17998" y="8772"/>
                    <a:pt x="18906" y="8823"/>
                  </a:cubicBezTo>
                  <a:cubicBezTo>
                    <a:pt x="19763" y="8873"/>
                    <a:pt x="20519" y="8873"/>
                    <a:pt x="21376" y="8873"/>
                  </a:cubicBezTo>
                  <a:cubicBezTo>
                    <a:pt x="21402" y="8878"/>
                    <a:pt x="21428" y="8881"/>
                    <a:pt x="21453" y="8881"/>
                  </a:cubicBezTo>
                  <a:cubicBezTo>
                    <a:pt x="21668" y="8881"/>
                    <a:pt x="21830" y="8695"/>
                    <a:pt x="21830" y="8470"/>
                  </a:cubicBezTo>
                  <a:lnTo>
                    <a:pt x="22334" y="8520"/>
                  </a:lnTo>
                  <a:cubicBezTo>
                    <a:pt x="23040" y="8570"/>
                    <a:pt x="23695" y="8671"/>
                    <a:pt x="24401" y="8772"/>
                  </a:cubicBezTo>
                  <a:lnTo>
                    <a:pt x="24350" y="8772"/>
                  </a:lnTo>
                  <a:lnTo>
                    <a:pt x="25107" y="8873"/>
                  </a:lnTo>
                  <a:cubicBezTo>
                    <a:pt x="25459" y="8923"/>
                    <a:pt x="25762" y="8974"/>
                    <a:pt x="26115" y="9024"/>
                  </a:cubicBezTo>
                  <a:lnTo>
                    <a:pt x="26367" y="9024"/>
                  </a:lnTo>
                  <a:cubicBezTo>
                    <a:pt x="26569" y="9024"/>
                    <a:pt x="26770" y="8974"/>
                    <a:pt x="26921" y="8823"/>
                  </a:cubicBezTo>
                  <a:cubicBezTo>
                    <a:pt x="27022" y="8772"/>
                    <a:pt x="27073" y="8722"/>
                    <a:pt x="27123" y="8671"/>
                  </a:cubicBezTo>
                  <a:cubicBezTo>
                    <a:pt x="27274" y="8570"/>
                    <a:pt x="27375" y="8470"/>
                    <a:pt x="27426" y="8318"/>
                  </a:cubicBezTo>
                  <a:cubicBezTo>
                    <a:pt x="27476" y="8218"/>
                    <a:pt x="27476" y="8117"/>
                    <a:pt x="27426" y="7965"/>
                  </a:cubicBezTo>
                  <a:cubicBezTo>
                    <a:pt x="27426" y="7915"/>
                    <a:pt x="27375" y="7814"/>
                    <a:pt x="27325" y="7764"/>
                  </a:cubicBezTo>
                  <a:cubicBezTo>
                    <a:pt x="27174" y="7613"/>
                    <a:pt x="27073" y="7562"/>
                    <a:pt x="26921" y="7461"/>
                  </a:cubicBezTo>
                  <a:cubicBezTo>
                    <a:pt x="26770" y="7310"/>
                    <a:pt x="26619" y="7159"/>
                    <a:pt x="26468" y="7058"/>
                  </a:cubicBezTo>
                  <a:cubicBezTo>
                    <a:pt x="26216" y="6856"/>
                    <a:pt x="25964" y="6705"/>
                    <a:pt x="25661" y="6554"/>
                  </a:cubicBezTo>
                  <a:cubicBezTo>
                    <a:pt x="25560" y="6453"/>
                    <a:pt x="25409" y="6352"/>
                    <a:pt x="25258" y="6302"/>
                  </a:cubicBezTo>
                  <a:cubicBezTo>
                    <a:pt x="24955" y="6151"/>
                    <a:pt x="24653" y="6100"/>
                    <a:pt x="24350" y="6100"/>
                  </a:cubicBezTo>
                  <a:cubicBezTo>
                    <a:pt x="24098" y="6151"/>
                    <a:pt x="23897" y="6201"/>
                    <a:pt x="23695" y="6403"/>
                  </a:cubicBezTo>
                  <a:lnTo>
                    <a:pt x="23644" y="6453"/>
                  </a:lnTo>
                  <a:lnTo>
                    <a:pt x="23392" y="6453"/>
                  </a:lnTo>
                  <a:cubicBezTo>
                    <a:pt x="23333" y="6438"/>
                    <a:pt x="23279" y="6432"/>
                    <a:pt x="23227" y="6432"/>
                  </a:cubicBezTo>
                  <a:cubicBezTo>
                    <a:pt x="23102" y="6432"/>
                    <a:pt x="22995" y="6468"/>
                    <a:pt x="22888" y="6503"/>
                  </a:cubicBezTo>
                  <a:cubicBezTo>
                    <a:pt x="22838" y="6478"/>
                    <a:pt x="22787" y="6466"/>
                    <a:pt x="22743" y="6466"/>
                  </a:cubicBezTo>
                  <a:cubicBezTo>
                    <a:pt x="22699" y="6466"/>
                    <a:pt x="22661" y="6478"/>
                    <a:pt x="22636" y="6503"/>
                  </a:cubicBezTo>
                  <a:cubicBezTo>
                    <a:pt x="22586" y="6251"/>
                    <a:pt x="22535" y="6050"/>
                    <a:pt x="22435" y="5848"/>
                  </a:cubicBezTo>
                  <a:cubicBezTo>
                    <a:pt x="22384" y="5747"/>
                    <a:pt x="22283" y="5697"/>
                    <a:pt x="22233" y="5596"/>
                  </a:cubicBezTo>
                  <a:cubicBezTo>
                    <a:pt x="22283" y="5546"/>
                    <a:pt x="22283" y="5445"/>
                    <a:pt x="22283" y="5394"/>
                  </a:cubicBezTo>
                  <a:cubicBezTo>
                    <a:pt x="22283" y="5243"/>
                    <a:pt x="22233" y="5092"/>
                    <a:pt x="22182" y="4991"/>
                  </a:cubicBezTo>
                  <a:cubicBezTo>
                    <a:pt x="22031" y="4739"/>
                    <a:pt x="21830" y="4537"/>
                    <a:pt x="21678" y="4336"/>
                  </a:cubicBezTo>
                  <a:cubicBezTo>
                    <a:pt x="21527" y="4235"/>
                    <a:pt x="21426" y="4184"/>
                    <a:pt x="21325" y="4084"/>
                  </a:cubicBezTo>
                  <a:cubicBezTo>
                    <a:pt x="21225" y="3983"/>
                    <a:pt x="21124" y="3932"/>
                    <a:pt x="21023" y="3882"/>
                  </a:cubicBezTo>
                  <a:cubicBezTo>
                    <a:pt x="20922" y="3781"/>
                    <a:pt x="20821" y="3731"/>
                    <a:pt x="20720" y="3630"/>
                  </a:cubicBezTo>
                  <a:cubicBezTo>
                    <a:pt x="20569" y="3529"/>
                    <a:pt x="20418" y="3428"/>
                    <a:pt x="20267" y="3378"/>
                  </a:cubicBezTo>
                  <a:cubicBezTo>
                    <a:pt x="20015" y="3176"/>
                    <a:pt x="19712" y="3075"/>
                    <a:pt x="19410" y="2974"/>
                  </a:cubicBezTo>
                  <a:cubicBezTo>
                    <a:pt x="19258" y="2924"/>
                    <a:pt x="19107" y="2924"/>
                    <a:pt x="18956" y="2924"/>
                  </a:cubicBezTo>
                  <a:cubicBezTo>
                    <a:pt x="18805" y="2823"/>
                    <a:pt x="18553" y="2773"/>
                    <a:pt x="18351" y="2773"/>
                  </a:cubicBezTo>
                  <a:cubicBezTo>
                    <a:pt x="18250" y="2773"/>
                    <a:pt x="18149" y="2823"/>
                    <a:pt x="18099" y="2874"/>
                  </a:cubicBezTo>
                  <a:cubicBezTo>
                    <a:pt x="18045" y="2860"/>
                    <a:pt x="17987" y="2854"/>
                    <a:pt x="17928" y="2854"/>
                  </a:cubicBezTo>
                  <a:cubicBezTo>
                    <a:pt x="17766" y="2854"/>
                    <a:pt x="17591" y="2901"/>
                    <a:pt x="17443" y="2974"/>
                  </a:cubicBezTo>
                  <a:cubicBezTo>
                    <a:pt x="17393" y="3025"/>
                    <a:pt x="17343" y="3025"/>
                    <a:pt x="17292" y="3126"/>
                  </a:cubicBezTo>
                  <a:cubicBezTo>
                    <a:pt x="17292" y="3126"/>
                    <a:pt x="17242" y="3126"/>
                    <a:pt x="17242" y="3176"/>
                  </a:cubicBezTo>
                  <a:cubicBezTo>
                    <a:pt x="17141" y="3126"/>
                    <a:pt x="17040" y="3126"/>
                    <a:pt x="16939" y="3126"/>
                  </a:cubicBezTo>
                  <a:cubicBezTo>
                    <a:pt x="16889" y="3126"/>
                    <a:pt x="16788" y="3176"/>
                    <a:pt x="16738" y="3176"/>
                  </a:cubicBezTo>
                  <a:lnTo>
                    <a:pt x="16586" y="3227"/>
                  </a:lnTo>
                  <a:lnTo>
                    <a:pt x="16536" y="3227"/>
                  </a:lnTo>
                  <a:cubicBezTo>
                    <a:pt x="16082" y="3378"/>
                    <a:pt x="15578" y="3479"/>
                    <a:pt x="15124" y="3630"/>
                  </a:cubicBezTo>
                  <a:lnTo>
                    <a:pt x="14772" y="3731"/>
                  </a:lnTo>
                  <a:cubicBezTo>
                    <a:pt x="14772" y="3579"/>
                    <a:pt x="14671" y="3428"/>
                    <a:pt x="14570" y="3378"/>
                  </a:cubicBezTo>
                  <a:cubicBezTo>
                    <a:pt x="14570" y="3327"/>
                    <a:pt x="14570" y="3277"/>
                    <a:pt x="14570" y="3227"/>
                  </a:cubicBezTo>
                  <a:cubicBezTo>
                    <a:pt x="14519" y="3126"/>
                    <a:pt x="14469" y="3025"/>
                    <a:pt x="14419" y="2924"/>
                  </a:cubicBezTo>
                  <a:cubicBezTo>
                    <a:pt x="14368" y="2874"/>
                    <a:pt x="14318" y="2823"/>
                    <a:pt x="14217" y="2773"/>
                  </a:cubicBezTo>
                  <a:cubicBezTo>
                    <a:pt x="14267" y="2672"/>
                    <a:pt x="14318" y="2622"/>
                    <a:pt x="14318" y="2571"/>
                  </a:cubicBezTo>
                  <a:cubicBezTo>
                    <a:pt x="14368" y="2319"/>
                    <a:pt x="14267" y="2067"/>
                    <a:pt x="14066" y="1916"/>
                  </a:cubicBezTo>
                  <a:cubicBezTo>
                    <a:pt x="14116" y="1765"/>
                    <a:pt x="14066" y="1613"/>
                    <a:pt x="14015" y="1462"/>
                  </a:cubicBezTo>
                  <a:cubicBezTo>
                    <a:pt x="13763" y="958"/>
                    <a:pt x="13259" y="655"/>
                    <a:pt x="12705" y="655"/>
                  </a:cubicBezTo>
                  <a:cubicBezTo>
                    <a:pt x="12604" y="605"/>
                    <a:pt x="12553" y="555"/>
                    <a:pt x="12452" y="504"/>
                  </a:cubicBezTo>
                  <a:cubicBezTo>
                    <a:pt x="12179" y="309"/>
                    <a:pt x="11875" y="235"/>
                    <a:pt x="11564" y="235"/>
                  </a:cubicBezTo>
                  <a:cubicBezTo>
                    <a:pt x="11474" y="235"/>
                    <a:pt x="11384" y="241"/>
                    <a:pt x="11293" y="252"/>
                  </a:cubicBezTo>
                  <a:cubicBezTo>
                    <a:pt x="11091" y="202"/>
                    <a:pt x="10940" y="151"/>
                    <a:pt x="10738" y="101"/>
                  </a:cubicBezTo>
                  <a:cubicBezTo>
                    <a:pt x="10638" y="50"/>
                    <a:pt x="10486" y="50"/>
                    <a:pt x="10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1728676" y="714916"/>
              <a:ext cx="831071" cy="61213"/>
            </a:xfrm>
            <a:custGeom>
              <a:avLst/>
              <a:gdLst/>
              <a:ahLst/>
              <a:cxnLst/>
              <a:rect l="l" t="t" r="r" b="b"/>
              <a:pathLst>
                <a:path w="27900" h="2055" extrusionOk="0">
                  <a:moveTo>
                    <a:pt x="16890" y="0"/>
                  </a:moveTo>
                  <a:cubicBezTo>
                    <a:pt x="16423" y="0"/>
                    <a:pt x="15957" y="13"/>
                    <a:pt x="15478" y="38"/>
                  </a:cubicBezTo>
                  <a:cubicBezTo>
                    <a:pt x="15024" y="38"/>
                    <a:pt x="14621" y="89"/>
                    <a:pt x="14218" y="139"/>
                  </a:cubicBezTo>
                  <a:lnTo>
                    <a:pt x="10689" y="139"/>
                  </a:lnTo>
                  <a:cubicBezTo>
                    <a:pt x="9831" y="89"/>
                    <a:pt x="9025" y="89"/>
                    <a:pt x="8168" y="89"/>
                  </a:cubicBezTo>
                  <a:lnTo>
                    <a:pt x="5244" y="89"/>
                  </a:lnTo>
                  <a:cubicBezTo>
                    <a:pt x="4790" y="89"/>
                    <a:pt x="4336" y="89"/>
                    <a:pt x="3832" y="139"/>
                  </a:cubicBezTo>
                  <a:cubicBezTo>
                    <a:pt x="3378" y="190"/>
                    <a:pt x="2874" y="190"/>
                    <a:pt x="2421" y="240"/>
                  </a:cubicBezTo>
                  <a:lnTo>
                    <a:pt x="2017" y="290"/>
                  </a:lnTo>
                  <a:cubicBezTo>
                    <a:pt x="1563" y="290"/>
                    <a:pt x="1110" y="391"/>
                    <a:pt x="656" y="492"/>
                  </a:cubicBezTo>
                  <a:cubicBezTo>
                    <a:pt x="505" y="492"/>
                    <a:pt x="354" y="593"/>
                    <a:pt x="303" y="694"/>
                  </a:cubicBezTo>
                  <a:cubicBezTo>
                    <a:pt x="152" y="794"/>
                    <a:pt x="101" y="946"/>
                    <a:pt x="51" y="1147"/>
                  </a:cubicBezTo>
                  <a:cubicBezTo>
                    <a:pt x="1" y="1349"/>
                    <a:pt x="101" y="1601"/>
                    <a:pt x="253" y="1752"/>
                  </a:cubicBezTo>
                  <a:cubicBezTo>
                    <a:pt x="454" y="1954"/>
                    <a:pt x="757" y="2055"/>
                    <a:pt x="1059" y="2055"/>
                  </a:cubicBezTo>
                  <a:cubicBezTo>
                    <a:pt x="1311" y="2055"/>
                    <a:pt x="1614" y="2004"/>
                    <a:pt x="1916" y="1954"/>
                  </a:cubicBezTo>
                  <a:lnTo>
                    <a:pt x="2723" y="1904"/>
                  </a:lnTo>
                  <a:cubicBezTo>
                    <a:pt x="3177" y="1853"/>
                    <a:pt x="3630" y="1803"/>
                    <a:pt x="4084" y="1752"/>
                  </a:cubicBezTo>
                  <a:cubicBezTo>
                    <a:pt x="5193" y="1652"/>
                    <a:pt x="6302" y="1601"/>
                    <a:pt x="7412" y="1601"/>
                  </a:cubicBezTo>
                  <a:lnTo>
                    <a:pt x="7916" y="1601"/>
                  </a:lnTo>
                  <a:cubicBezTo>
                    <a:pt x="8874" y="1601"/>
                    <a:pt x="9831" y="1652"/>
                    <a:pt x="10840" y="1652"/>
                  </a:cubicBezTo>
                  <a:cubicBezTo>
                    <a:pt x="11293" y="1702"/>
                    <a:pt x="11747" y="1702"/>
                    <a:pt x="12201" y="1752"/>
                  </a:cubicBezTo>
                  <a:cubicBezTo>
                    <a:pt x="12705" y="1803"/>
                    <a:pt x="13159" y="1803"/>
                    <a:pt x="13663" y="1803"/>
                  </a:cubicBezTo>
                  <a:lnTo>
                    <a:pt x="15125" y="1803"/>
                  </a:lnTo>
                  <a:cubicBezTo>
                    <a:pt x="15276" y="1752"/>
                    <a:pt x="15427" y="1702"/>
                    <a:pt x="15478" y="1551"/>
                  </a:cubicBezTo>
                  <a:cubicBezTo>
                    <a:pt x="15528" y="1601"/>
                    <a:pt x="15629" y="1652"/>
                    <a:pt x="15730" y="1652"/>
                  </a:cubicBezTo>
                  <a:cubicBezTo>
                    <a:pt x="15780" y="1677"/>
                    <a:pt x="15831" y="1689"/>
                    <a:pt x="15888" y="1689"/>
                  </a:cubicBezTo>
                  <a:cubicBezTo>
                    <a:pt x="15944" y="1689"/>
                    <a:pt x="16007" y="1677"/>
                    <a:pt x="16083" y="1652"/>
                  </a:cubicBezTo>
                  <a:lnTo>
                    <a:pt x="22939" y="1652"/>
                  </a:lnTo>
                  <a:lnTo>
                    <a:pt x="24855" y="1853"/>
                  </a:lnTo>
                  <a:lnTo>
                    <a:pt x="24905" y="1853"/>
                  </a:lnTo>
                  <a:lnTo>
                    <a:pt x="25309" y="1904"/>
                  </a:lnTo>
                  <a:cubicBezTo>
                    <a:pt x="25662" y="2004"/>
                    <a:pt x="26015" y="2055"/>
                    <a:pt x="26367" y="2055"/>
                  </a:cubicBezTo>
                  <a:lnTo>
                    <a:pt x="26519" y="2055"/>
                  </a:lnTo>
                  <a:cubicBezTo>
                    <a:pt x="26771" y="2004"/>
                    <a:pt x="26972" y="1904"/>
                    <a:pt x="27124" y="1702"/>
                  </a:cubicBezTo>
                  <a:cubicBezTo>
                    <a:pt x="27174" y="1652"/>
                    <a:pt x="27174" y="1652"/>
                    <a:pt x="27174" y="1601"/>
                  </a:cubicBezTo>
                  <a:lnTo>
                    <a:pt x="27225" y="1601"/>
                  </a:lnTo>
                  <a:cubicBezTo>
                    <a:pt x="27256" y="1606"/>
                    <a:pt x="27286" y="1608"/>
                    <a:pt x="27314" y="1608"/>
                  </a:cubicBezTo>
                  <a:cubicBezTo>
                    <a:pt x="27883" y="1608"/>
                    <a:pt x="27899" y="694"/>
                    <a:pt x="27275" y="694"/>
                  </a:cubicBezTo>
                  <a:lnTo>
                    <a:pt x="27023" y="643"/>
                  </a:lnTo>
                  <a:cubicBezTo>
                    <a:pt x="26972" y="593"/>
                    <a:pt x="26872" y="492"/>
                    <a:pt x="26821" y="492"/>
                  </a:cubicBezTo>
                  <a:cubicBezTo>
                    <a:pt x="26746" y="467"/>
                    <a:pt x="26683" y="454"/>
                    <a:pt x="26626" y="454"/>
                  </a:cubicBezTo>
                  <a:cubicBezTo>
                    <a:pt x="26569" y="454"/>
                    <a:pt x="26519" y="467"/>
                    <a:pt x="26468" y="492"/>
                  </a:cubicBezTo>
                  <a:lnTo>
                    <a:pt x="25964" y="492"/>
                  </a:lnTo>
                  <a:lnTo>
                    <a:pt x="24553" y="442"/>
                  </a:lnTo>
                  <a:lnTo>
                    <a:pt x="23191" y="341"/>
                  </a:lnTo>
                  <a:lnTo>
                    <a:pt x="21528" y="240"/>
                  </a:lnTo>
                  <a:lnTo>
                    <a:pt x="20419" y="190"/>
                  </a:lnTo>
                  <a:lnTo>
                    <a:pt x="20166" y="190"/>
                  </a:lnTo>
                  <a:lnTo>
                    <a:pt x="19763" y="139"/>
                  </a:lnTo>
                  <a:cubicBezTo>
                    <a:pt x="19259" y="89"/>
                    <a:pt x="18805" y="38"/>
                    <a:pt x="18301" y="38"/>
                  </a:cubicBezTo>
                  <a:cubicBezTo>
                    <a:pt x="17822" y="13"/>
                    <a:pt x="17356" y="0"/>
                    <a:pt x="16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294817" y="663265"/>
              <a:ext cx="32111" cy="25826"/>
            </a:xfrm>
            <a:custGeom>
              <a:avLst/>
              <a:gdLst/>
              <a:ahLst/>
              <a:cxnLst/>
              <a:rect l="l" t="t" r="r" b="b"/>
              <a:pathLst>
                <a:path w="1078" h="867" extrusionOk="0">
                  <a:moveTo>
                    <a:pt x="494" y="1"/>
                  </a:moveTo>
                  <a:cubicBezTo>
                    <a:pt x="465" y="1"/>
                    <a:pt x="435" y="3"/>
                    <a:pt x="404" y="8"/>
                  </a:cubicBezTo>
                  <a:cubicBezTo>
                    <a:pt x="152" y="8"/>
                    <a:pt x="1" y="209"/>
                    <a:pt x="1" y="462"/>
                  </a:cubicBezTo>
                  <a:cubicBezTo>
                    <a:pt x="1" y="714"/>
                    <a:pt x="203" y="865"/>
                    <a:pt x="455" y="865"/>
                  </a:cubicBezTo>
                  <a:cubicBezTo>
                    <a:pt x="471" y="866"/>
                    <a:pt x="486" y="867"/>
                    <a:pt x="501" y="867"/>
                  </a:cubicBezTo>
                  <a:cubicBezTo>
                    <a:pt x="1078" y="867"/>
                    <a:pt x="1048" y="1"/>
                    <a:pt x="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2258774" y="663473"/>
              <a:ext cx="30085" cy="27077"/>
            </a:xfrm>
            <a:custGeom>
              <a:avLst/>
              <a:gdLst/>
              <a:ahLst/>
              <a:cxnLst/>
              <a:rect l="l" t="t" r="r" b="b"/>
              <a:pathLst>
                <a:path w="1010" h="909" extrusionOk="0">
                  <a:moveTo>
                    <a:pt x="556" y="1"/>
                  </a:moveTo>
                  <a:cubicBezTo>
                    <a:pt x="1" y="102"/>
                    <a:pt x="51" y="858"/>
                    <a:pt x="606" y="908"/>
                  </a:cubicBezTo>
                  <a:cubicBezTo>
                    <a:pt x="858" y="858"/>
                    <a:pt x="1009" y="656"/>
                    <a:pt x="1009" y="404"/>
                  </a:cubicBezTo>
                  <a:cubicBezTo>
                    <a:pt x="1009" y="152"/>
                    <a:pt x="808" y="1"/>
                    <a:pt x="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1976478" y="633388"/>
              <a:ext cx="35596" cy="27107"/>
            </a:xfrm>
            <a:custGeom>
              <a:avLst/>
              <a:gdLst/>
              <a:ahLst/>
              <a:cxnLst/>
              <a:rect l="l" t="t" r="r" b="b"/>
              <a:pathLst>
                <a:path w="1195" h="910" extrusionOk="0">
                  <a:moveTo>
                    <a:pt x="649" y="0"/>
                  </a:moveTo>
                  <a:cubicBezTo>
                    <a:pt x="635" y="0"/>
                    <a:pt x="620" y="1"/>
                    <a:pt x="605" y="2"/>
                  </a:cubicBezTo>
                  <a:cubicBezTo>
                    <a:pt x="0" y="53"/>
                    <a:pt x="50" y="910"/>
                    <a:pt x="655" y="910"/>
                  </a:cubicBezTo>
                  <a:cubicBezTo>
                    <a:pt x="1195" y="861"/>
                    <a:pt x="1162" y="0"/>
                    <a:pt x="6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1722659" y="483199"/>
              <a:ext cx="847008" cy="307973"/>
            </a:xfrm>
            <a:custGeom>
              <a:avLst/>
              <a:gdLst/>
              <a:ahLst/>
              <a:cxnLst/>
              <a:rect l="l" t="t" r="r" b="b"/>
              <a:pathLst>
                <a:path w="28435" h="10339" extrusionOk="0">
                  <a:moveTo>
                    <a:pt x="11294" y="810"/>
                  </a:moveTo>
                  <a:cubicBezTo>
                    <a:pt x="11395" y="810"/>
                    <a:pt x="11546" y="810"/>
                    <a:pt x="11697" y="860"/>
                  </a:cubicBezTo>
                  <a:cubicBezTo>
                    <a:pt x="11899" y="860"/>
                    <a:pt x="12100" y="910"/>
                    <a:pt x="12302" y="961"/>
                  </a:cubicBezTo>
                  <a:lnTo>
                    <a:pt x="12605" y="1112"/>
                  </a:lnTo>
                  <a:cubicBezTo>
                    <a:pt x="12806" y="1163"/>
                    <a:pt x="12958" y="1263"/>
                    <a:pt x="13159" y="1364"/>
                  </a:cubicBezTo>
                  <a:cubicBezTo>
                    <a:pt x="13310" y="1515"/>
                    <a:pt x="13512" y="1616"/>
                    <a:pt x="13714" y="1768"/>
                  </a:cubicBezTo>
                  <a:lnTo>
                    <a:pt x="13865" y="1919"/>
                  </a:lnTo>
                  <a:lnTo>
                    <a:pt x="13966" y="2070"/>
                  </a:lnTo>
                  <a:cubicBezTo>
                    <a:pt x="14016" y="2120"/>
                    <a:pt x="14067" y="2221"/>
                    <a:pt x="14117" y="2322"/>
                  </a:cubicBezTo>
                  <a:cubicBezTo>
                    <a:pt x="14218" y="2524"/>
                    <a:pt x="14268" y="2725"/>
                    <a:pt x="14369" y="2927"/>
                  </a:cubicBezTo>
                  <a:cubicBezTo>
                    <a:pt x="14369" y="2977"/>
                    <a:pt x="14420" y="3078"/>
                    <a:pt x="14420" y="3129"/>
                  </a:cubicBezTo>
                  <a:cubicBezTo>
                    <a:pt x="14420" y="3230"/>
                    <a:pt x="14420" y="3330"/>
                    <a:pt x="14470" y="3381"/>
                  </a:cubicBezTo>
                  <a:cubicBezTo>
                    <a:pt x="14520" y="3482"/>
                    <a:pt x="14470" y="3532"/>
                    <a:pt x="14470" y="3582"/>
                  </a:cubicBezTo>
                  <a:cubicBezTo>
                    <a:pt x="14520" y="3835"/>
                    <a:pt x="14520" y="4087"/>
                    <a:pt x="14571" y="4288"/>
                  </a:cubicBezTo>
                  <a:lnTo>
                    <a:pt x="14571" y="4994"/>
                  </a:lnTo>
                  <a:lnTo>
                    <a:pt x="14571" y="5196"/>
                  </a:lnTo>
                  <a:lnTo>
                    <a:pt x="14722" y="5145"/>
                  </a:lnTo>
                  <a:cubicBezTo>
                    <a:pt x="14924" y="5044"/>
                    <a:pt x="15075" y="4893"/>
                    <a:pt x="15277" y="4792"/>
                  </a:cubicBezTo>
                  <a:cubicBezTo>
                    <a:pt x="15579" y="4641"/>
                    <a:pt x="15932" y="4490"/>
                    <a:pt x="16234" y="4389"/>
                  </a:cubicBezTo>
                  <a:lnTo>
                    <a:pt x="16386" y="4288"/>
                  </a:lnTo>
                  <a:cubicBezTo>
                    <a:pt x="16739" y="4087"/>
                    <a:pt x="17142" y="3935"/>
                    <a:pt x="17495" y="3784"/>
                  </a:cubicBezTo>
                  <a:lnTo>
                    <a:pt x="17848" y="3683"/>
                  </a:lnTo>
                  <a:lnTo>
                    <a:pt x="18251" y="3633"/>
                  </a:lnTo>
                  <a:lnTo>
                    <a:pt x="18705" y="3633"/>
                  </a:lnTo>
                  <a:lnTo>
                    <a:pt x="19209" y="3683"/>
                  </a:lnTo>
                  <a:lnTo>
                    <a:pt x="19612" y="3784"/>
                  </a:lnTo>
                  <a:cubicBezTo>
                    <a:pt x="19713" y="3784"/>
                    <a:pt x="19864" y="3835"/>
                    <a:pt x="19965" y="3885"/>
                  </a:cubicBezTo>
                  <a:cubicBezTo>
                    <a:pt x="20116" y="3986"/>
                    <a:pt x="20318" y="4087"/>
                    <a:pt x="20469" y="4187"/>
                  </a:cubicBezTo>
                  <a:cubicBezTo>
                    <a:pt x="20621" y="4238"/>
                    <a:pt x="20873" y="4440"/>
                    <a:pt x="21074" y="4641"/>
                  </a:cubicBezTo>
                  <a:cubicBezTo>
                    <a:pt x="21226" y="4742"/>
                    <a:pt x="21326" y="4843"/>
                    <a:pt x="21478" y="4994"/>
                  </a:cubicBezTo>
                  <a:cubicBezTo>
                    <a:pt x="21578" y="5095"/>
                    <a:pt x="21679" y="5246"/>
                    <a:pt x="21730" y="5347"/>
                  </a:cubicBezTo>
                  <a:cubicBezTo>
                    <a:pt x="21830" y="5498"/>
                    <a:pt x="21881" y="5599"/>
                    <a:pt x="21982" y="5700"/>
                  </a:cubicBezTo>
                  <a:cubicBezTo>
                    <a:pt x="22032" y="5851"/>
                    <a:pt x="22083" y="6002"/>
                    <a:pt x="22133" y="6103"/>
                  </a:cubicBezTo>
                  <a:cubicBezTo>
                    <a:pt x="22183" y="6254"/>
                    <a:pt x="22183" y="6355"/>
                    <a:pt x="22234" y="6456"/>
                  </a:cubicBezTo>
                  <a:cubicBezTo>
                    <a:pt x="22284" y="6607"/>
                    <a:pt x="22234" y="6607"/>
                    <a:pt x="22234" y="6658"/>
                  </a:cubicBezTo>
                  <a:cubicBezTo>
                    <a:pt x="22234" y="6708"/>
                    <a:pt x="22284" y="6759"/>
                    <a:pt x="22284" y="6809"/>
                  </a:cubicBezTo>
                  <a:cubicBezTo>
                    <a:pt x="22385" y="7011"/>
                    <a:pt x="22435" y="7212"/>
                    <a:pt x="22486" y="7414"/>
                  </a:cubicBezTo>
                  <a:lnTo>
                    <a:pt x="22637" y="7364"/>
                  </a:lnTo>
                  <a:cubicBezTo>
                    <a:pt x="22839" y="7313"/>
                    <a:pt x="22990" y="7263"/>
                    <a:pt x="23192" y="7212"/>
                  </a:cubicBezTo>
                  <a:cubicBezTo>
                    <a:pt x="23343" y="7162"/>
                    <a:pt x="23444" y="7162"/>
                    <a:pt x="23595" y="7162"/>
                  </a:cubicBezTo>
                  <a:cubicBezTo>
                    <a:pt x="23746" y="7111"/>
                    <a:pt x="23897" y="7061"/>
                    <a:pt x="23998" y="7011"/>
                  </a:cubicBezTo>
                  <a:cubicBezTo>
                    <a:pt x="24150" y="7011"/>
                    <a:pt x="24301" y="6960"/>
                    <a:pt x="24452" y="6960"/>
                  </a:cubicBezTo>
                  <a:lnTo>
                    <a:pt x="25208" y="6960"/>
                  </a:lnTo>
                  <a:lnTo>
                    <a:pt x="25410" y="7011"/>
                  </a:lnTo>
                  <a:lnTo>
                    <a:pt x="25561" y="7061"/>
                  </a:lnTo>
                  <a:lnTo>
                    <a:pt x="25763" y="7162"/>
                  </a:lnTo>
                  <a:cubicBezTo>
                    <a:pt x="25914" y="7263"/>
                    <a:pt x="26065" y="7364"/>
                    <a:pt x="26166" y="7464"/>
                  </a:cubicBezTo>
                  <a:cubicBezTo>
                    <a:pt x="26267" y="7565"/>
                    <a:pt x="26368" y="7666"/>
                    <a:pt x="26469" y="7767"/>
                  </a:cubicBezTo>
                  <a:cubicBezTo>
                    <a:pt x="26569" y="7868"/>
                    <a:pt x="26721" y="8069"/>
                    <a:pt x="26822" y="8221"/>
                  </a:cubicBezTo>
                  <a:cubicBezTo>
                    <a:pt x="26922" y="8372"/>
                    <a:pt x="27124" y="8674"/>
                    <a:pt x="27275" y="8977"/>
                  </a:cubicBezTo>
                  <a:cubicBezTo>
                    <a:pt x="27275" y="9027"/>
                    <a:pt x="27326" y="9128"/>
                    <a:pt x="27376" y="9178"/>
                  </a:cubicBezTo>
                  <a:lnTo>
                    <a:pt x="27376" y="9229"/>
                  </a:lnTo>
                  <a:lnTo>
                    <a:pt x="25612" y="9229"/>
                  </a:lnTo>
                  <a:cubicBezTo>
                    <a:pt x="25410" y="9229"/>
                    <a:pt x="25208" y="9229"/>
                    <a:pt x="25007" y="9178"/>
                  </a:cubicBezTo>
                  <a:lnTo>
                    <a:pt x="24250" y="9128"/>
                  </a:lnTo>
                  <a:cubicBezTo>
                    <a:pt x="23797" y="9128"/>
                    <a:pt x="23343" y="9027"/>
                    <a:pt x="22889" y="9027"/>
                  </a:cubicBezTo>
                  <a:lnTo>
                    <a:pt x="13008" y="9027"/>
                  </a:lnTo>
                  <a:cubicBezTo>
                    <a:pt x="12504" y="9027"/>
                    <a:pt x="12050" y="9078"/>
                    <a:pt x="11546" y="9078"/>
                  </a:cubicBezTo>
                  <a:lnTo>
                    <a:pt x="7261" y="9078"/>
                  </a:lnTo>
                  <a:lnTo>
                    <a:pt x="6504" y="9128"/>
                  </a:lnTo>
                  <a:lnTo>
                    <a:pt x="5950" y="9128"/>
                  </a:lnTo>
                  <a:lnTo>
                    <a:pt x="4538" y="9178"/>
                  </a:lnTo>
                  <a:lnTo>
                    <a:pt x="3076" y="9178"/>
                  </a:lnTo>
                  <a:cubicBezTo>
                    <a:pt x="2875" y="9178"/>
                    <a:pt x="2673" y="9178"/>
                    <a:pt x="2421" y="9229"/>
                  </a:cubicBezTo>
                  <a:lnTo>
                    <a:pt x="1816" y="9380"/>
                  </a:lnTo>
                  <a:lnTo>
                    <a:pt x="908" y="9380"/>
                  </a:lnTo>
                  <a:cubicBezTo>
                    <a:pt x="908" y="9178"/>
                    <a:pt x="959" y="8926"/>
                    <a:pt x="959" y="8725"/>
                  </a:cubicBezTo>
                  <a:cubicBezTo>
                    <a:pt x="959" y="8573"/>
                    <a:pt x="1009" y="8422"/>
                    <a:pt x="1060" y="8271"/>
                  </a:cubicBezTo>
                  <a:lnTo>
                    <a:pt x="1160" y="8069"/>
                  </a:lnTo>
                  <a:cubicBezTo>
                    <a:pt x="1211" y="7918"/>
                    <a:pt x="1261" y="7817"/>
                    <a:pt x="1362" y="7666"/>
                  </a:cubicBezTo>
                  <a:cubicBezTo>
                    <a:pt x="1413" y="7565"/>
                    <a:pt x="1564" y="7364"/>
                    <a:pt x="1715" y="7212"/>
                  </a:cubicBezTo>
                  <a:cubicBezTo>
                    <a:pt x="1917" y="6960"/>
                    <a:pt x="2118" y="6759"/>
                    <a:pt x="2320" y="6507"/>
                  </a:cubicBezTo>
                  <a:cubicBezTo>
                    <a:pt x="2471" y="6406"/>
                    <a:pt x="2572" y="6305"/>
                    <a:pt x="2723" y="6204"/>
                  </a:cubicBezTo>
                  <a:lnTo>
                    <a:pt x="2975" y="6002"/>
                  </a:lnTo>
                  <a:cubicBezTo>
                    <a:pt x="3076" y="5952"/>
                    <a:pt x="3177" y="5902"/>
                    <a:pt x="3278" y="5902"/>
                  </a:cubicBezTo>
                  <a:cubicBezTo>
                    <a:pt x="3480" y="5801"/>
                    <a:pt x="3681" y="5750"/>
                    <a:pt x="3933" y="5700"/>
                  </a:cubicBezTo>
                  <a:lnTo>
                    <a:pt x="4337" y="5649"/>
                  </a:lnTo>
                  <a:lnTo>
                    <a:pt x="5597" y="5649"/>
                  </a:lnTo>
                  <a:lnTo>
                    <a:pt x="5950" y="5750"/>
                  </a:lnTo>
                  <a:lnTo>
                    <a:pt x="6303" y="5801"/>
                  </a:lnTo>
                  <a:cubicBezTo>
                    <a:pt x="6454" y="5801"/>
                    <a:pt x="6605" y="5851"/>
                    <a:pt x="6706" y="5851"/>
                  </a:cubicBezTo>
                  <a:lnTo>
                    <a:pt x="6807" y="5851"/>
                  </a:lnTo>
                  <a:cubicBezTo>
                    <a:pt x="6807" y="5851"/>
                    <a:pt x="6807" y="5801"/>
                    <a:pt x="6807" y="5750"/>
                  </a:cubicBezTo>
                  <a:cubicBezTo>
                    <a:pt x="6807" y="5649"/>
                    <a:pt x="6857" y="5549"/>
                    <a:pt x="6857" y="5448"/>
                  </a:cubicBezTo>
                  <a:lnTo>
                    <a:pt x="6908" y="5347"/>
                  </a:lnTo>
                  <a:cubicBezTo>
                    <a:pt x="6958" y="5196"/>
                    <a:pt x="6958" y="4994"/>
                    <a:pt x="7009" y="4843"/>
                  </a:cubicBezTo>
                  <a:cubicBezTo>
                    <a:pt x="7009" y="4792"/>
                    <a:pt x="7059" y="4742"/>
                    <a:pt x="7059" y="4692"/>
                  </a:cubicBezTo>
                  <a:cubicBezTo>
                    <a:pt x="7059" y="4440"/>
                    <a:pt x="7109" y="4238"/>
                    <a:pt x="7160" y="3986"/>
                  </a:cubicBezTo>
                  <a:lnTo>
                    <a:pt x="7210" y="3734"/>
                  </a:lnTo>
                  <a:cubicBezTo>
                    <a:pt x="7261" y="3582"/>
                    <a:pt x="7311" y="3482"/>
                    <a:pt x="7361" y="3330"/>
                  </a:cubicBezTo>
                  <a:cubicBezTo>
                    <a:pt x="7412" y="3230"/>
                    <a:pt x="7462" y="3129"/>
                    <a:pt x="7563" y="3028"/>
                  </a:cubicBezTo>
                  <a:cubicBezTo>
                    <a:pt x="7664" y="2776"/>
                    <a:pt x="7815" y="2574"/>
                    <a:pt x="7966" y="2373"/>
                  </a:cubicBezTo>
                  <a:cubicBezTo>
                    <a:pt x="8168" y="2171"/>
                    <a:pt x="8269" y="2120"/>
                    <a:pt x="8370" y="1969"/>
                  </a:cubicBezTo>
                  <a:cubicBezTo>
                    <a:pt x="8521" y="1818"/>
                    <a:pt x="8672" y="1717"/>
                    <a:pt x="8824" y="1566"/>
                  </a:cubicBezTo>
                  <a:cubicBezTo>
                    <a:pt x="9025" y="1465"/>
                    <a:pt x="9227" y="1364"/>
                    <a:pt x="9428" y="1263"/>
                  </a:cubicBezTo>
                  <a:cubicBezTo>
                    <a:pt x="9630" y="1163"/>
                    <a:pt x="9832" y="1062"/>
                    <a:pt x="10033" y="961"/>
                  </a:cubicBezTo>
                  <a:lnTo>
                    <a:pt x="10437" y="860"/>
                  </a:lnTo>
                  <a:lnTo>
                    <a:pt x="10941" y="810"/>
                  </a:lnTo>
                  <a:close/>
                  <a:moveTo>
                    <a:pt x="11257" y="0"/>
                  </a:moveTo>
                  <a:cubicBezTo>
                    <a:pt x="10864" y="0"/>
                    <a:pt x="10470" y="53"/>
                    <a:pt x="10084" y="154"/>
                  </a:cubicBezTo>
                  <a:cubicBezTo>
                    <a:pt x="9832" y="205"/>
                    <a:pt x="9580" y="306"/>
                    <a:pt x="9378" y="406"/>
                  </a:cubicBezTo>
                  <a:cubicBezTo>
                    <a:pt x="9176" y="457"/>
                    <a:pt x="8975" y="608"/>
                    <a:pt x="8773" y="709"/>
                  </a:cubicBezTo>
                  <a:cubicBezTo>
                    <a:pt x="8319" y="961"/>
                    <a:pt x="7966" y="1213"/>
                    <a:pt x="7614" y="1566"/>
                  </a:cubicBezTo>
                  <a:cubicBezTo>
                    <a:pt x="7361" y="1818"/>
                    <a:pt x="7160" y="2120"/>
                    <a:pt x="6958" y="2373"/>
                  </a:cubicBezTo>
                  <a:cubicBezTo>
                    <a:pt x="6807" y="2675"/>
                    <a:pt x="6605" y="2977"/>
                    <a:pt x="6504" y="3280"/>
                  </a:cubicBezTo>
                  <a:cubicBezTo>
                    <a:pt x="6404" y="3582"/>
                    <a:pt x="6303" y="3935"/>
                    <a:pt x="6252" y="4238"/>
                  </a:cubicBezTo>
                  <a:cubicBezTo>
                    <a:pt x="6252" y="4490"/>
                    <a:pt x="6202" y="4742"/>
                    <a:pt x="6202" y="4944"/>
                  </a:cubicBezTo>
                  <a:lnTo>
                    <a:pt x="6000" y="4893"/>
                  </a:lnTo>
                  <a:cubicBezTo>
                    <a:pt x="5748" y="4843"/>
                    <a:pt x="5496" y="4843"/>
                    <a:pt x="5294" y="4843"/>
                  </a:cubicBezTo>
                  <a:lnTo>
                    <a:pt x="4538" y="4843"/>
                  </a:lnTo>
                  <a:cubicBezTo>
                    <a:pt x="4286" y="4843"/>
                    <a:pt x="4034" y="4843"/>
                    <a:pt x="3782" y="4893"/>
                  </a:cubicBezTo>
                  <a:cubicBezTo>
                    <a:pt x="3530" y="4944"/>
                    <a:pt x="3328" y="5044"/>
                    <a:pt x="3076" y="5095"/>
                  </a:cubicBezTo>
                  <a:cubicBezTo>
                    <a:pt x="2875" y="5196"/>
                    <a:pt x="2673" y="5297"/>
                    <a:pt x="2471" y="5397"/>
                  </a:cubicBezTo>
                  <a:cubicBezTo>
                    <a:pt x="2270" y="5549"/>
                    <a:pt x="2068" y="5700"/>
                    <a:pt x="1917" y="5851"/>
                  </a:cubicBezTo>
                  <a:cubicBezTo>
                    <a:pt x="1715" y="6002"/>
                    <a:pt x="1513" y="6204"/>
                    <a:pt x="1362" y="6406"/>
                  </a:cubicBezTo>
                  <a:cubicBezTo>
                    <a:pt x="1060" y="6708"/>
                    <a:pt x="757" y="7061"/>
                    <a:pt x="556" y="7464"/>
                  </a:cubicBezTo>
                  <a:cubicBezTo>
                    <a:pt x="404" y="7716"/>
                    <a:pt x="354" y="7918"/>
                    <a:pt x="253" y="8120"/>
                  </a:cubicBezTo>
                  <a:cubicBezTo>
                    <a:pt x="203" y="8372"/>
                    <a:pt x="152" y="8573"/>
                    <a:pt x="152" y="8775"/>
                  </a:cubicBezTo>
                  <a:cubicBezTo>
                    <a:pt x="152" y="8977"/>
                    <a:pt x="102" y="9178"/>
                    <a:pt x="102" y="9380"/>
                  </a:cubicBezTo>
                  <a:cubicBezTo>
                    <a:pt x="102" y="9632"/>
                    <a:pt x="1" y="9632"/>
                    <a:pt x="1" y="9783"/>
                  </a:cubicBezTo>
                  <a:cubicBezTo>
                    <a:pt x="1" y="9834"/>
                    <a:pt x="1" y="9884"/>
                    <a:pt x="1" y="9935"/>
                  </a:cubicBezTo>
                  <a:cubicBezTo>
                    <a:pt x="51" y="10136"/>
                    <a:pt x="253" y="10338"/>
                    <a:pt x="455" y="10338"/>
                  </a:cubicBezTo>
                  <a:lnTo>
                    <a:pt x="556" y="10338"/>
                  </a:lnTo>
                  <a:cubicBezTo>
                    <a:pt x="1009" y="10338"/>
                    <a:pt x="1513" y="10288"/>
                    <a:pt x="2018" y="10237"/>
                  </a:cubicBezTo>
                  <a:cubicBezTo>
                    <a:pt x="2421" y="10237"/>
                    <a:pt x="2875" y="10187"/>
                    <a:pt x="3278" y="10187"/>
                  </a:cubicBezTo>
                  <a:cubicBezTo>
                    <a:pt x="4236" y="10187"/>
                    <a:pt x="5143" y="10187"/>
                    <a:pt x="6152" y="10136"/>
                  </a:cubicBezTo>
                  <a:lnTo>
                    <a:pt x="6656" y="10136"/>
                  </a:lnTo>
                  <a:cubicBezTo>
                    <a:pt x="6908" y="10136"/>
                    <a:pt x="7210" y="10086"/>
                    <a:pt x="7462" y="10086"/>
                  </a:cubicBezTo>
                  <a:lnTo>
                    <a:pt x="11798" y="10086"/>
                  </a:lnTo>
                  <a:cubicBezTo>
                    <a:pt x="12302" y="10036"/>
                    <a:pt x="12756" y="10036"/>
                    <a:pt x="13260" y="10036"/>
                  </a:cubicBezTo>
                  <a:lnTo>
                    <a:pt x="20318" y="10036"/>
                  </a:lnTo>
                  <a:cubicBezTo>
                    <a:pt x="21276" y="10036"/>
                    <a:pt x="22234" y="9985"/>
                    <a:pt x="23141" y="9985"/>
                  </a:cubicBezTo>
                  <a:cubicBezTo>
                    <a:pt x="23545" y="9985"/>
                    <a:pt x="23948" y="10036"/>
                    <a:pt x="24351" y="10086"/>
                  </a:cubicBezTo>
                  <a:lnTo>
                    <a:pt x="24956" y="10136"/>
                  </a:lnTo>
                  <a:cubicBezTo>
                    <a:pt x="25158" y="10136"/>
                    <a:pt x="25360" y="10187"/>
                    <a:pt x="25561" y="10187"/>
                  </a:cubicBezTo>
                  <a:lnTo>
                    <a:pt x="28031" y="10187"/>
                  </a:lnTo>
                  <a:cubicBezTo>
                    <a:pt x="28284" y="10136"/>
                    <a:pt x="28435" y="9935"/>
                    <a:pt x="28435" y="9683"/>
                  </a:cubicBezTo>
                  <a:cubicBezTo>
                    <a:pt x="28384" y="9632"/>
                    <a:pt x="28384" y="9582"/>
                    <a:pt x="28334" y="9531"/>
                  </a:cubicBezTo>
                  <a:cubicBezTo>
                    <a:pt x="28334" y="9330"/>
                    <a:pt x="28334" y="9178"/>
                    <a:pt x="28284" y="9027"/>
                  </a:cubicBezTo>
                  <a:cubicBezTo>
                    <a:pt x="28132" y="8725"/>
                    <a:pt x="28031" y="8422"/>
                    <a:pt x="27830" y="8170"/>
                  </a:cubicBezTo>
                  <a:cubicBezTo>
                    <a:pt x="27578" y="7767"/>
                    <a:pt x="27326" y="7364"/>
                    <a:pt x="26973" y="7061"/>
                  </a:cubicBezTo>
                  <a:cubicBezTo>
                    <a:pt x="26771" y="6859"/>
                    <a:pt x="26620" y="6708"/>
                    <a:pt x="26418" y="6557"/>
                  </a:cubicBezTo>
                  <a:cubicBezTo>
                    <a:pt x="26015" y="6305"/>
                    <a:pt x="25561" y="6154"/>
                    <a:pt x="25057" y="6103"/>
                  </a:cubicBezTo>
                  <a:cubicBezTo>
                    <a:pt x="24603" y="6103"/>
                    <a:pt x="24099" y="6154"/>
                    <a:pt x="23645" y="6254"/>
                  </a:cubicBezTo>
                  <a:lnTo>
                    <a:pt x="23141" y="6406"/>
                  </a:lnTo>
                  <a:cubicBezTo>
                    <a:pt x="23091" y="6154"/>
                    <a:pt x="23040" y="5952"/>
                    <a:pt x="22940" y="5700"/>
                  </a:cubicBezTo>
                  <a:cubicBezTo>
                    <a:pt x="22839" y="5498"/>
                    <a:pt x="22738" y="5246"/>
                    <a:pt x="22637" y="5044"/>
                  </a:cubicBezTo>
                  <a:cubicBezTo>
                    <a:pt x="22234" y="4440"/>
                    <a:pt x="21679" y="3885"/>
                    <a:pt x="21024" y="3482"/>
                  </a:cubicBezTo>
                  <a:cubicBezTo>
                    <a:pt x="20772" y="3330"/>
                    <a:pt x="20520" y="3179"/>
                    <a:pt x="20268" y="3078"/>
                  </a:cubicBezTo>
                  <a:cubicBezTo>
                    <a:pt x="19915" y="2927"/>
                    <a:pt x="19562" y="2826"/>
                    <a:pt x="19209" y="2776"/>
                  </a:cubicBezTo>
                  <a:cubicBezTo>
                    <a:pt x="19007" y="2751"/>
                    <a:pt x="18793" y="2738"/>
                    <a:pt x="18579" y="2738"/>
                  </a:cubicBezTo>
                  <a:cubicBezTo>
                    <a:pt x="18364" y="2738"/>
                    <a:pt x="18150" y="2751"/>
                    <a:pt x="17949" y="2776"/>
                  </a:cubicBezTo>
                  <a:cubicBezTo>
                    <a:pt x="17495" y="2877"/>
                    <a:pt x="17092" y="2977"/>
                    <a:pt x="16688" y="3230"/>
                  </a:cubicBezTo>
                  <a:cubicBezTo>
                    <a:pt x="16285" y="3381"/>
                    <a:pt x="15932" y="3582"/>
                    <a:pt x="15579" y="3784"/>
                  </a:cubicBezTo>
                  <a:lnTo>
                    <a:pt x="15377" y="3935"/>
                  </a:lnTo>
                  <a:lnTo>
                    <a:pt x="15377" y="3885"/>
                  </a:lnTo>
                  <a:lnTo>
                    <a:pt x="15377" y="3784"/>
                  </a:lnTo>
                  <a:cubicBezTo>
                    <a:pt x="15428" y="3482"/>
                    <a:pt x="15377" y="3179"/>
                    <a:pt x="15277" y="2877"/>
                  </a:cubicBezTo>
                  <a:cubicBezTo>
                    <a:pt x="15226" y="2625"/>
                    <a:pt x="15125" y="2373"/>
                    <a:pt x="15025" y="2171"/>
                  </a:cubicBezTo>
                  <a:cubicBezTo>
                    <a:pt x="14974" y="2070"/>
                    <a:pt x="14873" y="1919"/>
                    <a:pt x="14823" y="1818"/>
                  </a:cubicBezTo>
                  <a:cubicBezTo>
                    <a:pt x="14672" y="1566"/>
                    <a:pt x="14520" y="1364"/>
                    <a:pt x="14319" y="1213"/>
                  </a:cubicBezTo>
                  <a:cubicBezTo>
                    <a:pt x="14067" y="1011"/>
                    <a:pt x="13865" y="860"/>
                    <a:pt x="13613" y="709"/>
                  </a:cubicBezTo>
                  <a:cubicBezTo>
                    <a:pt x="13411" y="558"/>
                    <a:pt x="13210" y="457"/>
                    <a:pt x="12958" y="356"/>
                  </a:cubicBezTo>
                  <a:cubicBezTo>
                    <a:pt x="12416" y="115"/>
                    <a:pt x="11838" y="0"/>
                    <a:pt x="11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14"/>
          <p:cNvGrpSpPr/>
          <p:nvPr/>
        </p:nvGrpSpPr>
        <p:grpSpPr>
          <a:xfrm>
            <a:off x="8795050" y="1344350"/>
            <a:ext cx="185300" cy="192875"/>
            <a:chOff x="4834675" y="1060200"/>
            <a:chExt cx="185300" cy="192875"/>
          </a:xfrm>
        </p:grpSpPr>
        <p:sp>
          <p:nvSpPr>
            <p:cNvPr id="1352" name="Google Shape;1352;p14"/>
            <p:cNvSpPr/>
            <p:nvPr/>
          </p:nvSpPr>
          <p:spPr>
            <a:xfrm>
              <a:off x="4868700" y="1098300"/>
              <a:ext cx="114700" cy="116225"/>
            </a:xfrm>
            <a:custGeom>
              <a:avLst/>
              <a:gdLst/>
              <a:ahLst/>
              <a:cxnLst/>
              <a:rect l="l" t="t" r="r" b="b"/>
              <a:pathLst>
                <a:path w="4588" h="4649" extrusionOk="0">
                  <a:moveTo>
                    <a:pt x="1998" y="0"/>
                  </a:moveTo>
                  <a:cubicBezTo>
                    <a:pt x="1839" y="0"/>
                    <a:pt x="1674" y="94"/>
                    <a:pt x="1563" y="241"/>
                  </a:cubicBezTo>
                  <a:cubicBezTo>
                    <a:pt x="1513" y="443"/>
                    <a:pt x="1462" y="594"/>
                    <a:pt x="1462" y="796"/>
                  </a:cubicBezTo>
                  <a:cubicBezTo>
                    <a:pt x="1361" y="897"/>
                    <a:pt x="1311" y="998"/>
                    <a:pt x="1261" y="1098"/>
                  </a:cubicBezTo>
                  <a:cubicBezTo>
                    <a:pt x="1210" y="1199"/>
                    <a:pt x="1160" y="1250"/>
                    <a:pt x="1109" y="1351"/>
                  </a:cubicBezTo>
                  <a:lnTo>
                    <a:pt x="958" y="1401"/>
                  </a:lnTo>
                  <a:cubicBezTo>
                    <a:pt x="756" y="1502"/>
                    <a:pt x="504" y="1653"/>
                    <a:pt x="353" y="1855"/>
                  </a:cubicBezTo>
                  <a:cubicBezTo>
                    <a:pt x="252" y="1955"/>
                    <a:pt x="202" y="2107"/>
                    <a:pt x="152" y="2308"/>
                  </a:cubicBezTo>
                  <a:cubicBezTo>
                    <a:pt x="101" y="2359"/>
                    <a:pt x="101" y="2409"/>
                    <a:pt x="51" y="2510"/>
                  </a:cubicBezTo>
                  <a:cubicBezTo>
                    <a:pt x="0" y="2661"/>
                    <a:pt x="51" y="2913"/>
                    <a:pt x="152" y="3065"/>
                  </a:cubicBezTo>
                  <a:cubicBezTo>
                    <a:pt x="252" y="3165"/>
                    <a:pt x="353" y="3317"/>
                    <a:pt x="504" y="3367"/>
                  </a:cubicBezTo>
                  <a:cubicBezTo>
                    <a:pt x="504" y="3418"/>
                    <a:pt x="555" y="3468"/>
                    <a:pt x="605" y="3518"/>
                  </a:cubicBezTo>
                  <a:cubicBezTo>
                    <a:pt x="807" y="3720"/>
                    <a:pt x="1009" y="3821"/>
                    <a:pt x="1261" y="3821"/>
                  </a:cubicBezTo>
                  <a:cubicBezTo>
                    <a:pt x="1261" y="4022"/>
                    <a:pt x="1361" y="4224"/>
                    <a:pt x="1513" y="4325"/>
                  </a:cubicBezTo>
                  <a:lnTo>
                    <a:pt x="1614" y="4375"/>
                  </a:lnTo>
                  <a:cubicBezTo>
                    <a:pt x="1664" y="4476"/>
                    <a:pt x="1714" y="4527"/>
                    <a:pt x="1815" y="4577"/>
                  </a:cubicBezTo>
                  <a:cubicBezTo>
                    <a:pt x="1851" y="4613"/>
                    <a:pt x="1937" y="4648"/>
                    <a:pt x="2020" y="4648"/>
                  </a:cubicBezTo>
                  <a:cubicBezTo>
                    <a:pt x="2054" y="4648"/>
                    <a:pt x="2088" y="4642"/>
                    <a:pt x="2118" y="4627"/>
                  </a:cubicBezTo>
                  <a:cubicBezTo>
                    <a:pt x="2219" y="4627"/>
                    <a:pt x="2319" y="4577"/>
                    <a:pt x="2370" y="4527"/>
                  </a:cubicBezTo>
                  <a:cubicBezTo>
                    <a:pt x="2471" y="4426"/>
                    <a:pt x="2521" y="4275"/>
                    <a:pt x="2571" y="4174"/>
                  </a:cubicBezTo>
                  <a:lnTo>
                    <a:pt x="2622" y="4123"/>
                  </a:lnTo>
                  <a:cubicBezTo>
                    <a:pt x="2823" y="4022"/>
                    <a:pt x="2924" y="3821"/>
                    <a:pt x="2975" y="3670"/>
                  </a:cubicBezTo>
                  <a:cubicBezTo>
                    <a:pt x="3126" y="3619"/>
                    <a:pt x="3328" y="3569"/>
                    <a:pt x="3479" y="3468"/>
                  </a:cubicBezTo>
                  <a:cubicBezTo>
                    <a:pt x="3580" y="3418"/>
                    <a:pt x="3580" y="3418"/>
                    <a:pt x="3731" y="3317"/>
                  </a:cubicBezTo>
                  <a:cubicBezTo>
                    <a:pt x="3933" y="3216"/>
                    <a:pt x="4084" y="3115"/>
                    <a:pt x="4286" y="3014"/>
                  </a:cubicBezTo>
                  <a:cubicBezTo>
                    <a:pt x="4487" y="2913"/>
                    <a:pt x="4588" y="2611"/>
                    <a:pt x="4437" y="2409"/>
                  </a:cubicBezTo>
                  <a:cubicBezTo>
                    <a:pt x="4386" y="2258"/>
                    <a:pt x="4185" y="2157"/>
                    <a:pt x="3983" y="2157"/>
                  </a:cubicBezTo>
                  <a:cubicBezTo>
                    <a:pt x="3983" y="2107"/>
                    <a:pt x="3882" y="2056"/>
                    <a:pt x="3832" y="2006"/>
                  </a:cubicBezTo>
                  <a:cubicBezTo>
                    <a:pt x="3731" y="1955"/>
                    <a:pt x="3630" y="1905"/>
                    <a:pt x="3529" y="1855"/>
                  </a:cubicBezTo>
                  <a:cubicBezTo>
                    <a:pt x="3428" y="1754"/>
                    <a:pt x="3277" y="1703"/>
                    <a:pt x="3126" y="1703"/>
                  </a:cubicBezTo>
                  <a:lnTo>
                    <a:pt x="3025" y="1653"/>
                  </a:lnTo>
                  <a:cubicBezTo>
                    <a:pt x="2874" y="1502"/>
                    <a:pt x="2723" y="1451"/>
                    <a:pt x="2521" y="1451"/>
                  </a:cubicBezTo>
                  <a:cubicBezTo>
                    <a:pt x="2521" y="1300"/>
                    <a:pt x="2521" y="1199"/>
                    <a:pt x="2521" y="1048"/>
                  </a:cubicBezTo>
                  <a:cubicBezTo>
                    <a:pt x="2521" y="897"/>
                    <a:pt x="2471" y="746"/>
                    <a:pt x="2471" y="594"/>
                  </a:cubicBezTo>
                  <a:cubicBezTo>
                    <a:pt x="2471" y="443"/>
                    <a:pt x="2471" y="342"/>
                    <a:pt x="2420" y="241"/>
                  </a:cubicBezTo>
                  <a:cubicBezTo>
                    <a:pt x="2370" y="191"/>
                    <a:pt x="2269" y="90"/>
                    <a:pt x="2168" y="40"/>
                  </a:cubicBezTo>
                  <a:cubicBezTo>
                    <a:pt x="2114" y="13"/>
                    <a:pt x="2056"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4869950" y="1153900"/>
              <a:ext cx="122275" cy="71450"/>
            </a:xfrm>
            <a:custGeom>
              <a:avLst/>
              <a:gdLst/>
              <a:ahLst/>
              <a:cxnLst/>
              <a:rect l="l" t="t" r="r" b="b"/>
              <a:pathLst>
                <a:path w="4891" h="2858" extrusionOk="0">
                  <a:moveTo>
                    <a:pt x="4382" y="1"/>
                  </a:moveTo>
                  <a:cubicBezTo>
                    <a:pt x="4279" y="1"/>
                    <a:pt x="4173" y="25"/>
                    <a:pt x="4084" y="84"/>
                  </a:cubicBezTo>
                  <a:lnTo>
                    <a:pt x="4034" y="135"/>
                  </a:lnTo>
                  <a:lnTo>
                    <a:pt x="3731" y="336"/>
                  </a:lnTo>
                  <a:lnTo>
                    <a:pt x="3782" y="336"/>
                  </a:lnTo>
                  <a:lnTo>
                    <a:pt x="3631" y="437"/>
                  </a:lnTo>
                  <a:lnTo>
                    <a:pt x="3126" y="639"/>
                  </a:lnTo>
                  <a:lnTo>
                    <a:pt x="3076" y="639"/>
                  </a:lnTo>
                  <a:lnTo>
                    <a:pt x="2925" y="689"/>
                  </a:lnTo>
                  <a:lnTo>
                    <a:pt x="2521" y="841"/>
                  </a:lnTo>
                  <a:cubicBezTo>
                    <a:pt x="2320" y="841"/>
                    <a:pt x="2118" y="891"/>
                    <a:pt x="1916" y="941"/>
                  </a:cubicBezTo>
                  <a:lnTo>
                    <a:pt x="1362" y="941"/>
                  </a:lnTo>
                  <a:cubicBezTo>
                    <a:pt x="1211" y="941"/>
                    <a:pt x="1059" y="891"/>
                    <a:pt x="908" y="891"/>
                  </a:cubicBezTo>
                  <a:cubicBezTo>
                    <a:pt x="797" y="817"/>
                    <a:pt x="660" y="770"/>
                    <a:pt x="515" y="770"/>
                  </a:cubicBezTo>
                  <a:cubicBezTo>
                    <a:pt x="462" y="770"/>
                    <a:pt x="408" y="777"/>
                    <a:pt x="354" y="790"/>
                  </a:cubicBezTo>
                  <a:cubicBezTo>
                    <a:pt x="202" y="841"/>
                    <a:pt x="102" y="941"/>
                    <a:pt x="51" y="1093"/>
                  </a:cubicBezTo>
                  <a:cubicBezTo>
                    <a:pt x="1" y="1294"/>
                    <a:pt x="102" y="1546"/>
                    <a:pt x="354" y="1647"/>
                  </a:cubicBezTo>
                  <a:lnTo>
                    <a:pt x="505" y="1647"/>
                  </a:lnTo>
                  <a:cubicBezTo>
                    <a:pt x="706" y="1698"/>
                    <a:pt x="858" y="1748"/>
                    <a:pt x="1059" y="1798"/>
                  </a:cubicBezTo>
                  <a:cubicBezTo>
                    <a:pt x="1261" y="1798"/>
                    <a:pt x="1463" y="1849"/>
                    <a:pt x="1715" y="1849"/>
                  </a:cubicBezTo>
                  <a:cubicBezTo>
                    <a:pt x="1614" y="1950"/>
                    <a:pt x="1513" y="2101"/>
                    <a:pt x="1463" y="2202"/>
                  </a:cubicBezTo>
                  <a:cubicBezTo>
                    <a:pt x="1366" y="2492"/>
                    <a:pt x="1547" y="2828"/>
                    <a:pt x="1873" y="2855"/>
                  </a:cubicBezTo>
                  <a:lnTo>
                    <a:pt x="1873" y="2855"/>
                  </a:lnTo>
                  <a:cubicBezTo>
                    <a:pt x="2072" y="2803"/>
                    <a:pt x="2271" y="2653"/>
                    <a:pt x="2370" y="2454"/>
                  </a:cubicBezTo>
                  <a:cubicBezTo>
                    <a:pt x="2471" y="2403"/>
                    <a:pt x="2521" y="2252"/>
                    <a:pt x="2521" y="2151"/>
                  </a:cubicBezTo>
                  <a:lnTo>
                    <a:pt x="2622" y="2051"/>
                  </a:lnTo>
                  <a:lnTo>
                    <a:pt x="2824" y="1899"/>
                  </a:lnTo>
                  <a:lnTo>
                    <a:pt x="3782" y="1395"/>
                  </a:lnTo>
                  <a:lnTo>
                    <a:pt x="4185" y="1143"/>
                  </a:lnTo>
                  <a:cubicBezTo>
                    <a:pt x="4387" y="992"/>
                    <a:pt x="4538" y="891"/>
                    <a:pt x="4689" y="740"/>
                  </a:cubicBezTo>
                  <a:cubicBezTo>
                    <a:pt x="4891" y="538"/>
                    <a:pt x="4840" y="185"/>
                    <a:pt x="4588" y="34"/>
                  </a:cubicBezTo>
                  <a:cubicBezTo>
                    <a:pt x="4526" y="13"/>
                    <a:pt x="4454" y="1"/>
                    <a:pt x="4382" y="1"/>
                  </a:cubicBezTo>
                  <a:close/>
                  <a:moveTo>
                    <a:pt x="1873" y="2855"/>
                  </a:moveTo>
                  <a:cubicBezTo>
                    <a:pt x="1871" y="2856"/>
                    <a:pt x="1868" y="2857"/>
                    <a:pt x="1866" y="2857"/>
                  </a:cubicBezTo>
                  <a:lnTo>
                    <a:pt x="1916" y="2857"/>
                  </a:lnTo>
                  <a:cubicBezTo>
                    <a:pt x="1902" y="2857"/>
                    <a:pt x="1887" y="2857"/>
                    <a:pt x="1873" y="2855"/>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4886350" y="1103575"/>
              <a:ext cx="64300" cy="50875"/>
            </a:xfrm>
            <a:custGeom>
              <a:avLst/>
              <a:gdLst/>
              <a:ahLst/>
              <a:cxnLst/>
              <a:rect l="l" t="t" r="r" b="b"/>
              <a:pathLst>
                <a:path w="2572" h="2035" extrusionOk="0">
                  <a:moveTo>
                    <a:pt x="1195" y="0"/>
                  </a:moveTo>
                  <a:cubicBezTo>
                    <a:pt x="1112" y="0"/>
                    <a:pt x="1032" y="12"/>
                    <a:pt x="958" y="30"/>
                  </a:cubicBezTo>
                  <a:cubicBezTo>
                    <a:pt x="756" y="131"/>
                    <a:pt x="555" y="282"/>
                    <a:pt x="454" y="535"/>
                  </a:cubicBezTo>
                  <a:lnTo>
                    <a:pt x="403" y="585"/>
                  </a:lnTo>
                  <a:cubicBezTo>
                    <a:pt x="303" y="686"/>
                    <a:pt x="252" y="837"/>
                    <a:pt x="252" y="938"/>
                  </a:cubicBezTo>
                  <a:cubicBezTo>
                    <a:pt x="101" y="988"/>
                    <a:pt x="50" y="1089"/>
                    <a:pt x="0" y="1190"/>
                  </a:cubicBezTo>
                  <a:cubicBezTo>
                    <a:pt x="0" y="1240"/>
                    <a:pt x="0" y="1240"/>
                    <a:pt x="0" y="1291"/>
                  </a:cubicBezTo>
                  <a:cubicBezTo>
                    <a:pt x="0" y="1291"/>
                    <a:pt x="0" y="1341"/>
                    <a:pt x="0" y="1392"/>
                  </a:cubicBezTo>
                  <a:cubicBezTo>
                    <a:pt x="0" y="1543"/>
                    <a:pt x="50" y="1694"/>
                    <a:pt x="202" y="1795"/>
                  </a:cubicBezTo>
                  <a:cubicBezTo>
                    <a:pt x="303" y="1845"/>
                    <a:pt x="403" y="1896"/>
                    <a:pt x="504" y="1946"/>
                  </a:cubicBezTo>
                  <a:cubicBezTo>
                    <a:pt x="605" y="1997"/>
                    <a:pt x="756" y="1997"/>
                    <a:pt x="857" y="1997"/>
                  </a:cubicBezTo>
                  <a:cubicBezTo>
                    <a:pt x="933" y="2022"/>
                    <a:pt x="996" y="2034"/>
                    <a:pt x="1059" y="2034"/>
                  </a:cubicBezTo>
                  <a:cubicBezTo>
                    <a:pt x="1122" y="2034"/>
                    <a:pt x="1185" y="2022"/>
                    <a:pt x="1260" y="1997"/>
                  </a:cubicBezTo>
                  <a:lnTo>
                    <a:pt x="1563" y="1946"/>
                  </a:lnTo>
                  <a:lnTo>
                    <a:pt x="1865" y="1896"/>
                  </a:lnTo>
                  <a:cubicBezTo>
                    <a:pt x="1966" y="1896"/>
                    <a:pt x="2017" y="1845"/>
                    <a:pt x="2117" y="1795"/>
                  </a:cubicBezTo>
                  <a:lnTo>
                    <a:pt x="2067" y="1795"/>
                  </a:lnTo>
                  <a:cubicBezTo>
                    <a:pt x="2117" y="1795"/>
                    <a:pt x="2218" y="1744"/>
                    <a:pt x="2269" y="1694"/>
                  </a:cubicBezTo>
                  <a:cubicBezTo>
                    <a:pt x="2470" y="1593"/>
                    <a:pt x="2571" y="1291"/>
                    <a:pt x="2420" y="1089"/>
                  </a:cubicBezTo>
                  <a:cubicBezTo>
                    <a:pt x="2370" y="988"/>
                    <a:pt x="2269" y="938"/>
                    <a:pt x="2117" y="887"/>
                  </a:cubicBezTo>
                  <a:cubicBezTo>
                    <a:pt x="2067" y="837"/>
                    <a:pt x="2017" y="837"/>
                    <a:pt x="1916" y="837"/>
                  </a:cubicBezTo>
                  <a:lnTo>
                    <a:pt x="1916" y="787"/>
                  </a:lnTo>
                  <a:cubicBezTo>
                    <a:pt x="1916" y="736"/>
                    <a:pt x="1916" y="686"/>
                    <a:pt x="1916" y="635"/>
                  </a:cubicBezTo>
                  <a:cubicBezTo>
                    <a:pt x="1916" y="535"/>
                    <a:pt x="1865" y="434"/>
                    <a:pt x="1815" y="333"/>
                  </a:cubicBezTo>
                  <a:cubicBezTo>
                    <a:pt x="1765" y="232"/>
                    <a:pt x="1664" y="182"/>
                    <a:pt x="1613" y="131"/>
                  </a:cubicBezTo>
                  <a:cubicBezTo>
                    <a:pt x="1486" y="35"/>
                    <a:pt x="1337" y="0"/>
                    <a:pt x="1195"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4834675" y="1060200"/>
              <a:ext cx="185300" cy="192875"/>
            </a:xfrm>
            <a:custGeom>
              <a:avLst/>
              <a:gdLst/>
              <a:ahLst/>
              <a:cxnLst/>
              <a:rect l="l" t="t" r="r" b="b"/>
              <a:pathLst>
                <a:path w="7412" h="7715" extrusionOk="0">
                  <a:moveTo>
                    <a:pt x="3176" y="2017"/>
                  </a:moveTo>
                  <a:cubicBezTo>
                    <a:pt x="3327" y="2270"/>
                    <a:pt x="3479" y="2471"/>
                    <a:pt x="3680" y="2723"/>
                  </a:cubicBezTo>
                  <a:cubicBezTo>
                    <a:pt x="3731" y="2824"/>
                    <a:pt x="3832" y="2925"/>
                    <a:pt x="3932" y="3076"/>
                  </a:cubicBezTo>
                  <a:cubicBezTo>
                    <a:pt x="4033" y="3177"/>
                    <a:pt x="4184" y="3328"/>
                    <a:pt x="4336" y="3429"/>
                  </a:cubicBezTo>
                  <a:cubicBezTo>
                    <a:pt x="4487" y="3530"/>
                    <a:pt x="4689" y="3631"/>
                    <a:pt x="4840" y="3681"/>
                  </a:cubicBezTo>
                  <a:cubicBezTo>
                    <a:pt x="5042" y="3782"/>
                    <a:pt x="5243" y="3883"/>
                    <a:pt x="5495" y="3933"/>
                  </a:cubicBezTo>
                  <a:lnTo>
                    <a:pt x="5697" y="3984"/>
                  </a:lnTo>
                  <a:lnTo>
                    <a:pt x="5546" y="4084"/>
                  </a:lnTo>
                  <a:cubicBezTo>
                    <a:pt x="5294" y="4185"/>
                    <a:pt x="5092" y="4286"/>
                    <a:pt x="4890" y="4437"/>
                  </a:cubicBezTo>
                  <a:cubicBezTo>
                    <a:pt x="4789" y="4488"/>
                    <a:pt x="4689" y="4538"/>
                    <a:pt x="4588" y="4639"/>
                  </a:cubicBezTo>
                  <a:lnTo>
                    <a:pt x="4134" y="5093"/>
                  </a:lnTo>
                  <a:cubicBezTo>
                    <a:pt x="3882" y="5345"/>
                    <a:pt x="3630" y="5647"/>
                    <a:pt x="3428" y="6000"/>
                  </a:cubicBezTo>
                  <a:lnTo>
                    <a:pt x="3428" y="6051"/>
                  </a:lnTo>
                  <a:cubicBezTo>
                    <a:pt x="3327" y="5849"/>
                    <a:pt x="3227" y="5647"/>
                    <a:pt x="3075" y="5496"/>
                  </a:cubicBezTo>
                  <a:cubicBezTo>
                    <a:pt x="2924" y="5294"/>
                    <a:pt x="2773" y="5143"/>
                    <a:pt x="2571" y="4992"/>
                  </a:cubicBezTo>
                  <a:lnTo>
                    <a:pt x="2319" y="4740"/>
                  </a:lnTo>
                  <a:cubicBezTo>
                    <a:pt x="2218" y="4639"/>
                    <a:pt x="2067" y="4589"/>
                    <a:pt x="1966" y="4488"/>
                  </a:cubicBezTo>
                  <a:cubicBezTo>
                    <a:pt x="1815" y="4387"/>
                    <a:pt x="1613" y="4286"/>
                    <a:pt x="1462" y="4236"/>
                  </a:cubicBezTo>
                  <a:cubicBezTo>
                    <a:pt x="1664" y="4084"/>
                    <a:pt x="1916" y="3933"/>
                    <a:pt x="2067" y="3732"/>
                  </a:cubicBezTo>
                  <a:cubicBezTo>
                    <a:pt x="2269" y="3530"/>
                    <a:pt x="2470" y="3328"/>
                    <a:pt x="2622" y="3076"/>
                  </a:cubicBezTo>
                  <a:cubicBezTo>
                    <a:pt x="2823" y="2774"/>
                    <a:pt x="3025" y="2370"/>
                    <a:pt x="3176" y="2017"/>
                  </a:cubicBezTo>
                  <a:close/>
                  <a:moveTo>
                    <a:pt x="3378" y="1"/>
                  </a:moveTo>
                  <a:cubicBezTo>
                    <a:pt x="3327" y="102"/>
                    <a:pt x="3277" y="253"/>
                    <a:pt x="3176" y="404"/>
                  </a:cubicBezTo>
                  <a:cubicBezTo>
                    <a:pt x="3126" y="555"/>
                    <a:pt x="3075" y="656"/>
                    <a:pt x="3025" y="808"/>
                  </a:cubicBezTo>
                  <a:lnTo>
                    <a:pt x="2773" y="1160"/>
                  </a:lnTo>
                  <a:cubicBezTo>
                    <a:pt x="2622" y="1513"/>
                    <a:pt x="2420" y="1866"/>
                    <a:pt x="2218" y="2169"/>
                  </a:cubicBezTo>
                  <a:cubicBezTo>
                    <a:pt x="2117" y="2370"/>
                    <a:pt x="2017" y="2522"/>
                    <a:pt x="1865" y="2723"/>
                  </a:cubicBezTo>
                  <a:lnTo>
                    <a:pt x="1714" y="2925"/>
                  </a:lnTo>
                  <a:cubicBezTo>
                    <a:pt x="1664" y="2975"/>
                    <a:pt x="1613" y="3026"/>
                    <a:pt x="1563" y="3026"/>
                  </a:cubicBezTo>
                  <a:lnTo>
                    <a:pt x="1513" y="3127"/>
                  </a:lnTo>
                  <a:cubicBezTo>
                    <a:pt x="1412" y="3177"/>
                    <a:pt x="1311" y="3278"/>
                    <a:pt x="1210" y="3328"/>
                  </a:cubicBezTo>
                  <a:lnTo>
                    <a:pt x="958" y="3530"/>
                  </a:lnTo>
                  <a:cubicBezTo>
                    <a:pt x="807" y="3681"/>
                    <a:pt x="655" y="3782"/>
                    <a:pt x="454" y="3933"/>
                  </a:cubicBezTo>
                  <a:lnTo>
                    <a:pt x="403" y="3933"/>
                  </a:lnTo>
                  <a:lnTo>
                    <a:pt x="202" y="4084"/>
                  </a:lnTo>
                  <a:lnTo>
                    <a:pt x="50" y="4236"/>
                  </a:lnTo>
                  <a:cubicBezTo>
                    <a:pt x="0" y="4236"/>
                    <a:pt x="0" y="4286"/>
                    <a:pt x="0" y="4337"/>
                  </a:cubicBezTo>
                  <a:lnTo>
                    <a:pt x="50" y="4337"/>
                  </a:lnTo>
                  <a:lnTo>
                    <a:pt x="151" y="4387"/>
                  </a:lnTo>
                  <a:lnTo>
                    <a:pt x="202" y="4387"/>
                  </a:lnTo>
                  <a:cubicBezTo>
                    <a:pt x="403" y="4488"/>
                    <a:pt x="555" y="4589"/>
                    <a:pt x="706" y="4689"/>
                  </a:cubicBezTo>
                  <a:lnTo>
                    <a:pt x="1059" y="4891"/>
                  </a:lnTo>
                  <a:lnTo>
                    <a:pt x="1210" y="5042"/>
                  </a:lnTo>
                  <a:cubicBezTo>
                    <a:pt x="1260" y="5042"/>
                    <a:pt x="1311" y="5093"/>
                    <a:pt x="1361" y="5143"/>
                  </a:cubicBezTo>
                  <a:lnTo>
                    <a:pt x="1412" y="5143"/>
                  </a:lnTo>
                  <a:lnTo>
                    <a:pt x="1563" y="5194"/>
                  </a:lnTo>
                  <a:cubicBezTo>
                    <a:pt x="1765" y="5395"/>
                    <a:pt x="2017" y="5597"/>
                    <a:pt x="2218" y="5799"/>
                  </a:cubicBezTo>
                  <a:lnTo>
                    <a:pt x="2420" y="6000"/>
                  </a:lnTo>
                  <a:lnTo>
                    <a:pt x="2571" y="6252"/>
                  </a:lnTo>
                  <a:lnTo>
                    <a:pt x="2622" y="6353"/>
                  </a:lnTo>
                  <a:cubicBezTo>
                    <a:pt x="2823" y="6605"/>
                    <a:pt x="2975" y="6908"/>
                    <a:pt x="3176" y="7210"/>
                  </a:cubicBezTo>
                  <a:lnTo>
                    <a:pt x="3327" y="7462"/>
                  </a:lnTo>
                  <a:lnTo>
                    <a:pt x="3428" y="7664"/>
                  </a:lnTo>
                  <a:cubicBezTo>
                    <a:pt x="3479" y="7664"/>
                    <a:pt x="3479" y="7664"/>
                    <a:pt x="3479" y="7714"/>
                  </a:cubicBezTo>
                  <a:lnTo>
                    <a:pt x="3529" y="7714"/>
                  </a:lnTo>
                  <a:cubicBezTo>
                    <a:pt x="3529" y="7664"/>
                    <a:pt x="3580" y="7664"/>
                    <a:pt x="3580" y="7613"/>
                  </a:cubicBezTo>
                  <a:cubicBezTo>
                    <a:pt x="3580" y="7563"/>
                    <a:pt x="3630" y="7462"/>
                    <a:pt x="3630" y="7412"/>
                  </a:cubicBezTo>
                  <a:cubicBezTo>
                    <a:pt x="3680" y="7361"/>
                    <a:pt x="3781" y="7109"/>
                    <a:pt x="3832" y="6958"/>
                  </a:cubicBezTo>
                  <a:cubicBezTo>
                    <a:pt x="3932" y="6807"/>
                    <a:pt x="3983" y="6656"/>
                    <a:pt x="4084" y="6555"/>
                  </a:cubicBezTo>
                  <a:cubicBezTo>
                    <a:pt x="4134" y="6404"/>
                    <a:pt x="4235" y="6252"/>
                    <a:pt x="4336" y="6151"/>
                  </a:cubicBezTo>
                  <a:cubicBezTo>
                    <a:pt x="4437" y="6000"/>
                    <a:pt x="4537" y="5899"/>
                    <a:pt x="4638" y="5799"/>
                  </a:cubicBezTo>
                  <a:cubicBezTo>
                    <a:pt x="4739" y="5698"/>
                    <a:pt x="4840" y="5597"/>
                    <a:pt x="4941" y="5496"/>
                  </a:cubicBezTo>
                  <a:lnTo>
                    <a:pt x="5042" y="5395"/>
                  </a:lnTo>
                  <a:lnTo>
                    <a:pt x="5092" y="5395"/>
                  </a:lnTo>
                  <a:cubicBezTo>
                    <a:pt x="5092" y="5345"/>
                    <a:pt x="5142" y="5345"/>
                    <a:pt x="5142" y="5345"/>
                  </a:cubicBezTo>
                  <a:lnTo>
                    <a:pt x="5294" y="5194"/>
                  </a:lnTo>
                  <a:lnTo>
                    <a:pt x="5394" y="5143"/>
                  </a:lnTo>
                  <a:cubicBezTo>
                    <a:pt x="5495" y="5093"/>
                    <a:pt x="5546" y="4992"/>
                    <a:pt x="5647" y="4942"/>
                  </a:cubicBezTo>
                  <a:cubicBezTo>
                    <a:pt x="5747" y="4841"/>
                    <a:pt x="5899" y="4790"/>
                    <a:pt x="5999" y="4689"/>
                  </a:cubicBezTo>
                  <a:cubicBezTo>
                    <a:pt x="6151" y="4639"/>
                    <a:pt x="6352" y="4488"/>
                    <a:pt x="6554" y="4387"/>
                  </a:cubicBezTo>
                  <a:cubicBezTo>
                    <a:pt x="6806" y="4185"/>
                    <a:pt x="7109" y="4034"/>
                    <a:pt x="7411" y="3933"/>
                  </a:cubicBezTo>
                  <a:lnTo>
                    <a:pt x="7260" y="3933"/>
                  </a:lnTo>
                  <a:lnTo>
                    <a:pt x="6705" y="3732"/>
                  </a:lnTo>
                  <a:lnTo>
                    <a:pt x="6453" y="3631"/>
                  </a:lnTo>
                  <a:cubicBezTo>
                    <a:pt x="6201" y="3479"/>
                    <a:pt x="5899" y="3328"/>
                    <a:pt x="5647" y="3177"/>
                  </a:cubicBezTo>
                  <a:lnTo>
                    <a:pt x="5546" y="3127"/>
                  </a:lnTo>
                  <a:cubicBezTo>
                    <a:pt x="5344" y="3026"/>
                    <a:pt x="5092" y="2875"/>
                    <a:pt x="4890" y="2723"/>
                  </a:cubicBezTo>
                  <a:cubicBezTo>
                    <a:pt x="4840" y="2673"/>
                    <a:pt x="4789" y="2622"/>
                    <a:pt x="4689" y="2572"/>
                  </a:cubicBezTo>
                  <a:lnTo>
                    <a:pt x="4689" y="2522"/>
                  </a:lnTo>
                  <a:cubicBezTo>
                    <a:pt x="4638" y="2471"/>
                    <a:pt x="4588" y="2370"/>
                    <a:pt x="4537" y="2320"/>
                  </a:cubicBezTo>
                  <a:lnTo>
                    <a:pt x="4285" y="1967"/>
                  </a:lnTo>
                  <a:cubicBezTo>
                    <a:pt x="4184" y="1866"/>
                    <a:pt x="4084" y="1765"/>
                    <a:pt x="4033" y="1665"/>
                  </a:cubicBezTo>
                  <a:cubicBezTo>
                    <a:pt x="3932" y="1463"/>
                    <a:pt x="3781" y="1261"/>
                    <a:pt x="3731" y="1009"/>
                  </a:cubicBezTo>
                  <a:lnTo>
                    <a:pt x="3479" y="404"/>
                  </a:lnTo>
                  <a:cubicBezTo>
                    <a:pt x="3428" y="253"/>
                    <a:pt x="3378" y="102"/>
                    <a:pt x="3378" y="1"/>
                  </a:cubicBezTo>
                  <a:close/>
                </a:path>
              </a:pathLst>
            </a:custGeom>
            <a:solidFill>
              <a:srgbClr val="4E2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14"/>
          <p:cNvGrpSpPr/>
          <p:nvPr/>
        </p:nvGrpSpPr>
        <p:grpSpPr>
          <a:xfrm flipH="1">
            <a:off x="8052922" y="2002644"/>
            <a:ext cx="848527" cy="309045"/>
            <a:chOff x="2970575" y="1155025"/>
            <a:chExt cx="712150" cy="259375"/>
          </a:xfrm>
        </p:grpSpPr>
        <p:sp>
          <p:nvSpPr>
            <p:cNvPr id="1357" name="Google Shape;1357;p14"/>
            <p:cNvSpPr/>
            <p:nvPr/>
          </p:nvSpPr>
          <p:spPr>
            <a:xfrm>
              <a:off x="2989500" y="1171425"/>
              <a:ext cx="686925" cy="229100"/>
            </a:xfrm>
            <a:custGeom>
              <a:avLst/>
              <a:gdLst/>
              <a:ahLst/>
              <a:cxnLst/>
              <a:rect l="l" t="t" r="r" b="b"/>
              <a:pathLst>
                <a:path w="27477" h="9164" extrusionOk="0">
                  <a:moveTo>
                    <a:pt x="16143" y="5388"/>
                  </a:moveTo>
                  <a:cubicBezTo>
                    <a:pt x="16126" y="5420"/>
                    <a:pt x="16114" y="5452"/>
                    <a:pt x="16082" y="5484"/>
                  </a:cubicBezTo>
                  <a:cubicBezTo>
                    <a:pt x="16082" y="5433"/>
                    <a:pt x="16082" y="5433"/>
                    <a:pt x="16082" y="5433"/>
                  </a:cubicBezTo>
                  <a:cubicBezTo>
                    <a:pt x="16104" y="5412"/>
                    <a:pt x="16125" y="5399"/>
                    <a:pt x="16143" y="5388"/>
                  </a:cubicBezTo>
                  <a:close/>
                  <a:moveTo>
                    <a:pt x="17469" y="1"/>
                  </a:moveTo>
                  <a:cubicBezTo>
                    <a:pt x="17393" y="1"/>
                    <a:pt x="17318" y="14"/>
                    <a:pt x="17242" y="39"/>
                  </a:cubicBezTo>
                  <a:cubicBezTo>
                    <a:pt x="17091" y="39"/>
                    <a:pt x="16939" y="39"/>
                    <a:pt x="16788" y="89"/>
                  </a:cubicBezTo>
                  <a:cubicBezTo>
                    <a:pt x="16637" y="140"/>
                    <a:pt x="16486" y="190"/>
                    <a:pt x="16284" y="240"/>
                  </a:cubicBezTo>
                  <a:cubicBezTo>
                    <a:pt x="16215" y="232"/>
                    <a:pt x="16146" y="228"/>
                    <a:pt x="16077" y="228"/>
                  </a:cubicBezTo>
                  <a:cubicBezTo>
                    <a:pt x="15744" y="228"/>
                    <a:pt x="15417" y="325"/>
                    <a:pt x="15124" y="493"/>
                  </a:cubicBezTo>
                  <a:cubicBezTo>
                    <a:pt x="15024" y="543"/>
                    <a:pt x="14973" y="593"/>
                    <a:pt x="14872" y="644"/>
                  </a:cubicBezTo>
                  <a:cubicBezTo>
                    <a:pt x="14620" y="644"/>
                    <a:pt x="14368" y="694"/>
                    <a:pt x="14116" y="845"/>
                  </a:cubicBezTo>
                  <a:cubicBezTo>
                    <a:pt x="13864" y="997"/>
                    <a:pt x="13662" y="1198"/>
                    <a:pt x="13562" y="1450"/>
                  </a:cubicBezTo>
                  <a:cubicBezTo>
                    <a:pt x="13511" y="1602"/>
                    <a:pt x="13461" y="1753"/>
                    <a:pt x="13461" y="1904"/>
                  </a:cubicBezTo>
                  <a:cubicBezTo>
                    <a:pt x="13310" y="2055"/>
                    <a:pt x="13209" y="2307"/>
                    <a:pt x="13259" y="2559"/>
                  </a:cubicBezTo>
                  <a:cubicBezTo>
                    <a:pt x="13259" y="2610"/>
                    <a:pt x="13310" y="2711"/>
                    <a:pt x="13360" y="2761"/>
                  </a:cubicBezTo>
                  <a:cubicBezTo>
                    <a:pt x="13259" y="2812"/>
                    <a:pt x="13209" y="2862"/>
                    <a:pt x="13158" y="2912"/>
                  </a:cubicBezTo>
                  <a:cubicBezTo>
                    <a:pt x="13057" y="3013"/>
                    <a:pt x="13057" y="3114"/>
                    <a:pt x="13007" y="3215"/>
                  </a:cubicBezTo>
                  <a:cubicBezTo>
                    <a:pt x="13007" y="3265"/>
                    <a:pt x="13007" y="3316"/>
                    <a:pt x="13007" y="3366"/>
                  </a:cubicBezTo>
                  <a:cubicBezTo>
                    <a:pt x="12856" y="3417"/>
                    <a:pt x="12805" y="3568"/>
                    <a:pt x="12755" y="3719"/>
                  </a:cubicBezTo>
                  <a:lnTo>
                    <a:pt x="12453" y="3618"/>
                  </a:lnTo>
                  <a:cubicBezTo>
                    <a:pt x="11999" y="3467"/>
                    <a:pt x="11495" y="3366"/>
                    <a:pt x="11041" y="3215"/>
                  </a:cubicBezTo>
                  <a:lnTo>
                    <a:pt x="10990" y="3215"/>
                  </a:lnTo>
                  <a:lnTo>
                    <a:pt x="10839" y="3164"/>
                  </a:lnTo>
                  <a:cubicBezTo>
                    <a:pt x="10789" y="3164"/>
                    <a:pt x="10688" y="3164"/>
                    <a:pt x="10638" y="3114"/>
                  </a:cubicBezTo>
                  <a:cubicBezTo>
                    <a:pt x="10537" y="3114"/>
                    <a:pt x="10436" y="3114"/>
                    <a:pt x="10335" y="3164"/>
                  </a:cubicBezTo>
                  <a:cubicBezTo>
                    <a:pt x="10335" y="3164"/>
                    <a:pt x="10285" y="3114"/>
                    <a:pt x="10234" y="3114"/>
                  </a:cubicBezTo>
                  <a:cubicBezTo>
                    <a:pt x="10234" y="3064"/>
                    <a:pt x="10184" y="3013"/>
                    <a:pt x="10133" y="2963"/>
                  </a:cubicBezTo>
                  <a:cubicBezTo>
                    <a:pt x="9932" y="2862"/>
                    <a:pt x="9680" y="2862"/>
                    <a:pt x="9478" y="2862"/>
                  </a:cubicBezTo>
                  <a:cubicBezTo>
                    <a:pt x="9428" y="2812"/>
                    <a:pt x="9327" y="2812"/>
                    <a:pt x="9226" y="2761"/>
                  </a:cubicBezTo>
                  <a:cubicBezTo>
                    <a:pt x="9024" y="2761"/>
                    <a:pt x="8772" y="2812"/>
                    <a:pt x="8571" y="2912"/>
                  </a:cubicBezTo>
                  <a:cubicBezTo>
                    <a:pt x="8470" y="2912"/>
                    <a:pt x="8319" y="2963"/>
                    <a:pt x="8167" y="2963"/>
                  </a:cubicBezTo>
                  <a:cubicBezTo>
                    <a:pt x="7865" y="3064"/>
                    <a:pt x="7562" y="3215"/>
                    <a:pt x="7310" y="3366"/>
                  </a:cubicBezTo>
                  <a:cubicBezTo>
                    <a:pt x="7159" y="3417"/>
                    <a:pt x="7008" y="3517"/>
                    <a:pt x="6856" y="3669"/>
                  </a:cubicBezTo>
                  <a:cubicBezTo>
                    <a:pt x="6756" y="3719"/>
                    <a:pt x="6655" y="3820"/>
                    <a:pt x="6554" y="3870"/>
                  </a:cubicBezTo>
                  <a:cubicBezTo>
                    <a:pt x="6453" y="3921"/>
                    <a:pt x="6352" y="4022"/>
                    <a:pt x="6252" y="4072"/>
                  </a:cubicBezTo>
                  <a:cubicBezTo>
                    <a:pt x="5899" y="4324"/>
                    <a:pt x="5546" y="4677"/>
                    <a:pt x="5344" y="5030"/>
                  </a:cubicBezTo>
                  <a:cubicBezTo>
                    <a:pt x="5243" y="5131"/>
                    <a:pt x="5193" y="5282"/>
                    <a:pt x="5193" y="5433"/>
                  </a:cubicBezTo>
                  <a:cubicBezTo>
                    <a:pt x="5193" y="5484"/>
                    <a:pt x="5193" y="5584"/>
                    <a:pt x="5243" y="5635"/>
                  </a:cubicBezTo>
                  <a:cubicBezTo>
                    <a:pt x="5193" y="5736"/>
                    <a:pt x="5142" y="5786"/>
                    <a:pt x="5092" y="5887"/>
                  </a:cubicBezTo>
                  <a:cubicBezTo>
                    <a:pt x="4941" y="6089"/>
                    <a:pt x="4890" y="6290"/>
                    <a:pt x="4890" y="6542"/>
                  </a:cubicBezTo>
                  <a:cubicBezTo>
                    <a:pt x="4840" y="6517"/>
                    <a:pt x="4789" y="6504"/>
                    <a:pt x="4739" y="6504"/>
                  </a:cubicBezTo>
                  <a:cubicBezTo>
                    <a:pt x="4689" y="6504"/>
                    <a:pt x="4638" y="6517"/>
                    <a:pt x="4588" y="6542"/>
                  </a:cubicBezTo>
                  <a:cubicBezTo>
                    <a:pt x="4481" y="6507"/>
                    <a:pt x="4374" y="6471"/>
                    <a:pt x="4249" y="6471"/>
                  </a:cubicBezTo>
                  <a:cubicBezTo>
                    <a:pt x="4197" y="6471"/>
                    <a:pt x="4143" y="6477"/>
                    <a:pt x="4084" y="6492"/>
                  </a:cubicBezTo>
                  <a:lnTo>
                    <a:pt x="3882" y="6492"/>
                  </a:lnTo>
                  <a:lnTo>
                    <a:pt x="3832" y="6441"/>
                  </a:lnTo>
                  <a:cubicBezTo>
                    <a:pt x="3630" y="6240"/>
                    <a:pt x="3378" y="6189"/>
                    <a:pt x="3126" y="6189"/>
                  </a:cubicBezTo>
                  <a:cubicBezTo>
                    <a:pt x="3070" y="6180"/>
                    <a:pt x="3015" y="6176"/>
                    <a:pt x="2959" y="6176"/>
                  </a:cubicBezTo>
                  <a:cubicBezTo>
                    <a:pt x="2712" y="6176"/>
                    <a:pt x="2465" y="6258"/>
                    <a:pt x="2218" y="6341"/>
                  </a:cubicBezTo>
                  <a:cubicBezTo>
                    <a:pt x="2067" y="6391"/>
                    <a:pt x="1966" y="6492"/>
                    <a:pt x="1815" y="6593"/>
                  </a:cubicBezTo>
                  <a:cubicBezTo>
                    <a:pt x="1513" y="6744"/>
                    <a:pt x="1260" y="6895"/>
                    <a:pt x="1059" y="7097"/>
                  </a:cubicBezTo>
                  <a:cubicBezTo>
                    <a:pt x="857" y="7248"/>
                    <a:pt x="706" y="7349"/>
                    <a:pt x="555" y="7500"/>
                  </a:cubicBezTo>
                  <a:cubicBezTo>
                    <a:pt x="454" y="7601"/>
                    <a:pt x="303" y="7702"/>
                    <a:pt x="202" y="7803"/>
                  </a:cubicBezTo>
                  <a:cubicBezTo>
                    <a:pt x="101" y="7853"/>
                    <a:pt x="51" y="7954"/>
                    <a:pt x="51" y="8055"/>
                  </a:cubicBezTo>
                  <a:cubicBezTo>
                    <a:pt x="0" y="8156"/>
                    <a:pt x="0" y="8256"/>
                    <a:pt x="51" y="8357"/>
                  </a:cubicBezTo>
                  <a:cubicBezTo>
                    <a:pt x="101" y="8508"/>
                    <a:pt x="202" y="8660"/>
                    <a:pt x="353" y="8710"/>
                  </a:cubicBezTo>
                  <a:cubicBezTo>
                    <a:pt x="403" y="8760"/>
                    <a:pt x="454" y="8861"/>
                    <a:pt x="504" y="8912"/>
                  </a:cubicBezTo>
                  <a:cubicBezTo>
                    <a:pt x="706" y="9013"/>
                    <a:pt x="908" y="9063"/>
                    <a:pt x="1109" y="9063"/>
                  </a:cubicBezTo>
                  <a:lnTo>
                    <a:pt x="1361" y="9063"/>
                  </a:lnTo>
                  <a:cubicBezTo>
                    <a:pt x="1714" y="9013"/>
                    <a:pt x="2017" y="9013"/>
                    <a:pt x="2370" y="8912"/>
                  </a:cubicBezTo>
                  <a:lnTo>
                    <a:pt x="3126" y="8811"/>
                  </a:lnTo>
                  <a:cubicBezTo>
                    <a:pt x="3781" y="8710"/>
                    <a:pt x="4487" y="8660"/>
                    <a:pt x="5142" y="8559"/>
                  </a:cubicBezTo>
                  <a:lnTo>
                    <a:pt x="5647" y="8508"/>
                  </a:lnTo>
                  <a:cubicBezTo>
                    <a:pt x="5692" y="8734"/>
                    <a:pt x="5858" y="8920"/>
                    <a:pt x="6074" y="8920"/>
                  </a:cubicBezTo>
                  <a:cubicBezTo>
                    <a:pt x="6099" y="8920"/>
                    <a:pt x="6124" y="8917"/>
                    <a:pt x="6151" y="8912"/>
                  </a:cubicBezTo>
                  <a:cubicBezTo>
                    <a:pt x="6957" y="8912"/>
                    <a:pt x="7764" y="8912"/>
                    <a:pt x="8621" y="8861"/>
                  </a:cubicBezTo>
                  <a:cubicBezTo>
                    <a:pt x="9428" y="8811"/>
                    <a:pt x="10386" y="8811"/>
                    <a:pt x="11293" y="8760"/>
                  </a:cubicBezTo>
                  <a:lnTo>
                    <a:pt x="11747" y="8760"/>
                  </a:lnTo>
                  <a:cubicBezTo>
                    <a:pt x="11806" y="8775"/>
                    <a:pt x="11869" y="8781"/>
                    <a:pt x="11934" y="8781"/>
                  </a:cubicBezTo>
                  <a:cubicBezTo>
                    <a:pt x="12092" y="8781"/>
                    <a:pt x="12259" y="8746"/>
                    <a:pt x="12402" y="8710"/>
                  </a:cubicBezTo>
                  <a:cubicBezTo>
                    <a:pt x="12453" y="8710"/>
                    <a:pt x="12503" y="8710"/>
                    <a:pt x="12503" y="8660"/>
                  </a:cubicBezTo>
                  <a:lnTo>
                    <a:pt x="13310" y="8660"/>
                  </a:lnTo>
                  <a:cubicBezTo>
                    <a:pt x="13461" y="8660"/>
                    <a:pt x="13562" y="8609"/>
                    <a:pt x="13662" y="8508"/>
                  </a:cubicBezTo>
                  <a:lnTo>
                    <a:pt x="13965" y="8508"/>
                  </a:lnTo>
                  <a:cubicBezTo>
                    <a:pt x="14318" y="8508"/>
                    <a:pt x="14620" y="8508"/>
                    <a:pt x="14923" y="8559"/>
                  </a:cubicBezTo>
                  <a:lnTo>
                    <a:pt x="15578" y="8609"/>
                  </a:lnTo>
                  <a:cubicBezTo>
                    <a:pt x="15629" y="8710"/>
                    <a:pt x="15780" y="8760"/>
                    <a:pt x="15881" y="8760"/>
                  </a:cubicBezTo>
                  <a:lnTo>
                    <a:pt x="15931" y="8760"/>
                  </a:lnTo>
                  <a:cubicBezTo>
                    <a:pt x="15982" y="8861"/>
                    <a:pt x="16082" y="8912"/>
                    <a:pt x="16234" y="8912"/>
                  </a:cubicBezTo>
                  <a:lnTo>
                    <a:pt x="16587" y="8912"/>
                  </a:lnTo>
                  <a:cubicBezTo>
                    <a:pt x="16687" y="8962"/>
                    <a:pt x="16788" y="9013"/>
                    <a:pt x="16889" y="9063"/>
                  </a:cubicBezTo>
                  <a:cubicBezTo>
                    <a:pt x="16990" y="9063"/>
                    <a:pt x="17040" y="9013"/>
                    <a:pt x="17141" y="9013"/>
                  </a:cubicBezTo>
                  <a:lnTo>
                    <a:pt x="17393" y="8861"/>
                  </a:lnTo>
                  <a:lnTo>
                    <a:pt x="18301" y="8912"/>
                  </a:lnTo>
                  <a:lnTo>
                    <a:pt x="18805" y="8962"/>
                  </a:lnTo>
                  <a:cubicBezTo>
                    <a:pt x="18956" y="8962"/>
                    <a:pt x="19158" y="9013"/>
                    <a:pt x="19309" y="9013"/>
                  </a:cubicBezTo>
                  <a:lnTo>
                    <a:pt x="19964" y="9013"/>
                  </a:lnTo>
                  <a:cubicBezTo>
                    <a:pt x="20166" y="9013"/>
                    <a:pt x="20519" y="9013"/>
                    <a:pt x="20771" y="9063"/>
                  </a:cubicBezTo>
                  <a:lnTo>
                    <a:pt x="22233" y="9113"/>
                  </a:lnTo>
                  <a:cubicBezTo>
                    <a:pt x="22687" y="9113"/>
                    <a:pt x="23140" y="9164"/>
                    <a:pt x="23645" y="9164"/>
                  </a:cubicBezTo>
                  <a:lnTo>
                    <a:pt x="24754" y="9164"/>
                  </a:lnTo>
                  <a:cubicBezTo>
                    <a:pt x="24905" y="9164"/>
                    <a:pt x="25056" y="9164"/>
                    <a:pt x="25207" y="9113"/>
                  </a:cubicBezTo>
                  <a:lnTo>
                    <a:pt x="25409" y="9113"/>
                  </a:lnTo>
                  <a:cubicBezTo>
                    <a:pt x="25409" y="9063"/>
                    <a:pt x="25459" y="9063"/>
                    <a:pt x="25459" y="9063"/>
                  </a:cubicBezTo>
                  <a:cubicBezTo>
                    <a:pt x="25964" y="9113"/>
                    <a:pt x="26518" y="9113"/>
                    <a:pt x="27022" y="9113"/>
                  </a:cubicBezTo>
                  <a:cubicBezTo>
                    <a:pt x="27224" y="9113"/>
                    <a:pt x="27375" y="8962"/>
                    <a:pt x="27426" y="8811"/>
                  </a:cubicBezTo>
                  <a:cubicBezTo>
                    <a:pt x="27476" y="8660"/>
                    <a:pt x="27426" y="8458"/>
                    <a:pt x="27325" y="8357"/>
                  </a:cubicBezTo>
                  <a:cubicBezTo>
                    <a:pt x="27274" y="8307"/>
                    <a:pt x="27174" y="8256"/>
                    <a:pt x="27073" y="8256"/>
                  </a:cubicBezTo>
                  <a:cubicBezTo>
                    <a:pt x="27123" y="8206"/>
                    <a:pt x="27123" y="8105"/>
                    <a:pt x="27123" y="8055"/>
                  </a:cubicBezTo>
                  <a:cubicBezTo>
                    <a:pt x="27123" y="8004"/>
                    <a:pt x="27123" y="8004"/>
                    <a:pt x="27123" y="7954"/>
                  </a:cubicBezTo>
                  <a:cubicBezTo>
                    <a:pt x="27224" y="7803"/>
                    <a:pt x="27224" y="7601"/>
                    <a:pt x="27123" y="7399"/>
                  </a:cubicBezTo>
                  <a:cubicBezTo>
                    <a:pt x="27022" y="7298"/>
                    <a:pt x="26921" y="7248"/>
                    <a:pt x="26770" y="7248"/>
                  </a:cubicBezTo>
                  <a:cubicBezTo>
                    <a:pt x="26770" y="7198"/>
                    <a:pt x="26770" y="7147"/>
                    <a:pt x="26720" y="7097"/>
                  </a:cubicBezTo>
                  <a:cubicBezTo>
                    <a:pt x="26720" y="7046"/>
                    <a:pt x="26669" y="6996"/>
                    <a:pt x="26619" y="6946"/>
                  </a:cubicBezTo>
                  <a:cubicBezTo>
                    <a:pt x="26720" y="6794"/>
                    <a:pt x="26720" y="6593"/>
                    <a:pt x="26619" y="6441"/>
                  </a:cubicBezTo>
                  <a:cubicBezTo>
                    <a:pt x="26569" y="6391"/>
                    <a:pt x="26569" y="6341"/>
                    <a:pt x="26518" y="6290"/>
                  </a:cubicBezTo>
                  <a:cubicBezTo>
                    <a:pt x="26518" y="6240"/>
                    <a:pt x="26468" y="6189"/>
                    <a:pt x="26468" y="6139"/>
                  </a:cubicBezTo>
                  <a:cubicBezTo>
                    <a:pt x="26391" y="5985"/>
                    <a:pt x="26225" y="5919"/>
                    <a:pt x="26062" y="5919"/>
                  </a:cubicBezTo>
                  <a:cubicBezTo>
                    <a:pt x="26011" y="5919"/>
                    <a:pt x="25961" y="5925"/>
                    <a:pt x="25913" y="5937"/>
                  </a:cubicBezTo>
                  <a:lnTo>
                    <a:pt x="25762" y="5988"/>
                  </a:lnTo>
                  <a:lnTo>
                    <a:pt x="25762" y="5937"/>
                  </a:lnTo>
                  <a:cubicBezTo>
                    <a:pt x="25762" y="5786"/>
                    <a:pt x="25712" y="5635"/>
                    <a:pt x="25611" y="5534"/>
                  </a:cubicBezTo>
                  <a:cubicBezTo>
                    <a:pt x="25510" y="5433"/>
                    <a:pt x="25409" y="5383"/>
                    <a:pt x="25258" y="5383"/>
                  </a:cubicBezTo>
                  <a:lnTo>
                    <a:pt x="25157" y="5383"/>
                  </a:lnTo>
                  <a:cubicBezTo>
                    <a:pt x="25243" y="5083"/>
                    <a:pt x="25001" y="4856"/>
                    <a:pt x="24741" y="4856"/>
                  </a:cubicBezTo>
                  <a:cubicBezTo>
                    <a:pt x="24695" y="4856"/>
                    <a:pt x="24648" y="4863"/>
                    <a:pt x="24602" y="4879"/>
                  </a:cubicBezTo>
                  <a:lnTo>
                    <a:pt x="24451" y="4929"/>
                  </a:lnTo>
                  <a:lnTo>
                    <a:pt x="24300" y="4979"/>
                  </a:lnTo>
                  <a:cubicBezTo>
                    <a:pt x="24235" y="4882"/>
                    <a:pt x="24107" y="4826"/>
                    <a:pt x="23970" y="4826"/>
                  </a:cubicBezTo>
                  <a:cubicBezTo>
                    <a:pt x="23895" y="4826"/>
                    <a:pt x="23817" y="4843"/>
                    <a:pt x="23745" y="4879"/>
                  </a:cubicBezTo>
                  <a:cubicBezTo>
                    <a:pt x="23630" y="4725"/>
                    <a:pt x="23485" y="4659"/>
                    <a:pt x="23355" y="4659"/>
                  </a:cubicBezTo>
                  <a:cubicBezTo>
                    <a:pt x="23315" y="4659"/>
                    <a:pt x="23277" y="4665"/>
                    <a:pt x="23241" y="4677"/>
                  </a:cubicBezTo>
                  <a:lnTo>
                    <a:pt x="23140" y="4677"/>
                  </a:lnTo>
                  <a:cubicBezTo>
                    <a:pt x="23090" y="4652"/>
                    <a:pt x="23052" y="4639"/>
                    <a:pt x="23014" y="4639"/>
                  </a:cubicBezTo>
                  <a:cubicBezTo>
                    <a:pt x="22977" y="4639"/>
                    <a:pt x="22939" y="4652"/>
                    <a:pt x="22888" y="4677"/>
                  </a:cubicBezTo>
                  <a:lnTo>
                    <a:pt x="22838" y="4677"/>
                  </a:lnTo>
                  <a:cubicBezTo>
                    <a:pt x="22838" y="4626"/>
                    <a:pt x="22838" y="4576"/>
                    <a:pt x="22788" y="4576"/>
                  </a:cubicBezTo>
                  <a:cubicBezTo>
                    <a:pt x="22720" y="4442"/>
                    <a:pt x="22586" y="4374"/>
                    <a:pt x="22444" y="4374"/>
                  </a:cubicBezTo>
                  <a:cubicBezTo>
                    <a:pt x="22373" y="4374"/>
                    <a:pt x="22300" y="4391"/>
                    <a:pt x="22233" y="4425"/>
                  </a:cubicBezTo>
                  <a:cubicBezTo>
                    <a:pt x="21880" y="4626"/>
                    <a:pt x="21477" y="4778"/>
                    <a:pt x="21124" y="5030"/>
                  </a:cubicBezTo>
                  <a:cubicBezTo>
                    <a:pt x="21124" y="4979"/>
                    <a:pt x="21073" y="4979"/>
                    <a:pt x="21073" y="4929"/>
                  </a:cubicBezTo>
                  <a:cubicBezTo>
                    <a:pt x="21073" y="4879"/>
                    <a:pt x="21023" y="4828"/>
                    <a:pt x="21023" y="4778"/>
                  </a:cubicBezTo>
                  <a:cubicBezTo>
                    <a:pt x="20973" y="4626"/>
                    <a:pt x="20922" y="4425"/>
                    <a:pt x="20872" y="4274"/>
                  </a:cubicBezTo>
                  <a:cubicBezTo>
                    <a:pt x="21023" y="4122"/>
                    <a:pt x="21073" y="3921"/>
                    <a:pt x="21023" y="3769"/>
                  </a:cubicBezTo>
                  <a:cubicBezTo>
                    <a:pt x="20973" y="3618"/>
                    <a:pt x="20922" y="3467"/>
                    <a:pt x="20872" y="3316"/>
                  </a:cubicBezTo>
                  <a:cubicBezTo>
                    <a:pt x="20821" y="3164"/>
                    <a:pt x="20821" y="3215"/>
                    <a:pt x="20821" y="3114"/>
                  </a:cubicBezTo>
                  <a:lnTo>
                    <a:pt x="20771" y="3013"/>
                  </a:lnTo>
                  <a:cubicBezTo>
                    <a:pt x="20721" y="2912"/>
                    <a:pt x="20721" y="2862"/>
                    <a:pt x="20670" y="2812"/>
                  </a:cubicBezTo>
                  <a:cubicBezTo>
                    <a:pt x="20620" y="2761"/>
                    <a:pt x="20519" y="2711"/>
                    <a:pt x="20468" y="2660"/>
                  </a:cubicBezTo>
                  <a:cubicBezTo>
                    <a:pt x="20368" y="2408"/>
                    <a:pt x="20267" y="2207"/>
                    <a:pt x="20065" y="1955"/>
                  </a:cubicBezTo>
                  <a:cubicBezTo>
                    <a:pt x="20015" y="1904"/>
                    <a:pt x="19964" y="1854"/>
                    <a:pt x="19863" y="1854"/>
                  </a:cubicBezTo>
                  <a:cubicBezTo>
                    <a:pt x="19914" y="1602"/>
                    <a:pt x="19763" y="1400"/>
                    <a:pt x="19561" y="1299"/>
                  </a:cubicBezTo>
                  <a:lnTo>
                    <a:pt x="19158" y="1299"/>
                  </a:lnTo>
                  <a:cubicBezTo>
                    <a:pt x="19208" y="1249"/>
                    <a:pt x="19258" y="1148"/>
                    <a:pt x="19258" y="1047"/>
                  </a:cubicBezTo>
                  <a:cubicBezTo>
                    <a:pt x="19258" y="896"/>
                    <a:pt x="19208" y="795"/>
                    <a:pt x="19107" y="694"/>
                  </a:cubicBezTo>
                  <a:cubicBezTo>
                    <a:pt x="19006" y="593"/>
                    <a:pt x="18855" y="493"/>
                    <a:pt x="18654" y="442"/>
                  </a:cubicBezTo>
                  <a:cubicBezTo>
                    <a:pt x="18553" y="392"/>
                    <a:pt x="18452" y="392"/>
                    <a:pt x="18301" y="341"/>
                  </a:cubicBezTo>
                  <a:cubicBezTo>
                    <a:pt x="18149" y="140"/>
                    <a:pt x="17948" y="39"/>
                    <a:pt x="17696" y="39"/>
                  </a:cubicBezTo>
                  <a:cubicBezTo>
                    <a:pt x="17620" y="14"/>
                    <a:pt x="17544" y="1"/>
                    <a:pt x="17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2981100" y="1350400"/>
              <a:ext cx="697825" cy="52650"/>
            </a:xfrm>
            <a:custGeom>
              <a:avLst/>
              <a:gdLst/>
              <a:ahLst/>
              <a:cxnLst/>
              <a:rect l="l" t="t" r="r" b="b"/>
              <a:pathLst>
                <a:path w="27913" h="2106" extrusionOk="0">
                  <a:moveTo>
                    <a:pt x="10992" y="1"/>
                  </a:moveTo>
                  <a:cubicBezTo>
                    <a:pt x="10520" y="1"/>
                    <a:pt x="10041" y="13"/>
                    <a:pt x="9562" y="39"/>
                  </a:cubicBezTo>
                  <a:cubicBezTo>
                    <a:pt x="9108" y="39"/>
                    <a:pt x="8604" y="89"/>
                    <a:pt x="8100" y="139"/>
                  </a:cubicBezTo>
                  <a:lnTo>
                    <a:pt x="7697" y="190"/>
                  </a:lnTo>
                  <a:lnTo>
                    <a:pt x="7445" y="190"/>
                  </a:lnTo>
                  <a:lnTo>
                    <a:pt x="6386" y="240"/>
                  </a:lnTo>
                  <a:cubicBezTo>
                    <a:pt x="5831" y="240"/>
                    <a:pt x="5226" y="291"/>
                    <a:pt x="4672" y="341"/>
                  </a:cubicBezTo>
                  <a:cubicBezTo>
                    <a:pt x="4218" y="392"/>
                    <a:pt x="3764" y="392"/>
                    <a:pt x="3311" y="442"/>
                  </a:cubicBezTo>
                  <a:lnTo>
                    <a:pt x="1899" y="492"/>
                  </a:lnTo>
                  <a:lnTo>
                    <a:pt x="1395" y="492"/>
                  </a:lnTo>
                  <a:cubicBezTo>
                    <a:pt x="1344" y="467"/>
                    <a:pt x="1294" y="455"/>
                    <a:pt x="1244" y="455"/>
                  </a:cubicBezTo>
                  <a:cubicBezTo>
                    <a:pt x="1193" y="455"/>
                    <a:pt x="1143" y="467"/>
                    <a:pt x="1092" y="492"/>
                  </a:cubicBezTo>
                  <a:cubicBezTo>
                    <a:pt x="991" y="543"/>
                    <a:pt x="891" y="593"/>
                    <a:pt x="840" y="694"/>
                  </a:cubicBezTo>
                  <a:lnTo>
                    <a:pt x="588" y="694"/>
                  </a:lnTo>
                  <a:cubicBezTo>
                    <a:pt x="0" y="743"/>
                    <a:pt x="79" y="1553"/>
                    <a:pt x="592" y="1553"/>
                  </a:cubicBezTo>
                  <a:cubicBezTo>
                    <a:pt x="607" y="1553"/>
                    <a:pt x="623" y="1553"/>
                    <a:pt x="639" y="1551"/>
                  </a:cubicBezTo>
                  <a:lnTo>
                    <a:pt x="689" y="1551"/>
                  </a:lnTo>
                  <a:cubicBezTo>
                    <a:pt x="689" y="1601"/>
                    <a:pt x="739" y="1652"/>
                    <a:pt x="739" y="1702"/>
                  </a:cubicBezTo>
                  <a:cubicBezTo>
                    <a:pt x="891" y="1904"/>
                    <a:pt x="1092" y="2005"/>
                    <a:pt x="1344" y="2005"/>
                  </a:cubicBezTo>
                  <a:lnTo>
                    <a:pt x="1496" y="2005"/>
                  </a:lnTo>
                  <a:cubicBezTo>
                    <a:pt x="1590" y="2018"/>
                    <a:pt x="1685" y="2025"/>
                    <a:pt x="1779" y="2025"/>
                  </a:cubicBezTo>
                  <a:cubicBezTo>
                    <a:pt x="2038" y="2025"/>
                    <a:pt x="2296" y="1978"/>
                    <a:pt x="2554" y="1904"/>
                  </a:cubicBezTo>
                  <a:lnTo>
                    <a:pt x="2907" y="1854"/>
                  </a:lnTo>
                  <a:lnTo>
                    <a:pt x="3058" y="1854"/>
                  </a:lnTo>
                  <a:lnTo>
                    <a:pt x="4924" y="1652"/>
                  </a:lnTo>
                  <a:lnTo>
                    <a:pt x="11780" y="1652"/>
                  </a:lnTo>
                  <a:cubicBezTo>
                    <a:pt x="11831" y="1677"/>
                    <a:pt x="11881" y="1690"/>
                    <a:pt x="11938" y="1690"/>
                  </a:cubicBezTo>
                  <a:cubicBezTo>
                    <a:pt x="11994" y="1690"/>
                    <a:pt x="12057" y="1677"/>
                    <a:pt x="12133" y="1652"/>
                  </a:cubicBezTo>
                  <a:cubicBezTo>
                    <a:pt x="12184" y="1652"/>
                    <a:pt x="12284" y="1601"/>
                    <a:pt x="12385" y="1551"/>
                  </a:cubicBezTo>
                  <a:cubicBezTo>
                    <a:pt x="12436" y="1702"/>
                    <a:pt x="12587" y="1753"/>
                    <a:pt x="12738" y="1803"/>
                  </a:cubicBezTo>
                  <a:lnTo>
                    <a:pt x="12789" y="1803"/>
                  </a:lnTo>
                  <a:cubicBezTo>
                    <a:pt x="12889" y="1778"/>
                    <a:pt x="12990" y="1765"/>
                    <a:pt x="13091" y="1765"/>
                  </a:cubicBezTo>
                  <a:cubicBezTo>
                    <a:pt x="13192" y="1765"/>
                    <a:pt x="13293" y="1778"/>
                    <a:pt x="13393" y="1803"/>
                  </a:cubicBezTo>
                  <a:lnTo>
                    <a:pt x="15612" y="1803"/>
                  </a:lnTo>
                  <a:lnTo>
                    <a:pt x="17023" y="1702"/>
                  </a:lnTo>
                  <a:cubicBezTo>
                    <a:pt x="17981" y="1702"/>
                    <a:pt x="18939" y="1652"/>
                    <a:pt x="19947" y="1601"/>
                  </a:cubicBezTo>
                  <a:lnTo>
                    <a:pt x="20452" y="1601"/>
                  </a:lnTo>
                  <a:cubicBezTo>
                    <a:pt x="21561" y="1601"/>
                    <a:pt x="22670" y="1652"/>
                    <a:pt x="23779" y="1803"/>
                  </a:cubicBezTo>
                  <a:cubicBezTo>
                    <a:pt x="24233" y="1803"/>
                    <a:pt x="24686" y="1854"/>
                    <a:pt x="25140" y="1904"/>
                  </a:cubicBezTo>
                  <a:lnTo>
                    <a:pt x="25947" y="2005"/>
                  </a:lnTo>
                  <a:cubicBezTo>
                    <a:pt x="26199" y="2055"/>
                    <a:pt x="26501" y="2055"/>
                    <a:pt x="26804" y="2106"/>
                  </a:cubicBezTo>
                  <a:cubicBezTo>
                    <a:pt x="27106" y="2106"/>
                    <a:pt x="27358" y="2055"/>
                    <a:pt x="27610" y="1904"/>
                  </a:cubicBezTo>
                  <a:cubicBezTo>
                    <a:pt x="27812" y="1702"/>
                    <a:pt x="27913" y="1400"/>
                    <a:pt x="27812" y="1148"/>
                  </a:cubicBezTo>
                  <a:cubicBezTo>
                    <a:pt x="27762" y="997"/>
                    <a:pt x="27661" y="845"/>
                    <a:pt x="27610" y="694"/>
                  </a:cubicBezTo>
                  <a:cubicBezTo>
                    <a:pt x="27510" y="593"/>
                    <a:pt x="27358" y="543"/>
                    <a:pt x="27257" y="492"/>
                  </a:cubicBezTo>
                  <a:cubicBezTo>
                    <a:pt x="26753" y="392"/>
                    <a:pt x="26300" y="341"/>
                    <a:pt x="25846" y="341"/>
                  </a:cubicBezTo>
                  <a:lnTo>
                    <a:pt x="25493" y="291"/>
                  </a:lnTo>
                  <a:cubicBezTo>
                    <a:pt x="24989" y="190"/>
                    <a:pt x="24485" y="190"/>
                    <a:pt x="24031" y="139"/>
                  </a:cubicBezTo>
                  <a:cubicBezTo>
                    <a:pt x="23527" y="139"/>
                    <a:pt x="23073" y="89"/>
                    <a:pt x="22619" y="89"/>
                  </a:cubicBezTo>
                  <a:lnTo>
                    <a:pt x="19695" y="89"/>
                  </a:lnTo>
                  <a:cubicBezTo>
                    <a:pt x="18889" y="89"/>
                    <a:pt x="18032" y="139"/>
                    <a:pt x="17175" y="139"/>
                  </a:cubicBezTo>
                  <a:lnTo>
                    <a:pt x="13646" y="139"/>
                  </a:lnTo>
                  <a:cubicBezTo>
                    <a:pt x="13242" y="139"/>
                    <a:pt x="12839" y="89"/>
                    <a:pt x="12385" y="39"/>
                  </a:cubicBezTo>
                  <a:cubicBezTo>
                    <a:pt x="11931" y="13"/>
                    <a:pt x="11465" y="1"/>
                    <a:pt x="10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179800" y="1307250"/>
              <a:ext cx="22725" cy="22700"/>
            </a:xfrm>
            <a:custGeom>
              <a:avLst/>
              <a:gdLst/>
              <a:ahLst/>
              <a:cxnLst/>
              <a:rect l="l" t="t" r="r" b="b"/>
              <a:pathLst>
                <a:path w="909" h="908" extrusionOk="0">
                  <a:moveTo>
                    <a:pt x="505" y="0"/>
                  </a:moveTo>
                  <a:cubicBezTo>
                    <a:pt x="253" y="0"/>
                    <a:pt x="51" y="202"/>
                    <a:pt x="51" y="454"/>
                  </a:cubicBezTo>
                  <a:cubicBezTo>
                    <a:pt x="1" y="656"/>
                    <a:pt x="202" y="857"/>
                    <a:pt x="454" y="908"/>
                  </a:cubicBezTo>
                  <a:cubicBezTo>
                    <a:pt x="707" y="908"/>
                    <a:pt x="908" y="706"/>
                    <a:pt x="908" y="504"/>
                  </a:cubicBezTo>
                  <a:cubicBezTo>
                    <a:pt x="908" y="252"/>
                    <a:pt x="757" y="51"/>
                    <a:pt x="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3207525" y="1307200"/>
              <a:ext cx="26975" cy="22925"/>
            </a:xfrm>
            <a:custGeom>
              <a:avLst/>
              <a:gdLst/>
              <a:ahLst/>
              <a:cxnLst/>
              <a:rect l="l" t="t" r="r" b="b"/>
              <a:pathLst>
                <a:path w="1079" h="917" extrusionOk="0">
                  <a:moveTo>
                    <a:pt x="499" y="0"/>
                  </a:moveTo>
                  <a:cubicBezTo>
                    <a:pt x="485" y="0"/>
                    <a:pt x="470" y="1"/>
                    <a:pt x="455" y="2"/>
                  </a:cubicBezTo>
                  <a:cubicBezTo>
                    <a:pt x="202" y="2"/>
                    <a:pt x="1" y="204"/>
                    <a:pt x="1" y="456"/>
                  </a:cubicBezTo>
                  <a:cubicBezTo>
                    <a:pt x="1" y="658"/>
                    <a:pt x="152" y="910"/>
                    <a:pt x="404" y="910"/>
                  </a:cubicBezTo>
                  <a:cubicBezTo>
                    <a:pt x="434" y="914"/>
                    <a:pt x="463" y="916"/>
                    <a:pt x="490" y="916"/>
                  </a:cubicBezTo>
                  <a:cubicBezTo>
                    <a:pt x="1049" y="916"/>
                    <a:pt x="1079"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3443225" y="1283100"/>
              <a:ext cx="25225" cy="21650"/>
            </a:xfrm>
            <a:custGeom>
              <a:avLst/>
              <a:gdLst/>
              <a:ahLst/>
              <a:cxnLst/>
              <a:rect l="l" t="t" r="r" b="b"/>
              <a:pathLst>
                <a:path w="1009" h="866" extrusionOk="0">
                  <a:moveTo>
                    <a:pt x="377" y="0"/>
                  </a:moveTo>
                  <a:cubicBezTo>
                    <a:pt x="162" y="0"/>
                    <a:pt x="0" y="186"/>
                    <a:pt x="0" y="412"/>
                  </a:cubicBezTo>
                  <a:cubicBezTo>
                    <a:pt x="0" y="664"/>
                    <a:pt x="152" y="865"/>
                    <a:pt x="404" y="865"/>
                  </a:cubicBezTo>
                  <a:cubicBezTo>
                    <a:pt x="958" y="865"/>
                    <a:pt x="1009" y="59"/>
                    <a:pt x="454" y="8"/>
                  </a:cubicBezTo>
                  <a:cubicBezTo>
                    <a:pt x="428" y="3"/>
                    <a:pt x="402"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970575" y="1155025"/>
              <a:ext cx="712150" cy="259375"/>
            </a:xfrm>
            <a:custGeom>
              <a:avLst/>
              <a:gdLst/>
              <a:ahLst/>
              <a:cxnLst/>
              <a:rect l="l" t="t" r="r" b="b"/>
              <a:pathLst>
                <a:path w="28486" h="10375" extrusionOk="0">
                  <a:moveTo>
                    <a:pt x="17495" y="947"/>
                  </a:moveTo>
                  <a:cubicBezTo>
                    <a:pt x="17646" y="947"/>
                    <a:pt x="17848" y="947"/>
                    <a:pt x="17999" y="997"/>
                  </a:cubicBezTo>
                  <a:lnTo>
                    <a:pt x="18352" y="1098"/>
                  </a:lnTo>
                  <a:cubicBezTo>
                    <a:pt x="18553" y="1199"/>
                    <a:pt x="18806" y="1300"/>
                    <a:pt x="19007" y="1401"/>
                  </a:cubicBezTo>
                  <a:cubicBezTo>
                    <a:pt x="19158" y="1501"/>
                    <a:pt x="19360" y="1602"/>
                    <a:pt x="19562" y="1703"/>
                  </a:cubicBezTo>
                  <a:cubicBezTo>
                    <a:pt x="19763" y="1804"/>
                    <a:pt x="19864" y="1955"/>
                    <a:pt x="20015" y="2106"/>
                  </a:cubicBezTo>
                  <a:cubicBezTo>
                    <a:pt x="20167" y="2207"/>
                    <a:pt x="20268" y="2358"/>
                    <a:pt x="20419" y="2510"/>
                  </a:cubicBezTo>
                  <a:cubicBezTo>
                    <a:pt x="20520" y="2661"/>
                    <a:pt x="20721" y="2913"/>
                    <a:pt x="20873" y="3115"/>
                  </a:cubicBezTo>
                  <a:cubicBezTo>
                    <a:pt x="20923" y="3266"/>
                    <a:pt x="20973" y="3367"/>
                    <a:pt x="21024" y="3468"/>
                  </a:cubicBezTo>
                  <a:cubicBezTo>
                    <a:pt x="21125" y="3568"/>
                    <a:pt x="21125" y="3720"/>
                    <a:pt x="21175" y="3871"/>
                  </a:cubicBezTo>
                  <a:cubicBezTo>
                    <a:pt x="21175" y="3921"/>
                    <a:pt x="21225" y="4022"/>
                    <a:pt x="21276" y="4123"/>
                  </a:cubicBezTo>
                  <a:cubicBezTo>
                    <a:pt x="21276" y="4375"/>
                    <a:pt x="21326" y="4577"/>
                    <a:pt x="21326" y="4829"/>
                  </a:cubicBezTo>
                  <a:lnTo>
                    <a:pt x="21377" y="4980"/>
                  </a:lnTo>
                  <a:lnTo>
                    <a:pt x="21528" y="5484"/>
                  </a:lnTo>
                  <a:lnTo>
                    <a:pt x="21528" y="5585"/>
                  </a:lnTo>
                  <a:cubicBezTo>
                    <a:pt x="21528" y="5686"/>
                    <a:pt x="21578" y="5787"/>
                    <a:pt x="21629" y="5887"/>
                  </a:cubicBezTo>
                  <a:cubicBezTo>
                    <a:pt x="21629" y="5988"/>
                    <a:pt x="21629" y="5938"/>
                    <a:pt x="21629" y="5988"/>
                  </a:cubicBezTo>
                  <a:lnTo>
                    <a:pt x="21730" y="5988"/>
                  </a:lnTo>
                  <a:cubicBezTo>
                    <a:pt x="21830" y="5988"/>
                    <a:pt x="21982" y="5938"/>
                    <a:pt x="22133" y="5938"/>
                  </a:cubicBezTo>
                  <a:lnTo>
                    <a:pt x="22486" y="5887"/>
                  </a:lnTo>
                  <a:cubicBezTo>
                    <a:pt x="22587" y="5837"/>
                    <a:pt x="22738" y="5837"/>
                    <a:pt x="22839" y="5787"/>
                  </a:cubicBezTo>
                  <a:cubicBezTo>
                    <a:pt x="22990" y="5787"/>
                    <a:pt x="23192" y="5736"/>
                    <a:pt x="23343" y="5736"/>
                  </a:cubicBezTo>
                  <a:lnTo>
                    <a:pt x="24200" y="5736"/>
                  </a:lnTo>
                  <a:lnTo>
                    <a:pt x="24603" y="5837"/>
                  </a:lnTo>
                  <a:cubicBezTo>
                    <a:pt x="24805" y="5887"/>
                    <a:pt x="25007" y="5938"/>
                    <a:pt x="25259" y="5988"/>
                  </a:cubicBezTo>
                  <a:lnTo>
                    <a:pt x="25511" y="6140"/>
                  </a:lnTo>
                  <a:lnTo>
                    <a:pt x="25763" y="6291"/>
                  </a:lnTo>
                  <a:cubicBezTo>
                    <a:pt x="25914" y="6392"/>
                    <a:pt x="26065" y="6543"/>
                    <a:pt x="26166" y="6644"/>
                  </a:cubicBezTo>
                  <a:cubicBezTo>
                    <a:pt x="26418" y="6845"/>
                    <a:pt x="26620" y="7097"/>
                    <a:pt x="26821" y="7299"/>
                  </a:cubicBezTo>
                  <a:cubicBezTo>
                    <a:pt x="26922" y="7450"/>
                    <a:pt x="27074" y="7602"/>
                    <a:pt x="27174" y="7803"/>
                  </a:cubicBezTo>
                  <a:cubicBezTo>
                    <a:pt x="27225" y="7904"/>
                    <a:pt x="27326" y="8055"/>
                    <a:pt x="27376" y="8156"/>
                  </a:cubicBezTo>
                  <a:cubicBezTo>
                    <a:pt x="27426" y="8307"/>
                    <a:pt x="27426" y="8307"/>
                    <a:pt x="27477" y="8408"/>
                  </a:cubicBezTo>
                  <a:cubicBezTo>
                    <a:pt x="27477" y="8459"/>
                    <a:pt x="27527" y="8660"/>
                    <a:pt x="27527" y="8812"/>
                  </a:cubicBezTo>
                  <a:cubicBezTo>
                    <a:pt x="27578" y="8963"/>
                    <a:pt x="27578" y="9265"/>
                    <a:pt x="27578" y="9517"/>
                  </a:cubicBezTo>
                  <a:cubicBezTo>
                    <a:pt x="27326" y="9517"/>
                    <a:pt x="26973" y="9517"/>
                    <a:pt x="26670" y="9467"/>
                  </a:cubicBezTo>
                  <a:lnTo>
                    <a:pt x="26015" y="9416"/>
                  </a:lnTo>
                  <a:cubicBezTo>
                    <a:pt x="25813" y="9416"/>
                    <a:pt x="25611" y="9366"/>
                    <a:pt x="25410" y="9366"/>
                  </a:cubicBezTo>
                  <a:lnTo>
                    <a:pt x="21931" y="9366"/>
                  </a:lnTo>
                  <a:lnTo>
                    <a:pt x="21175" y="9316"/>
                  </a:lnTo>
                  <a:lnTo>
                    <a:pt x="16890" y="9316"/>
                  </a:lnTo>
                  <a:cubicBezTo>
                    <a:pt x="16436" y="9316"/>
                    <a:pt x="15932" y="9265"/>
                    <a:pt x="15478" y="9265"/>
                  </a:cubicBezTo>
                  <a:lnTo>
                    <a:pt x="5546" y="9265"/>
                  </a:lnTo>
                  <a:cubicBezTo>
                    <a:pt x="5042" y="9265"/>
                    <a:pt x="4639" y="9316"/>
                    <a:pt x="4135" y="9366"/>
                  </a:cubicBezTo>
                  <a:lnTo>
                    <a:pt x="3429" y="9416"/>
                  </a:lnTo>
                  <a:cubicBezTo>
                    <a:pt x="3227" y="9416"/>
                    <a:pt x="2975" y="9467"/>
                    <a:pt x="2774" y="9467"/>
                  </a:cubicBezTo>
                  <a:lnTo>
                    <a:pt x="1009" y="9467"/>
                  </a:lnTo>
                  <a:cubicBezTo>
                    <a:pt x="1009" y="9416"/>
                    <a:pt x="1009" y="9416"/>
                    <a:pt x="1009" y="9416"/>
                  </a:cubicBezTo>
                  <a:cubicBezTo>
                    <a:pt x="1060" y="9316"/>
                    <a:pt x="1060" y="9215"/>
                    <a:pt x="1110" y="9164"/>
                  </a:cubicBezTo>
                  <a:cubicBezTo>
                    <a:pt x="1261" y="8912"/>
                    <a:pt x="1412" y="8660"/>
                    <a:pt x="1564" y="8408"/>
                  </a:cubicBezTo>
                  <a:cubicBezTo>
                    <a:pt x="1665" y="8257"/>
                    <a:pt x="1816" y="8106"/>
                    <a:pt x="1917" y="8005"/>
                  </a:cubicBezTo>
                  <a:cubicBezTo>
                    <a:pt x="2017" y="7854"/>
                    <a:pt x="2118" y="7803"/>
                    <a:pt x="2219" y="7702"/>
                  </a:cubicBezTo>
                  <a:cubicBezTo>
                    <a:pt x="2320" y="7602"/>
                    <a:pt x="2471" y="7501"/>
                    <a:pt x="2622" y="7400"/>
                  </a:cubicBezTo>
                  <a:cubicBezTo>
                    <a:pt x="2673" y="7349"/>
                    <a:pt x="2723" y="7299"/>
                    <a:pt x="2824" y="7299"/>
                  </a:cubicBezTo>
                  <a:lnTo>
                    <a:pt x="2975" y="7198"/>
                  </a:lnTo>
                  <a:lnTo>
                    <a:pt x="3177" y="7198"/>
                  </a:lnTo>
                  <a:lnTo>
                    <a:pt x="3530" y="7148"/>
                  </a:lnTo>
                  <a:lnTo>
                    <a:pt x="3933" y="7148"/>
                  </a:lnTo>
                  <a:cubicBezTo>
                    <a:pt x="4084" y="7148"/>
                    <a:pt x="4236" y="7198"/>
                    <a:pt x="4387" y="7198"/>
                  </a:cubicBezTo>
                  <a:lnTo>
                    <a:pt x="4790" y="7299"/>
                  </a:lnTo>
                  <a:cubicBezTo>
                    <a:pt x="4891" y="7299"/>
                    <a:pt x="5042" y="7349"/>
                    <a:pt x="5194" y="7400"/>
                  </a:cubicBezTo>
                  <a:cubicBezTo>
                    <a:pt x="5395" y="7400"/>
                    <a:pt x="5546" y="7450"/>
                    <a:pt x="5748" y="7551"/>
                  </a:cubicBezTo>
                  <a:cubicBezTo>
                    <a:pt x="5799" y="7551"/>
                    <a:pt x="5849" y="7602"/>
                    <a:pt x="5849" y="7602"/>
                  </a:cubicBezTo>
                  <a:cubicBezTo>
                    <a:pt x="5950" y="7400"/>
                    <a:pt x="6000" y="7148"/>
                    <a:pt x="6051" y="6997"/>
                  </a:cubicBezTo>
                  <a:cubicBezTo>
                    <a:pt x="6051" y="6896"/>
                    <a:pt x="6101" y="6845"/>
                    <a:pt x="6151" y="6795"/>
                  </a:cubicBezTo>
                  <a:cubicBezTo>
                    <a:pt x="6151" y="6745"/>
                    <a:pt x="6151" y="6694"/>
                    <a:pt x="6151" y="6644"/>
                  </a:cubicBezTo>
                  <a:cubicBezTo>
                    <a:pt x="6151" y="6543"/>
                    <a:pt x="6202" y="6392"/>
                    <a:pt x="6252" y="6291"/>
                  </a:cubicBezTo>
                  <a:cubicBezTo>
                    <a:pt x="6303" y="6140"/>
                    <a:pt x="6353" y="6039"/>
                    <a:pt x="6404" y="5887"/>
                  </a:cubicBezTo>
                  <a:cubicBezTo>
                    <a:pt x="6454" y="5787"/>
                    <a:pt x="6555" y="5635"/>
                    <a:pt x="6605" y="5535"/>
                  </a:cubicBezTo>
                  <a:cubicBezTo>
                    <a:pt x="6706" y="5383"/>
                    <a:pt x="6807" y="5282"/>
                    <a:pt x="6908" y="5182"/>
                  </a:cubicBezTo>
                  <a:cubicBezTo>
                    <a:pt x="7009" y="5030"/>
                    <a:pt x="7160" y="4930"/>
                    <a:pt x="7261" y="4778"/>
                  </a:cubicBezTo>
                  <a:cubicBezTo>
                    <a:pt x="7412" y="4678"/>
                    <a:pt x="7664" y="4476"/>
                    <a:pt x="7916" y="4325"/>
                  </a:cubicBezTo>
                  <a:cubicBezTo>
                    <a:pt x="8118" y="4224"/>
                    <a:pt x="8218" y="4173"/>
                    <a:pt x="8420" y="4073"/>
                  </a:cubicBezTo>
                  <a:cubicBezTo>
                    <a:pt x="8521" y="4022"/>
                    <a:pt x="8622" y="3972"/>
                    <a:pt x="8773" y="3921"/>
                  </a:cubicBezTo>
                  <a:lnTo>
                    <a:pt x="9176" y="3820"/>
                  </a:lnTo>
                  <a:cubicBezTo>
                    <a:pt x="9328" y="3820"/>
                    <a:pt x="9479" y="3820"/>
                    <a:pt x="9630" y="3770"/>
                  </a:cubicBezTo>
                  <a:lnTo>
                    <a:pt x="10084" y="3770"/>
                  </a:lnTo>
                  <a:cubicBezTo>
                    <a:pt x="10235" y="3770"/>
                    <a:pt x="10386" y="3770"/>
                    <a:pt x="10538" y="3820"/>
                  </a:cubicBezTo>
                  <a:lnTo>
                    <a:pt x="10840" y="3921"/>
                  </a:lnTo>
                  <a:cubicBezTo>
                    <a:pt x="11243" y="4073"/>
                    <a:pt x="11647" y="4274"/>
                    <a:pt x="12000" y="4476"/>
                  </a:cubicBezTo>
                  <a:lnTo>
                    <a:pt x="12100" y="4526"/>
                  </a:lnTo>
                  <a:cubicBezTo>
                    <a:pt x="12453" y="4678"/>
                    <a:pt x="12756" y="4829"/>
                    <a:pt x="13109" y="4980"/>
                  </a:cubicBezTo>
                  <a:cubicBezTo>
                    <a:pt x="13310" y="5081"/>
                    <a:pt x="13462" y="5182"/>
                    <a:pt x="13663" y="5282"/>
                  </a:cubicBezTo>
                  <a:lnTo>
                    <a:pt x="13814" y="5383"/>
                  </a:lnTo>
                  <a:lnTo>
                    <a:pt x="13814" y="5131"/>
                  </a:lnTo>
                  <a:lnTo>
                    <a:pt x="13814" y="4425"/>
                  </a:lnTo>
                  <a:cubicBezTo>
                    <a:pt x="13814" y="4173"/>
                    <a:pt x="13865" y="3921"/>
                    <a:pt x="13915" y="3720"/>
                  </a:cubicBezTo>
                  <a:lnTo>
                    <a:pt x="13915" y="3568"/>
                  </a:lnTo>
                  <a:cubicBezTo>
                    <a:pt x="13915" y="3468"/>
                    <a:pt x="13915" y="3367"/>
                    <a:pt x="13966" y="3316"/>
                  </a:cubicBezTo>
                  <a:cubicBezTo>
                    <a:pt x="14016" y="3215"/>
                    <a:pt x="14016" y="3165"/>
                    <a:pt x="14016" y="3064"/>
                  </a:cubicBezTo>
                  <a:cubicBezTo>
                    <a:pt x="14067" y="2863"/>
                    <a:pt x="14167" y="2661"/>
                    <a:pt x="14268" y="2459"/>
                  </a:cubicBezTo>
                  <a:cubicBezTo>
                    <a:pt x="14369" y="2308"/>
                    <a:pt x="14369" y="2308"/>
                    <a:pt x="14419" y="2207"/>
                  </a:cubicBezTo>
                  <a:lnTo>
                    <a:pt x="14520" y="2056"/>
                  </a:lnTo>
                  <a:cubicBezTo>
                    <a:pt x="14571" y="2006"/>
                    <a:pt x="14621" y="1955"/>
                    <a:pt x="14672" y="1905"/>
                  </a:cubicBezTo>
                  <a:cubicBezTo>
                    <a:pt x="14873" y="1753"/>
                    <a:pt x="15024" y="1653"/>
                    <a:pt x="15226" y="1552"/>
                  </a:cubicBezTo>
                  <a:cubicBezTo>
                    <a:pt x="15377" y="1401"/>
                    <a:pt x="15579" y="1350"/>
                    <a:pt x="15781" y="1249"/>
                  </a:cubicBezTo>
                  <a:lnTo>
                    <a:pt x="16083" y="1098"/>
                  </a:lnTo>
                  <a:cubicBezTo>
                    <a:pt x="16285" y="1048"/>
                    <a:pt x="16537" y="997"/>
                    <a:pt x="16739" y="997"/>
                  </a:cubicBezTo>
                  <a:lnTo>
                    <a:pt x="17142" y="947"/>
                  </a:lnTo>
                  <a:close/>
                  <a:moveTo>
                    <a:pt x="17354" y="0"/>
                  </a:moveTo>
                  <a:cubicBezTo>
                    <a:pt x="16748" y="0"/>
                    <a:pt x="16144" y="122"/>
                    <a:pt x="15579" y="342"/>
                  </a:cubicBezTo>
                  <a:cubicBezTo>
                    <a:pt x="15327" y="443"/>
                    <a:pt x="15125" y="594"/>
                    <a:pt x="14924" y="695"/>
                  </a:cubicBezTo>
                  <a:cubicBezTo>
                    <a:pt x="14672" y="846"/>
                    <a:pt x="14470" y="997"/>
                    <a:pt x="14268" y="1199"/>
                  </a:cubicBezTo>
                  <a:cubicBezTo>
                    <a:pt x="14016" y="1350"/>
                    <a:pt x="13865" y="1602"/>
                    <a:pt x="13714" y="1804"/>
                  </a:cubicBezTo>
                  <a:cubicBezTo>
                    <a:pt x="13663" y="1955"/>
                    <a:pt x="13613" y="2056"/>
                    <a:pt x="13562" y="2157"/>
                  </a:cubicBezTo>
                  <a:cubicBezTo>
                    <a:pt x="13411" y="2409"/>
                    <a:pt x="13361" y="2611"/>
                    <a:pt x="13260" y="2863"/>
                  </a:cubicBezTo>
                  <a:cubicBezTo>
                    <a:pt x="13210" y="3165"/>
                    <a:pt x="13159" y="3518"/>
                    <a:pt x="13159" y="3820"/>
                  </a:cubicBezTo>
                  <a:lnTo>
                    <a:pt x="13159" y="3871"/>
                  </a:lnTo>
                  <a:lnTo>
                    <a:pt x="13159" y="3921"/>
                  </a:lnTo>
                  <a:lnTo>
                    <a:pt x="12907" y="3770"/>
                  </a:lnTo>
                  <a:cubicBezTo>
                    <a:pt x="12554" y="3568"/>
                    <a:pt x="12201" y="3367"/>
                    <a:pt x="11848" y="3215"/>
                  </a:cubicBezTo>
                  <a:cubicBezTo>
                    <a:pt x="11647" y="3115"/>
                    <a:pt x="11395" y="3014"/>
                    <a:pt x="11193" y="2913"/>
                  </a:cubicBezTo>
                  <a:cubicBezTo>
                    <a:pt x="10991" y="2863"/>
                    <a:pt x="10790" y="2812"/>
                    <a:pt x="10588" y="2762"/>
                  </a:cubicBezTo>
                  <a:cubicBezTo>
                    <a:pt x="10386" y="2737"/>
                    <a:pt x="10185" y="2724"/>
                    <a:pt x="9985" y="2724"/>
                  </a:cubicBezTo>
                  <a:cubicBezTo>
                    <a:pt x="9384" y="2724"/>
                    <a:pt x="8798" y="2837"/>
                    <a:pt x="8269" y="3064"/>
                  </a:cubicBezTo>
                  <a:cubicBezTo>
                    <a:pt x="7966" y="3165"/>
                    <a:pt x="7714" y="3316"/>
                    <a:pt x="7462" y="3468"/>
                  </a:cubicBezTo>
                  <a:cubicBezTo>
                    <a:pt x="7059" y="3770"/>
                    <a:pt x="6656" y="4073"/>
                    <a:pt x="6303" y="4476"/>
                  </a:cubicBezTo>
                  <a:cubicBezTo>
                    <a:pt x="6151" y="4678"/>
                    <a:pt x="6000" y="4879"/>
                    <a:pt x="5899" y="5081"/>
                  </a:cubicBezTo>
                  <a:cubicBezTo>
                    <a:pt x="5748" y="5282"/>
                    <a:pt x="5647" y="5484"/>
                    <a:pt x="5546" y="5736"/>
                  </a:cubicBezTo>
                  <a:cubicBezTo>
                    <a:pt x="5496" y="5938"/>
                    <a:pt x="5395" y="6190"/>
                    <a:pt x="5345" y="6442"/>
                  </a:cubicBezTo>
                  <a:cubicBezTo>
                    <a:pt x="5194" y="6392"/>
                    <a:pt x="5042" y="6341"/>
                    <a:pt x="4841" y="6291"/>
                  </a:cubicBezTo>
                  <a:cubicBezTo>
                    <a:pt x="4500" y="6177"/>
                    <a:pt x="4160" y="6121"/>
                    <a:pt x="3799" y="6121"/>
                  </a:cubicBezTo>
                  <a:cubicBezTo>
                    <a:pt x="3678" y="6121"/>
                    <a:pt x="3555" y="6127"/>
                    <a:pt x="3429" y="6140"/>
                  </a:cubicBezTo>
                  <a:cubicBezTo>
                    <a:pt x="2925" y="6190"/>
                    <a:pt x="2471" y="6341"/>
                    <a:pt x="2118" y="6593"/>
                  </a:cubicBezTo>
                  <a:cubicBezTo>
                    <a:pt x="1866" y="6745"/>
                    <a:pt x="1715" y="6896"/>
                    <a:pt x="1513" y="7097"/>
                  </a:cubicBezTo>
                  <a:cubicBezTo>
                    <a:pt x="1160" y="7400"/>
                    <a:pt x="858" y="7803"/>
                    <a:pt x="606" y="8207"/>
                  </a:cubicBezTo>
                  <a:cubicBezTo>
                    <a:pt x="455" y="8459"/>
                    <a:pt x="303" y="8761"/>
                    <a:pt x="152" y="9064"/>
                  </a:cubicBezTo>
                  <a:cubicBezTo>
                    <a:pt x="102" y="9215"/>
                    <a:pt x="102" y="9366"/>
                    <a:pt x="102" y="9568"/>
                  </a:cubicBezTo>
                  <a:cubicBezTo>
                    <a:pt x="51" y="9618"/>
                    <a:pt x="51" y="9669"/>
                    <a:pt x="51" y="9719"/>
                  </a:cubicBezTo>
                  <a:cubicBezTo>
                    <a:pt x="1" y="9971"/>
                    <a:pt x="152" y="10173"/>
                    <a:pt x="404" y="10223"/>
                  </a:cubicBezTo>
                  <a:lnTo>
                    <a:pt x="2875" y="10223"/>
                  </a:lnTo>
                  <a:cubicBezTo>
                    <a:pt x="3076" y="10223"/>
                    <a:pt x="3278" y="10173"/>
                    <a:pt x="3479" y="10173"/>
                  </a:cubicBezTo>
                  <a:lnTo>
                    <a:pt x="4084" y="10122"/>
                  </a:lnTo>
                  <a:lnTo>
                    <a:pt x="5294" y="10021"/>
                  </a:lnTo>
                  <a:cubicBezTo>
                    <a:pt x="6252" y="10021"/>
                    <a:pt x="7210" y="10021"/>
                    <a:pt x="8118" y="10072"/>
                  </a:cubicBezTo>
                  <a:lnTo>
                    <a:pt x="15226" y="10072"/>
                  </a:lnTo>
                  <a:cubicBezTo>
                    <a:pt x="15680" y="10072"/>
                    <a:pt x="16184" y="10072"/>
                    <a:pt x="16638" y="10122"/>
                  </a:cubicBezTo>
                  <a:lnTo>
                    <a:pt x="20973" y="10122"/>
                  </a:lnTo>
                  <a:cubicBezTo>
                    <a:pt x="21225" y="10122"/>
                    <a:pt x="21528" y="10122"/>
                    <a:pt x="21830" y="10173"/>
                  </a:cubicBezTo>
                  <a:lnTo>
                    <a:pt x="22335" y="10173"/>
                  </a:lnTo>
                  <a:cubicBezTo>
                    <a:pt x="23242" y="10223"/>
                    <a:pt x="24200" y="10274"/>
                    <a:pt x="25158" y="10274"/>
                  </a:cubicBezTo>
                  <a:cubicBezTo>
                    <a:pt x="25611" y="10274"/>
                    <a:pt x="26015" y="10274"/>
                    <a:pt x="26418" y="10324"/>
                  </a:cubicBezTo>
                  <a:cubicBezTo>
                    <a:pt x="26922" y="10324"/>
                    <a:pt x="27426" y="10374"/>
                    <a:pt x="27931" y="10374"/>
                  </a:cubicBezTo>
                  <a:lnTo>
                    <a:pt x="27981" y="10374"/>
                  </a:lnTo>
                  <a:cubicBezTo>
                    <a:pt x="28233" y="10374"/>
                    <a:pt x="28384" y="10223"/>
                    <a:pt x="28435" y="9971"/>
                  </a:cubicBezTo>
                  <a:lnTo>
                    <a:pt x="28435" y="9820"/>
                  </a:lnTo>
                  <a:cubicBezTo>
                    <a:pt x="28485" y="9669"/>
                    <a:pt x="28485" y="9517"/>
                    <a:pt x="28435" y="9366"/>
                  </a:cubicBezTo>
                  <a:cubicBezTo>
                    <a:pt x="28435" y="9164"/>
                    <a:pt x="28435" y="8963"/>
                    <a:pt x="28384" y="8761"/>
                  </a:cubicBezTo>
                  <a:cubicBezTo>
                    <a:pt x="28384" y="8559"/>
                    <a:pt x="28334" y="8307"/>
                    <a:pt x="28283" y="8106"/>
                  </a:cubicBezTo>
                  <a:cubicBezTo>
                    <a:pt x="28183" y="7904"/>
                    <a:pt x="28132" y="7702"/>
                    <a:pt x="27981" y="7501"/>
                  </a:cubicBezTo>
                  <a:cubicBezTo>
                    <a:pt x="27779" y="7097"/>
                    <a:pt x="27527" y="6694"/>
                    <a:pt x="27174" y="6392"/>
                  </a:cubicBezTo>
                  <a:cubicBezTo>
                    <a:pt x="27023" y="6190"/>
                    <a:pt x="26821" y="6039"/>
                    <a:pt x="26620" y="5837"/>
                  </a:cubicBezTo>
                  <a:cubicBezTo>
                    <a:pt x="26469" y="5686"/>
                    <a:pt x="26267" y="5535"/>
                    <a:pt x="26065" y="5434"/>
                  </a:cubicBezTo>
                  <a:cubicBezTo>
                    <a:pt x="25864" y="5282"/>
                    <a:pt x="25662" y="5182"/>
                    <a:pt x="25460" y="5131"/>
                  </a:cubicBezTo>
                  <a:cubicBezTo>
                    <a:pt x="25208" y="5030"/>
                    <a:pt x="25007" y="4980"/>
                    <a:pt x="24754" y="4930"/>
                  </a:cubicBezTo>
                  <a:cubicBezTo>
                    <a:pt x="24502" y="4879"/>
                    <a:pt x="24250" y="4829"/>
                    <a:pt x="23998" y="4829"/>
                  </a:cubicBezTo>
                  <a:lnTo>
                    <a:pt x="23292" y="4829"/>
                  </a:lnTo>
                  <a:cubicBezTo>
                    <a:pt x="23040" y="4829"/>
                    <a:pt x="22788" y="4879"/>
                    <a:pt x="22536" y="4930"/>
                  </a:cubicBezTo>
                  <a:lnTo>
                    <a:pt x="22335" y="4980"/>
                  </a:lnTo>
                  <a:cubicBezTo>
                    <a:pt x="22335" y="4728"/>
                    <a:pt x="22284" y="4526"/>
                    <a:pt x="22284" y="4274"/>
                  </a:cubicBezTo>
                  <a:cubicBezTo>
                    <a:pt x="22234" y="3921"/>
                    <a:pt x="22133" y="3568"/>
                    <a:pt x="22032" y="3266"/>
                  </a:cubicBezTo>
                  <a:cubicBezTo>
                    <a:pt x="21931" y="2963"/>
                    <a:pt x="21780" y="2661"/>
                    <a:pt x="21578" y="2409"/>
                  </a:cubicBezTo>
                  <a:cubicBezTo>
                    <a:pt x="21377" y="2106"/>
                    <a:pt x="21175" y="1854"/>
                    <a:pt x="20923" y="1602"/>
                  </a:cubicBezTo>
                  <a:cubicBezTo>
                    <a:pt x="20570" y="1249"/>
                    <a:pt x="20217" y="947"/>
                    <a:pt x="19814" y="695"/>
                  </a:cubicBezTo>
                  <a:cubicBezTo>
                    <a:pt x="19562" y="594"/>
                    <a:pt x="19360" y="493"/>
                    <a:pt x="19158" y="392"/>
                  </a:cubicBezTo>
                  <a:cubicBezTo>
                    <a:pt x="18957" y="291"/>
                    <a:pt x="18705" y="191"/>
                    <a:pt x="18453" y="140"/>
                  </a:cubicBezTo>
                  <a:cubicBezTo>
                    <a:pt x="18091" y="45"/>
                    <a:pt x="17722" y="0"/>
                    <a:pt x="17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14"/>
          <p:cNvGrpSpPr/>
          <p:nvPr/>
        </p:nvGrpSpPr>
        <p:grpSpPr>
          <a:xfrm>
            <a:off x="4122316" y="4382855"/>
            <a:ext cx="520480" cy="634038"/>
            <a:chOff x="1885875" y="4835875"/>
            <a:chExt cx="510375" cy="621850"/>
          </a:xfrm>
        </p:grpSpPr>
        <p:sp>
          <p:nvSpPr>
            <p:cNvPr id="1364" name="Google Shape;1364;p14"/>
            <p:cNvSpPr/>
            <p:nvPr/>
          </p:nvSpPr>
          <p:spPr>
            <a:xfrm>
              <a:off x="1895175" y="4843950"/>
              <a:ext cx="490625" cy="606800"/>
            </a:xfrm>
            <a:custGeom>
              <a:avLst/>
              <a:gdLst/>
              <a:ahLst/>
              <a:cxnLst/>
              <a:rect l="l" t="t" r="r" b="b"/>
              <a:pathLst>
                <a:path w="19625" h="24272" extrusionOk="0">
                  <a:moveTo>
                    <a:pt x="17907" y="1"/>
                  </a:moveTo>
                  <a:cubicBezTo>
                    <a:pt x="17858" y="1"/>
                    <a:pt x="17811" y="8"/>
                    <a:pt x="17766" y="26"/>
                  </a:cubicBezTo>
                  <a:cubicBezTo>
                    <a:pt x="17557" y="26"/>
                    <a:pt x="17325" y="49"/>
                    <a:pt x="17116" y="73"/>
                  </a:cubicBezTo>
                  <a:lnTo>
                    <a:pt x="16698" y="119"/>
                  </a:lnTo>
                  <a:cubicBezTo>
                    <a:pt x="16326" y="165"/>
                    <a:pt x="15955" y="235"/>
                    <a:pt x="15583" y="282"/>
                  </a:cubicBezTo>
                  <a:cubicBezTo>
                    <a:pt x="15444" y="305"/>
                    <a:pt x="15305" y="351"/>
                    <a:pt x="15165" y="374"/>
                  </a:cubicBezTo>
                  <a:lnTo>
                    <a:pt x="14678" y="467"/>
                  </a:lnTo>
                  <a:lnTo>
                    <a:pt x="14167" y="583"/>
                  </a:lnTo>
                  <a:cubicBezTo>
                    <a:pt x="13934" y="630"/>
                    <a:pt x="13702" y="700"/>
                    <a:pt x="13470" y="769"/>
                  </a:cubicBezTo>
                  <a:cubicBezTo>
                    <a:pt x="13400" y="792"/>
                    <a:pt x="13354" y="839"/>
                    <a:pt x="13331" y="909"/>
                  </a:cubicBezTo>
                  <a:lnTo>
                    <a:pt x="13122" y="955"/>
                  </a:lnTo>
                  <a:lnTo>
                    <a:pt x="12587" y="1141"/>
                  </a:lnTo>
                  <a:cubicBezTo>
                    <a:pt x="12378" y="1211"/>
                    <a:pt x="12193" y="1303"/>
                    <a:pt x="12007" y="1373"/>
                  </a:cubicBezTo>
                  <a:cubicBezTo>
                    <a:pt x="11635" y="1512"/>
                    <a:pt x="11310" y="1652"/>
                    <a:pt x="10962" y="1814"/>
                  </a:cubicBezTo>
                  <a:cubicBezTo>
                    <a:pt x="10613" y="1977"/>
                    <a:pt x="10311" y="2139"/>
                    <a:pt x="9986" y="2325"/>
                  </a:cubicBezTo>
                  <a:cubicBezTo>
                    <a:pt x="9870" y="2372"/>
                    <a:pt x="9777" y="2418"/>
                    <a:pt x="9661" y="2488"/>
                  </a:cubicBezTo>
                  <a:lnTo>
                    <a:pt x="9127" y="2813"/>
                  </a:lnTo>
                  <a:lnTo>
                    <a:pt x="9034" y="2859"/>
                  </a:lnTo>
                  <a:cubicBezTo>
                    <a:pt x="9011" y="2836"/>
                    <a:pt x="8988" y="2813"/>
                    <a:pt x="8941" y="2790"/>
                  </a:cubicBezTo>
                  <a:cubicBezTo>
                    <a:pt x="8891" y="2740"/>
                    <a:pt x="8828" y="2717"/>
                    <a:pt x="8763" y="2717"/>
                  </a:cubicBezTo>
                  <a:cubicBezTo>
                    <a:pt x="8706" y="2717"/>
                    <a:pt x="8647" y="2734"/>
                    <a:pt x="8593" y="2767"/>
                  </a:cubicBezTo>
                  <a:cubicBezTo>
                    <a:pt x="8430" y="2836"/>
                    <a:pt x="8291" y="2929"/>
                    <a:pt x="8152" y="3022"/>
                  </a:cubicBezTo>
                  <a:lnTo>
                    <a:pt x="7873" y="3161"/>
                  </a:lnTo>
                  <a:cubicBezTo>
                    <a:pt x="7710" y="3254"/>
                    <a:pt x="7525" y="3347"/>
                    <a:pt x="7339" y="3440"/>
                  </a:cubicBezTo>
                  <a:cubicBezTo>
                    <a:pt x="7246" y="3510"/>
                    <a:pt x="7130" y="3579"/>
                    <a:pt x="7060" y="3672"/>
                  </a:cubicBezTo>
                  <a:cubicBezTo>
                    <a:pt x="7014" y="3719"/>
                    <a:pt x="6990" y="3765"/>
                    <a:pt x="6990" y="3812"/>
                  </a:cubicBezTo>
                  <a:cubicBezTo>
                    <a:pt x="6967" y="3858"/>
                    <a:pt x="6967" y="3881"/>
                    <a:pt x="6990" y="3928"/>
                  </a:cubicBezTo>
                  <a:cubicBezTo>
                    <a:pt x="6990" y="3951"/>
                    <a:pt x="6990" y="3997"/>
                    <a:pt x="6990" y="4021"/>
                  </a:cubicBezTo>
                  <a:cubicBezTo>
                    <a:pt x="6526" y="4299"/>
                    <a:pt x="6061" y="4624"/>
                    <a:pt x="5643" y="4973"/>
                  </a:cubicBezTo>
                  <a:cubicBezTo>
                    <a:pt x="5225" y="5298"/>
                    <a:pt x="4854" y="5646"/>
                    <a:pt x="4505" y="6018"/>
                  </a:cubicBezTo>
                  <a:cubicBezTo>
                    <a:pt x="4320" y="6204"/>
                    <a:pt x="4157" y="6389"/>
                    <a:pt x="3995" y="6598"/>
                  </a:cubicBezTo>
                  <a:cubicBezTo>
                    <a:pt x="3878" y="6738"/>
                    <a:pt x="3786" y="6900"/>
                    <a:pt x="3693" y="7040"/>
                  </a:cubicBezTo>
                  <a:cubicBezTo>
                    <a:pt x="3623" y="7133"/>
                    <a:pt x="3553" y="7226"/>
                    <a:pt x="3484" y="7318"/>
                  </a:cubicBezTo>
                  <a:cubicBezTo>
                    <a:pt x="3321" y="7551"/>
                    <a:pt x="3158" y="7806"/>
                    <a:pt x="2996" y="8038"/>
                  </a:cubicBezTo>
                  <a:cubicBezTo>
                    <a:pt x="2973" y="8062"/>
                    <a:pt x="2949" y="8108"/>
                    <a:pt x="2926" y="8131"/>
                  </a:cubicBezTo>
                  <a:cubicBezTo>
                    <a:pt x="2717" y="8433"/>
                    <a:pt x="2508" y="8758"/>
                    <a:pt x="2322" y="9083"/>
                  </a:cubicBezTo>
                  <a:lnTo>
                    <a:pt x="1974" y="9687"/>
                  </a:lnTo>
                  <a:cubicBezTo>
                    <a:pt x="1904" y="9803"/>
                    <a:pt x="1835" y="9920"/>
                    <a:pt x="1788" y="10036"/>
                  </a:cubicBezTo>
                  <a:lnTo>
                    <a:pt x="1486" y="10593"/>
                  </a:lnTo>
                  <a:cubicBezTo>
                    <a:pt x="1417" y="10756"/>
                    <a:pt x="1347" y="10941"/>
                    <a:pt x="1254" y="11127"/>
                  </a:cubicBezTo>
                  <a:cubicBezTo>
                    <a:pt x="1184" y="11313"/>
                    <a:pt x="1138" y="11452"/>
                    <a:pt x="1068" y="11592"/>
                  </a:cubicBezTo>
                  <a:cubicBezTo>
                    <a:pt x="1045" y="11685"/>
                    <a:pt x="1022" y="11777"/>
                    <a:pt x="999" y="11847"/>
                  </a:cubicBezTo>
                  <a:cubicBezTo>
                    <a:pt x="952" y="11917"/>
                    <a:pt x="929" y="12010"/>
                    <a:pt x="929" y="12103"/>
                  </a:cubicBezTo>
                  <a:cubicBezTo>
                    <a:pt x="906" y="12195"/>
                    <a:pt x="929" y="12265"/>
                    <a:pt x="999" y="12335"/>
                  </a:cubicBezTo>
                  <a:cubicBezTo>
                    <a:pt x="1045" y="12404"/>
                    <a:pt x="1115" y="12474"/>
                    <a:pt x="1184" y="12497"/>
                  </a:cubicBezTo>
                  <a:cubicBezTo>
                    <a:pt x="1161" y="12637"/>
                    <a:pt x="1138" y="12753"/>
                    <a:pt x="1092" y="12892"/>
                  </a:cubicBezTo>
                  <a:cubicBezTo>
                    <a:pt x="999" y="13217"/>
                    <a:pt x="929" y="13542"/>
                    <a:pt x="836" y="13868"/>
                  </a:cubicBezTo>
                  <a:cubicBezTo>
                    <a:pt x="790" y="14123"/>
                    <a:pt x="743" y="14355"/>
                    <a:pt x="674" y="14611"/>
                  </a:cubicBezTo>
                  <a:cubicBezTo>
                    <a:pt x="650" y="14750"/>
                    <a:pt x="627" y="14889"/>
                    <a:pt x="581" y="15029"/>
                  </a:cubicBezTo>
                  <a:cubicBezTo>
                    <a:pt x="534" y="15261"/>
                    <a:pt x="488" y="15516"/>
                    <a:pt x="441" y="15772"/>
                  </a:cubicBezTo>
                  <a:cubicBezTo>
                    <a:pt x="418" y="15958"/>
                    <a:pt x="372" y="16167"/>
                    <a:pt x="348" y="16353"/>
                  </a:cubicBezTo>
                  <a:cubicBezTo>
                    <a:pt x="302" y="16678"/>
                    <a:pt x="255" y="16980"/>
                    <a:pt x="209" y="17282"/>
                  </a:cubicBezTo>
                  <a:cubicBezTo>
                    <a:pt x="186" y="17467"/>
                    <a:pt x="163" y="17653"/>
                    <a:pt x="139" y="17839"/>
                  </a:cubicBezTo>
                  <a:cubicBezTo>
                    <a:pt x="139" y="17909"/>
                    <a:pt x="139" y="17955"/>
                    <a:pt x="163" y="18001"/>
                  </a:cubicBezTo>
                  <a:cubicBezTo>
                    <a:pt x="163" y="18094"/>
                    <a:pt x="139" y="18164"/>
                    <a:pt x="116" y="18234"/>
                  </a:cubicBezTo>
                  <a:cubicBezTo>
                    <a:pt x="116" y="18327"/>
                    <a:pt x="93" y="18443"/>
                    <a:pt x="93" y="18536"/>
                  </a:cubicBezTo>
                  <a:cubicBezTo>
                    <a:pt x="70" y="18930"/>
                    <a:pt x="46" y="19325"/>
                    <a:pt x="0" y="19743"/>
                  </a:cubicBezTo>
                  <a:lnTo>
                    <a:pt x="0" y="20161"/>
                  </a:lnTo>
                  <a:lnTo>
                    <a:pt x="0" y="20858"/>
                  </a:lnTo>
                  <a:lnTo>
                    <a:pt x="0" y="21299"/>
                  </a:lnTo>
                  <a:lnTo>
                    <a:pt x="0" y="21833"/>
                  </a:lnTo>
                  <a:cubicBezTo>
                    <a:pt x="0" y="21996"/>
                    <a:pt x="0" y="22205"/>
                    <a:pt x="23" y="22414"/>
                  </a:cubicBezTo>
                  <a:cubicBezTo>
                    <a:pt x="23" y="22507"/>
                    <a:pt x="46" y="22623"/>
                    <a:pt x="70" y="22739"/>
                  </a:cubicBezTo>
                  <a:cubicBezTo>
                    <a:pt x="70" y="22878"/>
                    <a:pt x="93" y="23041"/>
                    <a:pt x="116" y="23180"/>
                  </a:cubicBezTo>
                  <a:cubicBezTo>
                    <a:pt x="163" y="23297"/>
                    <a:pt x="232" y="23366"/>
                    <a:pt x="348" y="23413"/>
                  </a:cubicBezTo>
                  <a:cubicBezTo>
                    <a:pt x="348" y="23436"/>
                    <a:pt x="348" y="23459"/>
                    <a:pt x="372" y="23506"/>
                  </a:cubicBezTo>
                  <a:cubicBezTo>
                    <a:pt x="325" y="23575"/>
                    <a:pt x="302" y="23668"/>
                    <a:pt x="302" y="23738"/>
                  </a:cubicBezTo>
                  <a:cubicBezTo>
                    <a:pt x="302" y="23807"/>
                    <a:pt x="302" y="23854"/>
                    <a:pt x="325" y="23900"/>
                  </a:cubicBezTo>
                  <a:cubicBezTo>
                    <a:pt x="348" y="24040"/>
                    <a:pt x="418" y="24133"/>
                    <a:pt x="534" y="24202"/>
                  </a:cubicBezTo>
                  <a:cubicBezTo>
                    <a:pt x="604" y="24249"/>
                    <a:pt x="697" y="24272"/>
                    <a:pt x="790" y="24272"/>
                  </a:cubicBezTo>
                  <a:cubicBezTo>
                    <a:pt x="859" y="24272"/>
                    <a:pt x="952" y="24249"/>
                    <a:pt x="1022" y="24225"/>
                  </a:cubicBezTo>
                  <a:cubicBezTo>
                    <a:pt x="1115" y="24179"/>
                    <a:pt x="1184" y="24133"/>
                    <a:pt x="1254" y="24040"/>
                  </a:cubicBezTo>
                  <a:lnTo>
                    <a:pt x="1486" y="24040"/>
                  </a:lnTo>
                  <a:cubicBezTo>
                    <a:pt x="1579" y="24016"/>
                    <a:pt x="1695" y="23993"/>
                    <a:pt x="1788" y="23970"/>
                  </a:cubicBezTo>
                  <a:lnTo>
                    <a:pt x="2090" y="23900"/>
                  </a:lnTo>
                  <a:cubicBezTo>
                    <a:pt x="2230" y="23970"/>
                    <a:pt x="2415" y="24040"/>
                    <a:pt x="2578" y="24063"/>
                  </a:cubicBezTo>
                  <a:cubicBezTo>
                    <a:pt x="2700" y="24080"/>
                    <a:pt x="2822" y="24089"/>
                    <a:pt x="2943" y="24089"/>
                  </a:cubicBezTo>
                  <a:cubicBezTo>
                    <a:pt x="3307" y="24089"/>
                    <a:pt x="3664" y="24011"/>
                    <a:pt x="3995" y="23854"/>
                  </a:cubicBezTo>
                  <a:cubicBezTo>
                    <a:pt x="4180" y="23784"/>
                    <a:pt x="4389" y="23715"/>
                    <a:pt x="4575" y="23645"/>
                  </a:cubicBezTo>
                  <a:lnTo>
                    <a:pt x="4970" y="23645"/>
                  </a:lnTo>
                  <a:cubicBezTo>
                    <a:pt x="5133" y="23622"/>
                    <a:pt x="5295" y="23575"/>
                    <a:pt x="5481" y="23552"/>
                  </a:cubicBezTo>
                  <a:lnTo>
                    <a:pt x="5597" y="23506"/>
                  </a:lnTo>
                  <a:cubicBezTo>
                    <a:pt x="5783" y="23506"/>
                    <a:pt x="5969" y="23459"/>
                    <a:pt x="6131" y="23413"/>
                  </a:cubicBezTo>
                  <a:cubicBezTo>
                    <a:pt x="6387" y="23343"/>
                    <a:pt x="6619" y="23250"/>
                    <a:pt x="6851" y="23134"/>
                  </a:cubicBezTo>
                  <a:cubicBezTo>
                    <a:pt x="7060" y="23041"/>
                    <a:pt x="7223" y="22948"/>
                    <a:pt x="7408" y="22832"/>
                  </a:cubicBezTo>
                  <a:cubicBezTo>
                    <a:pt x="7432" y="22809"/>
                    <a:pt x="7455" y="22809"/>
                    <a:pt x="7478" y="22786"/>
                  </a:cubicBezTo>
                  <a:cubicBezTo>
                    <a:pt x="7555" y="22863"/>
                    <a:pt x="7664" y="22908"/>
                    <a:pt x="7765" y="22908"/>
                  </a:cubicBezTo>
                  <a:cubicBezTo>
                    <a:pt x="7786" y="22908"/>
                    <a:pt x="7807" y="22906"/>
                    <a:pt x="7826" y="22902"/>
                  </a:cubicBezTo>
                  <a:cubicBezTo>
                    <a:pt x="7989" y="22878"/>
                    <a:pt x="8152" y="22809"/>
                    <a:pt x="8291" y="22739"/>
                  </a:cubicBezTo>
                  <a:cubicBezTo>
                    <a:pt x="8454" y="22646"/>
                    <a:pt x="8639" y="22530"/>
                    <a:pt x="8802" y="22437"/>
                  </a:cubicBezTo>
                  <a:cubicBezTo>
                    <a:pt x="8848" y="22437"/>
                    <a:pt x="8872" y="22414"/>
                    <a:pt x="8895" y="22414"/>
                  </a:cubicBezTo>
                  <a:lnTo>
                    <a:pt x="9034" y="22344"/>
                  </a:lnTo>
                  <a:cubicBezTo>
                    <a:pt x="9104" y="22321"/>
                    <a:pt x="9150" y="22321"/>
                    <a:pt x="9220" y="22275"/>
                  </a:cubicBezTo>
                  <a:cubicBezTo>
                    <a:pt x="9336" y="22228"/>
                    <a:pt x="9429" y="22182"/>
                    <a:pt x="9522" y="22135"/>
                  </a:cubicBezTo>
                  <a:cubicBezTo>
                    <a:pt x="9731" y="22019"/>
                    <a:pt x="9963" y="21903"/>
                    <a:pt x="10172" y="21787"/>
                  </a:cubicBezTo>
                  <a:lnTo>
                    <a:pt x="10451" y="21601"/>
                  </a:lnTo>
                  <a:cubicBezTo>
                    <a:pt x="10567" y="21555"/>
                    <a:pt x="10683" y="21508"/>
                    <a:pt x="10776" y="21415"/>
                  </a:cubicBezTo>
                  <a:cubicBezTo>
                    <a:pt x="10799" y="21415"/>
                    <a:pt x="10846" y="21369"/>
                    <a:pt x="10846" y="21346"/>
                  </a:cubicBezTo>
                  <a:cubicBezTo>
                    <a:pt x="11078" y="21206"/>
                    <a:pt x="11310" y="21067"/>
                    <a:pt x="11542" y="20904"/>
                  </a:cubicBezTo>
                  <a:cubicBezTo>
                    <a:pt x="11635" y="20858"/>
                    <a:pt x="11682" y="20742"/>
                    <a:pt x="11705" y="20649"/>
                  </a:cubicBezTo>
                  <a:lnTo>
                    <a:pt x="11821" y="20556"/>
                  </a:lnTo>
                  <a:cubicBezTo>
                    <a:pt x="11862" y="20583"/>
                    <a:pt x="11911" y="20595"/>
                    <a:pt x="11963" y="20595"/>
                  </a:cubicBezTo>
                  <a:cubicBezTo>
                    <a:pt x="12000" y="20595"/>
                    <a:pt x="12038" y="20589"/>
                    <a:pt x="12076" y="20579"/>
                  </a:cubicBezTo>
                  <a:lnTo>
                    <a:pt x="12146" y="20556"/>
                  </a:lnTo>
                  <a:cubicBezTo>
                    <a:pt x="12378" y="20463"/>
                    <a:pt x="12587" y="20347"/>
                    <a:pt x="12773" y="20208"/>
                  </a:cubicBezTo>
                  <a:cubicBezTo>
                    <a:pt x="12959" y="20068"/>
                    <a:pt x="13145" y="19906"/>
                    <a:pt x="13331" y="19743"/>
                  </a:cubicBezTo>
                  <a:lnTo>
                    <a:pt x="13772" y="19348"/>
                  </a:lnTo>
                  <a:cubicBezTo>
                    <a:pt x="13888" y="19232"/>
                    <a:pt x="13981" y="19139"/>
                    <a:pt x="14074" y="19047"/>
                  </a:cubicBezTo>
                  <a:cubicBezTo>
                    <a:pt x="14143" y="18954"/>
                    <a:pt x="14352" y="18768"/>
                    <a:pt x="14492" y="18629"/>
                  </a:cubicBezTo>
                  <a:lnTo>
                    <a:pt x="14770" y="18327"/>
                  </a:lnTo>
                  <a:cubicBezTo>
                    <a:pt x="14887" y="18210"/>
                    <a:pt x="15003" y="18118"/>
                    <a:pt x="15119" y="18001"/>
                  </a:cubicBezTo>
                  <a:cubicBezTo>
                    <a:pt x="15374" y="17746"/>
                    <a:pt x="15606" y="17467"/>
                    <a:pt x="15816" y="17165"/>
                  </a:cubicBezTo>
                  <a:lnTo>
                    <a:pt x="16187" y="16678"/>
                  </a:lnTo>
                  <a:cubicBezTo>
                    <a:pt x="16303" y="16515"/>
                    <a:pt x="16396" y="16376"/>
                    <a:pt x="16489" y="16213"/>
                  </a:cubicBezTo>
                  <a:cubicBezTo>
                    <a:pt x="16605" y="16051"/>
                    <a:pt x="16698" y="15888"/>
                    <a:pt x="16791" y="15726"/>
                  </a:cubicBezTo>
                  <a:cubicBezTo>
                    <a:pt x="16884" y="15563"/>
                    <a:pt x="16953" y="15400"/>
                    <a:pt x="17046" y="15261"/>
                  </a:cubicBezTo>
                  <a:cubicBezTo>
                    <a:pt x="17139" y="15098"/>
                    <a:pt x="17186" y="14982"/>
                    <a:pt x="17255" y="14843"/>
                  </a:cubicBezTo>
                  <a:cubicBezTo>
                    <a:pt x="17325" y="14704"/>
                    <a:pt x="17418" y="14518"/>
                    <a:pt x="17488" y="14355"/>
                  </a:cubicBezTo>
                  <a:cubicBezTo>
                    <a:pt x="17557" y="14193"/>
                    <a:pt x="17627" y="14030"/>
                    <a:pt x="17697" y="13844"/>
                  </a:cubicBezTo>
                  <a:cubicBezTo>
                    <a:pt x="17743" y="13682"/>
                    <a:pt x="17813" y="13496"/>
                    <a:pt x="17859" y="13310"/>
                  </a:cubicBezTo>
                  <a:cubicBezTo>
                    <a:pt x="17859" y="13287"/>
                    <a:pt x="17859" y="13264"/>
                    <a:pt x="17882" y="13241"/>
                  </a:cubicBezTo>
                  <a:cubicBezTo>
                    <a:pt x="17906" y="13241"/>
                    <a:pt x="17906" y="13217"/>
                    <a:pt x="17906" y="13194"/>
                  </a:cubicBezTo>
                  <a:cubicBezTo>
                    <a:pt x="17999" y="13055"/>
                    <a:pt x="18091" y="12892"/>
                    <a:pt x="18161" y="12730"/>
                  </a:cubicBezTo>
                  <a:cubicBezTo>
                    <a:pt x="18231" y="12567"/>
                    <a:pt x="18300" y="12358"/>
                    <a:pt x="18370" y="12172"/>
                  </a:cubicBezTo>
                  <a:cubicBezTo>
                    <a:pt x="18417" y="12103"/>
                    <a:pt x="18440" y="12010"/>
                    <a:pt x="18486" y="11917"/>
                  </a:cubicBezTo>
                  <a:lnTo>
                    <a:pt x="18533" y="11731"/>
                  </a:lnTo>
                  <a:cubicBezTo>
                    <a:pt x="18556" y="11661"/>
                    <a:pt x="18579" y="11568"/>
                    <a:pt x="18556" y="11476"/>
                  </a:cubicBezTo>
                  <a:cubicBezTo>
                    <a:pt x="18556" y="11429"/>
                    <a:pt x="18533" y="11359"/>
                    <a:pt x="18486" y="11313"/>
                  </a:cubicBezTo>
                  <a:cubicBezTo>
                    <a:pt x="18626" y="10965"/>
                    <a:pt x="18788" y="10616"/>
                    <a:pt x="18881" y="10291"/>
                  </a:cubicBezTo>
                  <a:cubicBezTo>
                    <a:pt x="18974" y="9943"/>
                    <a:pt x="19067" y="9571"/>
                    <a:pt x="19113" y="9223"/>
                  </a:cubicBezTo>
                  <a:cubicBezTo>
                    <a:pt x="19137" y="9037"/>
                    <a:pt x="19137" y="8874"/>
                    <a:pt x="19160" y="8689"/>
                  </a:cubicBezTo>
                  <a:lnTo>
                    <a:pt x="19206" y="8689"/>
                  </a:lnTo>
                  <a:cubicBezTo>
                    <a:pt x="19369" y="8665"/>
                    <a:pt x="19485" y="8549"/>
                    <a:pt x="19508" y="8387"/>
                  </a:cubicBezTo>
                  <a:lnTo>
                    <a:pt x="19508" y="7992"/>
                  </a:lnTo>
                  <a:lnTo>
                    <a:pt x="19508" y="7713"/>
                  </a:lnTo>
                  <a:cubicBezTo>
                    <a:pt x="19508" y="7504"/>
                    <a:pt x="19508" y="7318"/>
                    <a:pt x="19531" y="7133"/>
                  </a:cubicBezTo>
                  <a:cubicBezTo>
                    <a:pt x="19531" y="7109"/>
                    <a:pt x="19531" y="7109"/>
                    <a:pt x="19531" y="7086"/>
                  </a:cubicBezTo>
                  <a:cubicBezTo>
                    <a:pt x="19531" y="6807"/>
                    <a:pt x="19555" y="6529"/>
                    <a:pt x="19578" y="6250"/>
                  </a:cubicBezTo>
                  <a:cubicBezTo>
                    <a:pt x="19578" y="6041"/>
                    <a:pt x="19624" y="5809"/>
                    <a:pt x="19624" y="5600"/>
                  </a:cubicBezTo>
                  <a:cubicBezTo>
                    <a:pt x="19624" y="5414"/>
                    <a:pt x="19601" y="5228"/>
                    <a:pt x="19555" y="5066"/>
                  </a:cubicBezTo>
                  <a:cubicBezTo>
                    <a:pt x="19555" y="4973"/>
                    <a:pt x="19508" y="4903"/>
                    <a:pt x="19485" y="4833"/>
                  </a:cubicBezTo>
                  <a:cubicBezTo>
                    <a:pt x="19438" y="4764"/>
                    <a:pt x="19415" y="4717"/>
                    <a:pt x="19369" y="4671"/>
                  </a:cubicBezTo>
                  <a:cubicBezTo>
                    <a:pt x="19346" y="4624"/>
                    <a:pt x="19299" y="4601"/>
                    <a:pt x="19253" y="4578"/>
                  </a:cubicBezTo>
                  <a:cubicBezTo>
                    <a:pt x="19253" y="4485"/>
                    <a:pt x="19276" y="4392"/>
                    <a:pt x="19276" y="4323"/>
                  </a:cubicBezTo>
                  <a:cubicBezTo>
                    <a:pt x="19322" y="4044"/>
                    <a:pt x="19322" y="3788"/>
                    <a:pt x="19299" y="3533"/>
                  </a:cubicBezTo>
                  <a:cubicBezTo>
                    <a:pt x="19299" y="3231"/>
                    <a:pt x="19253" y="2952"/>
                    <a:pt x="19206" y="2697"/>
                  </a:cubicBezTo>
                  <a:cubicBezTo>
                    <a:pt x="19160" y="2534"/>
                    <a:pt x="19137" y="2395"/>
                    <a:pt x="19113" y="2256"/>
                  </a:cubicBezTo>
                  <a:cubicBezTo>
                    <a:pt x="19183" y="2163"/>
                    <a:pt x="19206" y="2047"/>
                    <a:pt x="19183" y="1954"/>
                  </a:cubicBezTo>
                  <a:cubicBezTo>
                    <a:pt x="19160" y="1861"/>
                    <a:pt x="19137" y="1768"/>
                    <a:pt x="19113" y="1698"/>
                  </a:cubicBezTo>
                  <a:cubicBezTo>
                    <a:pt x="19113" y="1652"/>
                    <a:pt x="19137" y="1605"/>
                    <a:pt x="19137" y="1559"/>
                  </a:cubicBezTo>
                  <a:cubicBezTo>
                    <a:pt x="19137" y="1466"/>
                    <a:pt x="19113" y="1350"/>
                    <a:pt x="19090" y="1257"/>
                  </a:cubicBezTo>
                  <a:cubicBezTo>
                    <a:pt x="19067" y="1187"/>
                    <a:pt x="19020" y="1094"/>
                    <a:pt x="18997" y="1025"/>
                  </a:cubicBezTo>
                  <a:cubicBezTo>
                    <a:pt x="18951" y="909"/>
                    <a:pt x="18904" y="816"/>
                    <a:pt x="18858" y="723"/>
                  </a:cubicBezTo>
                  <a:lnTo>
                    <a:pt x="18788" y="583"/>
                  </a:lnTo>
                  <a:lnTo>
                    <a:pt x="18788" y="560"/>
                  </a:lnTo>
                  <a:cubicBezTo>
                    <a:pt x="18765" y="537"/>
                    <a:pt x="18765" y="514"/>
                    <a:pt x="18742" y="491"/>
                  </a:cubicBezTo>
                  <a:cubicBezTo>
                    <a:pt x="18719" y="421"/>
                    <a:pt x="18672" y="374"/>
                    <a:pt x="18649" y="305"/>
                  </a:cubicBezTo>
                  <a:cubicBezTo>
                    <a:pt x="18591" y="208"/>
                    <a:pt x="18484" y="160"/>
                    <a:pt x="18370" y="160"/>
                  </a:cubicBezTo>
                  <a:cubicBezTo>
                    <a:pt x="18347" y="160"/>
                    <a:pt x="18324" y="162"/>
                    <a:pt x="18300" y="165"/>
                  </a:cubicBezTo>
                  <a:cubicBezTo>
                    <a:pt x="18277" y="142"/>
                    <a:pt x="18254" y="119"/>
                    <a:pt x="18231" y="96"/>
                  </a:cubicBezTo>
                  <a:lnTo>
                    <a:pt x="18184" y="96"/>
                  </a:lnTo>
                  <a:lnTo>
                    <a:pt x="18138" y="49"/>
                  </a:lnTo>
                  <a:cubicBezTo>
                    <a:pt x="18066" y="21"/>
                    <a:pt x="17986" y="1"/>
                    <a:pt x="17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1906200" y="4843225"/>
              <a:ext cx="485975" cy="611775"/>
            </a:xfrm>
            <a:custGeom>
              <a:avLst/>
              <a:gdLst/>
              <a:ahLst/>
              <a:cxnLst/>
              <a:rect l="l" t="t" r="r" b="b"/>
              <a:pathLst>
                <a:path w="19439" h="24471" extrusionOk="0">
                  <a:moveTo>
                    <a:pt x="3898" y="18571"/>
                  </a:moveTo>
                  <a:cubicBezTo>
                    <a:pt x="3900" y="18576"/>
                    <a:pt x="3902" y="18582"/>
                    <a:pt x="3902" y="18588"/>
                  </a:cubicBezTo>
                  <a:cubicBezTo>
                    <a:pt x="3901" y="18582"/>
                    <a:pt x="3900" y="18576"/>
                    <a:pt x="3898" y="18571"/>
                  </a:cubicBezTo>
                  <a:close/>
                  <a:moveTo>
                    <a:pt x="18344" y="1"/>
                  </a:moveTo>
                  <a:cubicBezTo>
                    <a:pt x="18165" y="1"/>
                    <a:pt x="18006" y="144"/>
                    <a:pt x="17883" y="287"/>
                  </a:cubicBezTo>
                  <a:cubicBezTo>
                    <a:pt x="17395" y="798"/>
                    <a:pt x="16907" y="1309"/>
                    <a:pt x="16466" y="1867"/>
                  </a:cubicBezTo>
                  <a:cubicBezTo>
                    <a:pt x="16025" y="2424"/>
                    <a:pt x="15607" y="3051"/>
                    <a:pt x="15142" y="3655"/>
                  </a:cubicBezTo>
                  <a:cubicBezTo>
                    <a:pt x="14701" y="4235"/>
                    <a:pt x="14329" y="4746"/>
                    <a:pt x="13911" y="5280"/>
                  </a:cubicBezTo>
                  <a:cubicBezTo>
                    <a:pt x="13935" y="5095"/>
                    <a:pt x="13981" y="4886"/>
                    <a:pt x="14004" y="4700"/>
                  </a:cubicBezTo>
                  <a:lnTo>
                    <a:pt x="14004" y="4746"/>
                  </a:lnTo>
                  <a:cubicBezTo>
                    <a:pt x="14074" y="4398"/>
                    <a:pt x="14144" y="4073"/>
                    <a:pt x="14190" y="3724"/>
                  </a:cubicBezTo>
                  <a:cubicBezTo>
                    <a:pt x="14237" y="3376"/>
                    <a:pt x="14283" y="3005"/>
                    <a:pt x="14306" y="2656"/>
                  </a:cubicBezTo>
                  <a:cubicBezTo>
                    <a:pt x="14329" y="2308"/>
                    <a:pt x="14376" y="1959"/>
                    <a:pt x="14422" y="1611"/>
                  </a:cubicBezTo>
                  <a:cubicBezTo>
                    <a:pt x="14422" y="1449"/>
                    <a:pt x="14446" y="1286"/>
                    <a:pt x="14469" y="1123"/>
                  </a:cubicBezTo>
                  <a:cubicBezTo>
                    <a:pt x="14469" y="1030"/>
                    <a:pt x="14515" y="938"/>
                    <a:pt x="14515" y="845"/>
                  </a:cubicBezTo>
                  <a:cubicBezTo>
                    <a:pt x="14538" y="752"/>
                    <a:pt x="14538" y="659"/>
                    <a:pt x="14515" y="566"/>
                  </a:cubicBezTo>
                  <a:cubicBezTo>
                    <a:pt x="14492" y="450"/>
                    <a:pt x="14399" y="357"/>
                    <a:pt x="14283" y="334"/>
                  </a:cubicBezTo>
                  <a:cubicBezTo>
                    <a:pt x="14254" y="328"/>
                    <a:pt x="14226" y="325"/>
                    <a:pt x="14200" y="325"/>
                  </a:cubicBezTo>
                  <a:cubicBezTo>
                    <a:pt x="14120" y="325"/>
                    <a:pt x="14051" y="351"/>
                    <a:pt x="13981" y="403"/>
                  </a:cubicBezTo>
                  <a:cubicBezTo>
                    <a:pt x="13935" y="450"/>
                    <a:pt x="13888" y="496"/>
                    <a:pt x="13865" y="566"/>
                  </a:cubicBezTo>
                  <a:cubicBezTo>
                    <a:pt x="13842" y="636"/>
                    <a:pt x="13842" y="705"/>
                    <a:pt x="13865" y="775"/>
                  </a:cubicBezTo>
                  <a:cubicBezTo>
                    <a:pt x="13842" y="868"/>
                    <a:pt x="13842" y="961"/>
                    <a:pt x="13819" y="1054"/>
                  </a:cubicBezTo>
                  <a:cubicBezTo>
                    <a:pt x="13795" y="1147"/>
                    <a:pt x="13772" y="1309"/>
                    <a:pt x="13772" y="1449"/>
                  </a:cubicBezTo>
                  <a:cubicBezTo>
                    <a:pt x="13726" y="1727"/>
                    <a:pt x="13702" y="2006"/>
                    <a:pt x="13679" y="2285"/>
                  </a:cubicBezTo>
                  <a:cubicBezTo>
                    <a:pt x="13656" y="2563"/>
                    <a:pt x="13633" y="2865"/>
                    <a:pt x="13586" y="3144"/>
                  </a:cubicBezTo>
                  <a:cubicBezTo>
                    <a:pt x="13563" y="3446"/>
                    <a:pt x="13517" y="3724"/>
                    <a:pt x="13470" y="4003"/>
                  </a:cubicBezTo>
                  <a:cubicBezTo>
                    <a:pt x="13424" y="4282"/>
                    <a:pt x="13377" y="4607"/>
                    <a:pt x="13308" y="4909"/>
                  </a:cubicBezTo>
                  <a:cubicBezTo>
                    <a:pt x="13308" y="4909"/>
                    <a:pt x="13308" y="4886"/>
                    <a:pt x="13308" y="4862"/>
                  </a:cubicBezTo>
                  <a:cubicBezTo>
                    <a:pt x="13284" y="5048"/>
                    <a:pt x="13261" y="5211"/>
                    <a:pt x="13215" y="5373"/>
                  </a:cubicBezTo>
                  <a:cubicBezTo>
                    <a:pt x="13191" y="5536"/>
                    <a:pt x="13191" y="5652"/>
                    <a:pt x="13168" y="5791"/>
                  </a:cubicBezTo>
                  <a:cubicBezTo>
                    <a:pt x="13145" y="5931"/>
                    <a:pt x="13122" y="6000"/>
                    <a:pt x="13099" y="6093"/>
                  </a:cubicBezTo>
                  <a:cubicBezTo>
                    <a:pt x="13052" y="6209"/>
                    <a:pt x="13029" y="6326"/>
                    <a:pt x="13006" y="6442"/>
                  </a:cubicBezTo>
                  <a:cubicBezTo>
                    <a:pt x="12982" y="6511"/>
                    <a:pt x="12959" y="6581"/>
                    <a:pt x="12913" y="6651"/>
                  </a:cubicBezTo>
                  <a:lnTo>
                    <a:pt x="12843" y="6836"/>
                  </a:lnTo>
                  <a:lnTo>
                    <a:pt x="12628" y="7138"/>
                  </a:lnTo>
                  <a:lnTo>
                    <a:pt x="12628" y="7138"/>
                  </a:lnTo>
                  <a:cubicBezTo>
                    <a:pt x="12634" y="7125"/>
                    <a:pt x="12634" y="7115"/>
                    <a:pt x="12634" y="7115"/>
                  </a:cubicBezTo>
                  <a:lnTo>
                    <a:pt x="12634" y="7115"/>
                  </a:lnTo>
                  <a:cubicBezTo>
                    <a:pt x="12472" y="7394"/>
                    <a:pt x="12286" y="7649"/>
                    <a:pt x="12077" y="7928"/>
                  </a:cubicBezTo>
                  <a:lnTo>
                    <a:pt x="11426" y="8787"/>
                  </a:lnTo>
                  <a:cubicBezTo>
                    <a:pt x="11357" y="8880"/>
                    <a:pt x="11287" y="8973"/>
                    <a:pt x="11217" y="9089"/>
                  </a:cubicBezTo>
                  <a:lnTo>
                    <a:pt x="11148" y="9159"/>
                  </a:lnTo>
                  <a:cubicBezTo>
                    <a:pt x="11078" y="9205"/>
                    <a:pt x="11008" y="9252"/>
                    <a:pt x="10985" y="9298"/>
                  </a:cubicBezTo>
                  <a:cubicBezTo>
                    <a:pt x="10962" y="9345"/>
                    <a:pt x="10939" y="9368"/>
                    <a:pt x="10939" y="9414"/>
                  </a:cubicBezTo>
                  <a:lnTo>
                    <a:pt x="10196" y="10367"/>
                  </a:lnTo>
                  <a:cubicBezTo>
                    <a:pt x="9894" y="10738"/>
                    <a:pt x="9615" y="11110"/>
                    <a:pt x="9336" y="11481"/>
                  </a:cubicBezTo>
                  <a:cubicBezTo>
                    <a:pt x="9336" y="11435"/>
                    <a:pt x="9360" y="11365"/>
                    <a:pt x="9383" y="11319"/>
                  </a:cubicBezTo>
                  <a:cubicBezTo>
                    <a:pt x="9406" y="11133"/>
                    <a:pt x="9452" y="10970"/>
                    <a:pt x="9476" y="10808"/>
                  </a:cubicBezTo>
                  <a:cubicBezTo>
                    <a:pt x="9499" y="10622"/>
                    <a:pt x="9499" y="10483"/>
                    <a:pt x="9522" y="10320"/>
                  </a:cubicBezTo>
                  <a:cubicBezTo>
                    <a:pt x="9522" y="9972"/>
                    <a:pt x="9545" y="9623"/>
                    <a:pt x="9522" y="9275"/>
                  </a:cubicBezTo>
                  <a:cubicBezTo>
                    <a:pt x="9522" y="9136"/>
                    <a:pt x="9522" y="8996"/>
                    <a:pt x="9476" y="8834"/>
                  </a:cubicBezTo>
                  <a:cubicBezTo>
                    <a:pt x="9476" y="8648"/>
                    <a:pt x="9452" y="8439"/>
                    <a:pt x="9429" y="8276"/>
                  </a:cubicBezTo>
                  <a:cubicBezTo>
                    <a:pt x="9360" y="7928"/>
                    <a:pt x="9267" y="7603"/>
                    <a:pt x="9197" y="7255"/>
                  </a:cubicBezTo>
                  <a:cubicBezTo>
                    <a:pt x="9151" y="6906"/>
                    <a:pt x="9081" y="6558"/>
                    <a:pt x="9034" y="6233"/>
                  </a:cubicBezTo>
                  <a:cubicBezTo>
                    <a:pt x="8965" y="5884"/>
                    <a:pt x="8895" y="5536"/>
                    <a:pt x="8802" y="5211"/>
                  </a:cubicBezTo>
                  <a:cubicBezTo>
                    <a:pt x="8756" y="5002"/>
                    <a:pt x="8709" y="4816"/>
                    <a:pt x="8663" y="4653"/>
                  </a:cubicBezTo>
                  <a:cubicBezTo>
                    <a:pt x="8616" y="4491"/>
                    <a:pt x="8593" y="4328"/>
                    <a:pt x="8570" y="4143"/>
                  </a:cubicBezTo>
                  <a:cubicBezTo>
                    <a:pt x="8547" y="3980"/>
                    <a:pt x="8500" y="3817"/>
                    <a:pt x="8454" y="3632"/>
                  </a:cubicBezTo>
                  <a:cubicBezTo>
                    <a:pt x="8407" y="3469"/>
                    <a:pt x="8384" y="3306"/>
                    <a:pt x="8338" y="3144"/>
                  </a:cubicBezTo>
                  <a:cubicBezTo>
                    <a:pt x="8338" y="2923"/>
                    <a:pt x="8175" y="2818"/>
                    <a:pt x="8012" y="2818"/>
                  </a:cubicBezTo>
                  <a:cubicBezTo>
                    <a:pt x="7832" y="2818"/>
                    <a:pt x="7651" y="2947"/>
                    <a:pt x="7687" y="3190"/>
                  </a:cubicBezTo>
                  <a:cubicBezTo>
                    <a:pt x="7711" y="3399"/>
                    <a:pt x="7780" y="3632"/>
                    <a:pt x="7827" y="3841"/>
                  </a:cubicBezTo>
                  <a:cubicBezTo>
                    <a:pt x="7896" y="4073"/>
                    <a:pt x="7920" y="4282"/>
                    <a:pt x="7966" y="4491"/>
                  </a:cubicBezTo>
                  <a:cubicBezTo>
                    <a:pt x="7989" y="4677"/>
                    <a:pt x="8036" y="4816"/>
                    <a:pt x="8082" y="4979"/>
                  </a:cubicBezTo>
                  <a:cubicBezTo>
                    <a:pt x="8129" y="5141"/>
                    <a:pt x="8175" y="5350"/>
                    <a:pt x="8198" y="5536"/>
                  </a:cubicBezTo>
                  <a:cubicBezTo>
                    <a:pt x="8268" y="5884"/>
                    <a:pt x="8361" y="6233"/>
                    <a:pt x="8431" y="6558"/>
                  </a:cubicBezTo>
                  <a:cubicBezTo>
                    <a:pt x="8500" y="6906"/>
                    <a:pt x="8523" y="7255"/>
                    <a:pt x="8593" y="7580"/>
                  </a:cubicBezTo>
                  <a:cubicBezTo>
                    <a:pt x="8640" y="7765"/>
                    <a:pt x="8686" y="7928"/>
                    <a:pt x="8709" y="8091"/>
                  </a:cubicBezTo>
                  <a:cubicBezTo>
                    <a:pt x="8756" y="8253"/>
                    <a:pt x="8779" y="8416"/>
                    <a:pt x="8802" y="8578"/>
                  </a:cubicBezTo>
                  <a:cubicBezTo>
                    <a:pt x="8825" y="8903"/>
                    <a:pt x="8849" y="9229"/>
                    <a:pt x="8872" y="9577"/>
                  </a:cubicBezTo>
                  <a:cubicBezTo>
                    <a:pt x="8872" y="9972"/>
                    <a:pt x="8849" y="10367"/>
                    <a:pt x="8802" y="10761"/>
                  </a:cubicBezTo>
                  <a:cubicBezTo>
                    <a:pt x="8779" y="10901"/>
                    <a:pt x="8756" y="11040"/>
                    <a:pt x="8732" y="11179"/>
                  </a:cubicBezTo>
                  <a:cubicBezTo>
                    <a:pt x="8686" y="11319"/>
                    <a:pt x="8686" y="11412"/>
                    <a:pt x="8640" y="11551"/>
                  </a:cubicBezTo>
                  <a:cubicBezTo>
                    <a:pt x="8593" y="11760"/>
                    <a:pt x="8523" y="11992"/>
                    <a:pt x="8431" y="12201"/>
                  </a:cubicBezTo>
                  <a:cubicBezTo>
                    <a:pt x="8431" y="12224"/>
                    <a:pt x="8407" y="12248"/>
                    <a:pt x="8407" y="12271"/>
                  </a:cubicBezTo>
                  <a:cubicBezTo>
                    <a:pt x="8407" y="12271"/>
                    <a:pt x="8407" y="12248"/>
                    <a:pt x="8407" y="12248"/>
                  </a:cubicBezTo>
                  <a:cubicBezTo>
                    <a:pt x="8314" y="12503"/>
                    <a:pt x="8198" y="12735"/>
                    <a:pt x="8082" y="12991"/>
                  </a:cubicBezTo>
                  <a:lnTo>
                    <a:pt x="8059" y="13014"/>
                  </a:lnTo>
                  <a:cubicBezTo>
                    <a:pt x="8059" y="13014"/>
                    <a:pt x="8059" y="13014"/>
                    <a:pt x="8059" y="12991"/>
                  </a:cubicBezTo>
                  <a:cubicBezTo>
                    <a:pt x="7989" y="13130"/>
                    <a:pt x="7920" y="13246"/>
                    <a:pt x="7850" y="13386"/>
                  </a:cubicBezTo>
                  <a:lnTo>
                    <a:pt x="7827" y="13409"/>
                  </a:lnTo>
                  <a:cubicBezTo>
                    <a:pt x="7734" y="13525"/>
                    <a:pt x="7641" y="13641"/>
                    <a:pt x="7525" y="13757"/>
                  </a:cubicBezTo>
                  <a:cubicBezTo>
                    <a:pt x="7107" y="14315"/>
                    <a:pt x="6689" y="14895"/>
                    <a:pt x="6271" y="15453"/>
                  </a:cubicBezTo>
                  <a:cubicBezTo>
                    <a:pt x="6039" y="15731"/>
                    <a:pt x="5829" y="16056"/>
                    <a:pt x="5597" y="16358"/>
                  </a:cubicBezTo>
                  <a:cubicBezTo>
                    <a:pt x="5388" y="16660"/>
                    <a:pt x="5202" y="16939"/>
                    <a:pt x="4993" y="17218"/>
                  </a:cubicBezTo>
                  <a:cubicBezTo>
                    <a:pt x="4784" y="17520"/>
                    <a:pt x="4552" y="17798"/>
                    <a:pt x="4343" y="18100"/>
                  </a:cubicBezTo>
                  <a:cubicBezTo>
                    <a:pt x="4204" y="18286"/>
                    <a:pt x="4064" y="18472"/>
                    <a:pt x="3925" y="18658"/>
                  </a:cubicBezTo>
                  <a:cubicBezTo>
                    <a:pt x="3925" y="18634"/>
                    <a:pt x="3925" y="18588"/>
                    <a:pt x="3902" y="18565"/>
                  </a:cubicBezTo>
                  <a:cubicBezTo>
                    <a:pt x="3899" y="18562"/>
                    <a:pt x="3898" y="18560"/>
                    <a:pt x="3896" y="18559"/>
                  </a:cubicBezTo>
                  <a:lnTo>
                    <a:pt x="3896" y="18559"/>
                  </a:lnTo>
                  <a:cubicBezTo>
                    <a:pt x="3874" y="18452"/>
                    <a:pt x="3850" y="18346"/>
                    <a:pt x="3786" y="18239"/>
                  </a:cubicBezTo>
                  <a:lnTo>
                    <a:pt x="3693" y="18007"/>
                  </a:lnTo>
                  <a:cubicBezTo>
                    <a:pt x="3623" y="17891"/>
                    <a:pt x="3554" y="17752"/>
                    <a:pt x="3484" y="17636"/>
                  </a:cubicBezTo>
                  <a:cubicBezTo>
                    <a:pt x="3414" y="17496"/>
                    <a:pt x="3345" y="17403"/>
                    <a:pt x="3298" y="17287"/>
                  </a:cubicBezTo>
                  <a:lnTo>
                    <a:pt x="3298" y="17334"/>
                  </a:lnTo>
                  <a:cubicBezTo>
                    <a:pt x="3136" y="17032"/>
                    <a:pt x="2950" y="16753"/>
                    <a:pt x="2787" y="16451"/>
                  </a:cubicBezTo>
                  <a:cubicBezTo>
                    <a:pt x="2671" y="16312"/>
                    <a:pt x="2601" y="16149"/>
                    <a:pt x="2485" y="15987"/>
                  </a:cubicBezTo>
                  <a:cubicBezTo>
                    <a:pt x="2392" y="15847"/>
                    <a:pt x="2299" y="15708"/>
                    <a:pt x="2207" y="15569"/>
                  </a:cubicBezTo>
                  <a:cubicBezTo>
                    <a:pt x="2183" y="15545"/>
                    <a:pt x="2160" y="15522"/>
                    <a:pt x="2137" y="15499"/>
                  </a:cubicBezTo>
                  <a:lnTo>
                    <a:pt x="2114" y="15476"/>
                  </a:lnTo>
                  <a:cubicBezTo>
                    <a:pt x="2044" y="15360"/>
                    <a:pt x="1974" y="15244"/>
                    <a:pt x="1905" y="15127"/>
                  </a:cubicBezTo>
                  <a:cubicBezTo>
                    <a:pt x="1789" y="14942"/>
                    <a:pt x="1672" y="14733"/>
                    <a:pt x="1580" y="14547"/>
                  </a:cubicBezTo>
                  <a:cubicBezTo>
                    <a:pt x="1463" y="14361"/>
                    <a:pt x="1347" y="14175"/>
                    <a:pt x="1231" y="13989"/>
                  </a:cubicBezTo>
                  <a:cubicBezTo>
                    <a:pt x="1138" y="13850"/>
                    <a:pt x="1069" y="13711"/>
                    <a:pt x="999" y="13548"/>
                  </a:cubicBezTo>
                  <a:cubicBezTo>
                    <a:pt x="952" y="13409"/>
                    <a:pt x="883" y="13270"/>
                    <a:pt x="836" y="13130"/>
                  </a:cubicBezTo>
                  <a:lnTo>
                    <a:pt x="836" y="13084"/>
                  </a:lnTo>
                  <a:lnTo>
                    <a:pt x="836" y="12991"/>
                  </a:lnTo>
                  <a:cubicBezTo>
                    <a:pt x="825" y="12779"/>
                    <a:pt x="669" y="12674"/>
                    <a:pt x="513" y="12674"/>
                  </a:cubicBezTo>
                  <a:cubicBezTo>
                    <a:pt x="362" y="12674"/>
                    <a:pt x="209" y="12773"/>
                    <a:pt x="186" y="12968"/>
                  </a:cubicBezTo>
                  <a:cubicBezTo>
                    <a:pt x="186" y="13084"/>
                    <a:pt x="186" y="13177"/>
                    <a:pt x="209" y="13293"/>
                  </a:cubicBezTo>
                  <a:cubicBezTo>
                    <a:pt x="209" y="13316"/>
                    <a:pt x="233" y="13339"/>
                    <a:pt x="233" y="13339"/>
                  </a:cubicBezTo>
                  <a:cubicBezTo>
                    <a:pt x="256" y="13432"/>
                    <a:pt x="302" y="13502"/>
                    <a:pt x="325" y="13595"/>
                  </a:cubicBezTo>
                  <a:cubicBezTo>
                    <a:pt x="395" y="13734"/>
                    <a:pt x="442" y="13897"/>
                    <a:pt x="511" y="14036"/>
                  </a:cubicBezTo>
                  <a:cubicBezTo>
                    <a:pt x="674" y="14338"/>
                    <a:pt x="860" y="14617"/>
                    <a:pt x="1022" y="14895"/>
                  </a:cubicBezTo>
                  <a:cubicBezTo>
                    <a:pt x="1115" y="15081"/>
                    <a:pt x="1231" y="15267"/>
                    <a:pt x="1324" y="15476"/>
                  </a:cubicBezTo>
                  <a:cubicBezTo>
                    <a:pt x="1440" y="15638"/>
                    <a:pt x="1580" y="15801"/>
                    <a:pt x="1719" y="15964"/>
                  </a:cubicBezTo>
                  <a:lnTo>
                    <a:pt x="1742" y="15987"/>
                  </a:lnTo>
                  <a:cubicBezTo>
                    <a:pt x="1765" y="16033"/>
                    <a:pt x="1789" y="16056"/>
                    <a:pt x="1812" y="16103"/>
                  </a:cubicBezTo>
                  <a:cubicBezTo>
                    <a:pt x="1974" y="16312"/>
                    <a:pt x="2090" y="16544"/>
                    <a:pt x="2230" y="16776"/>
                  </a:cubicBezTo>
                  <a:cubicBezTo>
                    <a:pt x="2392" y="17009"/>
                    <a:pt x="2532" y="17218"/>
                    <a:pt x="2648" y="17450"/>
                  </a:cubicBezTo>
                  <a:lnTo>
                    <a:pt x="2625" y="17403"/>
                  </a:lnTo>
                  <a:lnTo>
                    <a:pt x="2625" y="17403"/>
                  </a:lnTo>
                  <a:cubicBezTo>
                    <a:pt x="2741" y="17589"/>
                    <a:pt x="2857" y="17798"/>
                    <a:pt x="2973" y="17984"/>
                  </a:cubicBezTo>
                  <a:cubicBezTo>
                    <a:pt x="3043" y="18123"/>
                    <a:pt x="3112" y="18263"/>
                    <a:pt x="3182" y="18402"/>
                  </a:cubicBezTo>
                  <a:lnTo>
                    <a:pt x="3252" y="18588"/>
                  </a:lnTo>
                  <a:cubicBezTo>
                    <a:pt x="3252" y="18588"/>
                    <a:pt x="3252" y="18611"/>
                    <a:pt x="3252" y="18634"/>
                  </a:cubicBezTo>
                  <a:cubicBezTo>
                    <a:pt x="3275" y="18727"/>
                    <a:pt x="3298" y="18797"/>
                    <a:pt x="3321" y="18890"/>
                  </a:cubicBezTo>
                  <a:cubicBezTo>
                    <a:pt x="3321" y="18890"/>
                    <a:pt x="3345" y="18913"/>
                    <a:pt x="3345" y="18936"/>
                  </a:cubicBezTo>
                  <a:cubicBezTo>
                    <a:pt x="3345" y="18959"/>
                    <a:pt x="3345" y="19006"/>
                    <a:pt x="3345" y="19029"/>
                  </a:cubicBezTo>
                  <a:cubicBezTo>
                    <a:pt x="3321" y="19168"/>
                    <a:pt x="3298" y="19308"/>
                    <a:pt x="3275" y="19447"/>
                  </a:cubicBezTo>
                  <a:cubicBezTo>
                    <a:pt x="3275" y="19470"/>
                    <a:pt x="3252" y="19470"/>
                    <a:pt x="3252" y="19494"/>
                  </a:cubicBezTo>
                  <a:cubicBezTo>
                    <a:pt x="3205" y="19610"/>
                    <a:pt x="3136" y="19749"/>
                    <a:pt x="3089" y="19842"/>
                  </a:cubicBezTo>
                  <a:cubicBezTo>
                    <a:pt x="3019" y="19958"/>
                    <a:pt x="2973" y="20028"/>
                    <a:pt x="2926" y="20097"/>
                  </a:cubicBezTo>
                  <a:lnTo>
                    <a:pt x="2717" y="20376"/>
                  </a:lnTo>
                  <a:lnTo>
                    <a:pt x="2625" y="20492"/>
                  </a:lnTo>
                  <a:cubicBezTo>
                    <a:pt x="2578" y="20539"/>
                    <a:pt x="2555" y="20608"/>
                    <a:pt x="2555" y="20678"/>
                  </a:cubicBezTo>
                  <a:lnTo>
                    <a:pt x="2508" y="20724"/>
                  </a:lnTo>
                  <a:cubicBezTo>
                    <a:pt x="2067" y="21282"/>
                    <a:pt x="1649" y="21839"/>
                    <a:pt x="1231" y="22420"/>
                  </a:cubicBezTo>
                  <a:cubicBezTo>
                    <a:pt x="1022" y="22698"/>
                    <a:pt x="790" y="22977"/>
                    <a:pt x="604" y="23256"/>
                  </a:cubicBezTo>
                  <a:cubicBezTo>
                    <a:pt x="418" y="23488"/>
                    <a:pt x="256" y="23720"/>
                    <a:pt x="70" y="23929"/>
                  </a:cubicBezTo>
                  <a:cubicBezTo>
                    <a:pt x="0" y="24022"/>
                    <a:pt x="0" y="24115"/>
                    <a:pt x="24" y="24231"/>
                  </a:cubicBezTo>
                  <a:cubicBezTo>
                    <a:pt x="65" y="24384"/>
                    <a:pt x="207" y="24470"/>
                    <a:pt x="348" y="24470"/>
                  </a:cubicBezTo>
                  <a:cubicBezTo>
                    <a:pt x="443" y="24470"/>
                    <a:pt x="539" y="24431"/>
                    <a:pt x="604" y="24347"/>
                  </a:cubicBezTo>
                  <a:lnTo>
                    <a:pt x="604" y="24301"/>
                  </a:lnTo>
                  <a:cubicBezTo>
                    <a:pt x="720" y="24162"/>
                    <a:pt x="836" y="23999"/>
                    <a:pt x="976" y="23836"/>
                  </a:cubicBezTo>
                  <a:cubicBezTo>
                    <a:pt x="1370" y="23279"/>
                    <a:pt x="1765" y="22745"/>
                    <a:pt x="2183" y="22211"/>
                  </a:cubicBezTo>
                  <a:cubicBezTo>
                    <a:pt x="2416" y="21909"/>
                    <a:pt x="2648" y="21607"/>
                    <a:pt x="2880" y="21305"/>
                  </a:cubicBezTo>
                  <a:cubicBezTo>
                    <a:pt x="3112" y="21003"/>
                    <a:pt x="3298" y="20771"/>
                    <a:pt x="3507" y="20492"/>
                  </a:cubicBezTo>
                  <a:cubicBezTo>
                    <a:pt x="3693" y="20214"/>
                    <a:pt x="3879" y="19935"/>
                    <a:pt x="4088" y="19656"/>
                  </a:cubicBezTo>
                  <a:cubicBezTo>
                    <a:pt x="4134" y="19563"/>
                    <a:pt x="4204" y="19494"/>
                    <a:pt x="4273" y="19424"/>
                  </a:cubicBezTo>
                  <a:lnTo>
                    <a:pt x="4320" y="19377"/>
                  </a:lnTo>
                  <a:lnTo>
                    <a:pt x="4390" y="19331"/>
                  </a:lnTo>
                  <a:cubicBezTo>
                    <a:pt x="4599" y="19215"/>
                    <a:pt x="4808" y="19145"/>
                    <a:pt x="5017" y="19029"/>
                  </a:cubicBezTo>
                  <a:cubicBezTo>
                    <a:pt x="5133" y="18983"/>
                    <a:pt x="5249" y="18959"/>
                    <a:pt x="5388" y="18913"/>
                  </a:cubicBezTo>
                  <a:cubicBezTo>
                    <a:pt x="5504" y="18867"/>
                    <a:pt x="5574" y="18867"/>
                    <a:pt x="5667" y="18843"/>
                  </a:cubicBezTo>
                  <a:lnTo>
                    <a:pt x="6387" y="18797"/>
                  </a:lnTo>
                  <a:cubicBezTo>
                    <a:pt x="6642" y="18774"/>
                    <a:pt x="6875" y="18727"/>
                    <a:pt x="7107" y="18727"/>
                  </a:cubicBezTo>
                  <a:lnTo>
                    <a:pt x="8500" y="18727"/>
                  </a:lnTo>
                  <a:cubicBezTo>
                    <a:pt x="8601" y="18735"/>
                    <a:pt x="8694" y="18737"/>
                    <a:pt x="8783" y="18737"/>
                  </a:cubicBezTo>
                  <a:cubicBezTo>
                    <a:pt x="8962" y="18737"/>
                    <a:pt x="9127" y="18727"/>
                    <a:pt x="9313" y="18727"/>
                  </a:cubicBezTo>
                  <a:lnTo>
                    <a:pt x="9336" y="18727"/>
                  </a:lnTo>
                  <a:cubicBezTo>
                    <a:pt x="9569" y="18727"/>
                    <a:pt x="9801" y="18750"/>
                    <a:pt x="10056" y="18774"/>
                  </a:cubicBezTo>
                  <a:cubicBezTo>
                    <a:pt x="10219" y="18774"/>
                    <a:pt x="10381" y="18797"/>
                    <a:pt x="10544" y="18797"/>
                  </a:cubicBezTo>
                  <a:lnTo>
                    <a:pt x="11032" y="18797"/>
                  </a:lnTo>
                  <a:cubicBezTo>
                    <a:pt x="11310" y="18797"/>
                    <a:pt x="11566" y="18867"/>
                    <a:pt x="11844" y="18867"/>
                  </a:cubicBezTo>
                  <a:cubicBezTo>
                    <a:pt x="12123" y="18867"/>
                    <a:pt x="12448" y="18867"/>
                    <a:pt x="12750" y="18913"/>
                  </a:cubicBezTo>
                  <a:cubicBezTo>
                    <a:pt x="12913" y="18936"/>
                    <a:pt x="13052" y="18959"/>
                    <a:pt x="13215" y="18959"/>
                  </a:cubicBezTo>
                  <a:cubicBezTo>
                    <a:pt x="13377" y="18959"/>
                    <a:pt x="13517" y="18983"/>
                    <a:pt x="13656" y="18983"/>
                  </a:cubicBezTo>
                  <a:cubicBezTo>
                    <a:pt x="13726" y="19006"/>
                    <a:pt x="13795" y="19006"/>
                    <a:pt x="13865" y="19006"/>
                  </a:cubicBezTo>
                  <a:cubicBezTo>
                    <a:pt x="13886" y="19009"/>
                    <a:pt x="13907" y="19011"/>
                    <a:pt x="13927" y="19011"/>
                  </a:cubicBezTo>
                  <a:cubicBezTo>
                    <a:pt x="14333" y="19011"/>
                    <a:pt x="14353" y="18356"/>
                    <a:pt x="13888" y="18356"/>
                  </a:cubicBezTo>
                  <a:lnTo>
                    <a:pt x="13865" y="18356"/>
                  </a:lnTo>
                  <a:cubicBezTo>
                    <a:pt x="13749" y="18356"/>
                    <a:pt x="13656" y="18332"/>
                    <a:pt x="13540" y="18309"/>
                  </a:cubicBezTo>
                  <a:cubicBezTo>
                    <a:pt x="13424" y="18309"/>
                    <a:pt x="13261" y="18309"/>
                    <a:pt x="13099" y="18286"/>
                  </a:cubicBezTo>
                  <a:lnTo>
                    <a:pt x="12890" y="18263"/>
                  </a:lnTo>
                  <a:lnTo>
                    <a:pt x="12750" y="18263"/>
                  </a:lnTo>
                  <a:cubicBezTo>
                    <a:pt x="12611" y="18263"/>
                    <a:pt x="12472" y="18239"/>
                    <a:pt x="12332" y="18239"/>
                  </a:cubicBezTo>
                  <a:cubicBezTo>
                    <a:pt x="12053" y="18239"/>
                    <a:pt x="11752" y="18239"/>
                    <a:pt x="11473" y="18193"/>
                  </a:cubicBezTo>
                  <a:cubicBezTo>
                    <a:pt x="11334" y="18193"/>
                    <a:pt x="11217" y="18170"/>
                    <a:pt x="11078" y="18170"/>
                  </a:cubicBezTo>
                  <a:cubicBezTo>
                    <a:pt x="11032" y="18162"/>
                    <a:pt x="10983" y="18159"/>
                    <a:pt x="10932" y="18159"/>
                  </a:cubicBezTo>
                  <a:cubicBezTo>
                    <a:pt x="10830" y="18159"/>
                    <a:pt x="10722" y="18170"/>
                    <a:pt x="10614" y="18170"/>
                  </a:cubicBezTo>
                  <a:cubicBezTo>
                    <a:pt x="10288" y="18170"/>
                    <a:pt x="9987" y="18123"/>
                    <a:pt x="9661" y="18100"/>
                  </a:cubicBezTo>
                  <a:cubicBezTo>
                    <a:pt x="9561" y="18092"/>
                    <a:pt x="9460" y="18090"/>
                    <a:pt x="9360" y="18090"/>
                  </a:cubicBezTo>
                  <a:cubicBezTo>
                    <a:pt x="9158" y="18090"/>
                    <a:pt x="8957" y="18100"/>
                    <a:pt x="8756" y="18100"/>
                  </a:cubicBezTo>
                  <a:lnTo>
                    <a:pt x="8732" y="18100"/>
                  </a:lnTo>
                  <a:cubicBezTo>
                    <a:pt x="8477" y="18100"/>
                    <a:pt x="8245" y="18077"/>
                    <a:pt x="8013" y="18077"/>
                  </a:cubicBezTo>
                  <a:lnTo>
                    <a:pt x="7316" y="18077"/>
                  </a:lnTo>
                  <a:cubicBezTo>
                    <a:pt x="7037" y="18077"/>
                    <a:pt x="6758" y="18100"/>
                    <a:pt x="6503" y="18123"/>
                  </a:cubicBezTo>
                  <a:cubicBezTo>
                    <a:pt x="6155" y="18170"/>
                    <a:pt x="5806" y="18193"/>
                    <a:pt x="5458" y="18239"/>
                  </a:cubicBezTo>
                  <a:cubicBezTo>
                    <a:pt x="5295" y="18263"/>
                    <a:pt x="5133" y="18309"/>
                    <a:pt x="4993" y="18356"/>
                  </a:cubicBezTo>
                  <a:cubicBezTo>
                    <a:pt x="5342" y="17891"/>
                    <a:pt x="5690" y="17403"/>
                    <a:pt x="6015" y="16939"/>
                  </a:cubicBezTo>
                  <a:cubicBezTo>
                    <a:pt x="6271" y="16567"/>
                    <a:pt x="6526" y="16219"/>
                    <a:pt x="6782" y="15871"/>
                  </a:cubicBezTo>
                  <a:cubicBezTo>
                    <a:pt x="6805" y="15847"/>
                    <a:pt x="6805" y="15847"/>
                    <a:pt x="6828" y="15847"/>
                  </a:cubicBezTo>
                  <a:cubicBezTo>
                    <a:pt x="6898" y="15778"/>
                    <a:pt x="6967" y="15685"/>
                    <a:pt x="7037" y="15615"/>
                  </a:cubicBezTo>
                  <a:cubicBezTo>
                    <a:pt x="7107" y="15522"/>
                    <a:pt x="7200" y="15453"/>
                    <a:pt x="7269" y="15360"/>
                  </a:cubicBezTo>
                  <a:cubicBezTo>
                    <a:pt x="7385" y="15267"/>
                    <a:pt x="7502" y="15151"/>
                    <a:pt x="7618" y="15058"/>
                  </a:cubicBezTo>
                  <a:cubicBezTo>
                    <a:pt x="7734" y="14965"/>
                    <a:pt x="7873" y="14872"/>
                    <a:pt x="8013" y="14779"/>
                  </a:cubicBezTo>
                  <a:cubicBezTo>
                    <a:pt x="8152" y="14709"/>
                    <a:pt x="8338" y="14617"/>
                    <a:pt x="8500" y="14547"/>
                  </a:cubicBezTo>
                  <a:cubicBezTo>
                    <a:pt x="8663" y="14477"/>
                    <a:pt x="8918" y="14431"/>
                    <a:pt x="9127" y="14361"/>
                  </a:cubicBezTo>
                  <a:lnTo>
                    <a:pt x="9104" y="14361"/>
                  </a:lnTo>
                  <a:cubicBezTo>
                    <a:pt x="9406" y="14268"/>
                    <a:pt x="9731" y="14198"/>
                    <a:pt x="10056" y="14152"/>
                  </a:cubicBezTo>
                  <a:cubicBezTo>
                    <a:pt x="10381" y="14082"/>
                    <a:pt x="10707" y="14036"/>
                    <a:pt x="11055" y="13989"/>
                  </a:cubicBezTo>
                  <a:cubicBezTo>
                    <a:pt x="11217" y="13966"/>
                    <a:pt x="11380" y="13966"/>
                    <a:pt x="11543" y="13943"/>
                  </a:cubicBezTo>
                  <a:lnTo>
                    <a:pt x="12007" y="13920"/>
                  </a:lnTo>
                  <a:cubicBezTo>
                    <a:pt x="12193" y="13920"/>
                    <a:pt x="12355" y="13920"/>
                    <a:pt x="12518" y="13897"/>
                  </a:cubicBezTo>
                  <a:lnTo>
                    <a:pt x="13865" y="13897"/>
                  </a:lnTo>
                  <a:cubicBezTo>
                    <a:pt x="14028" y="13897"/>
                    <a:pt x="14167" y="13897"/>
                    <a:pt x="14329" y="13920"/>
                  </a:cubicBezTo>
                  <a:cubicBezTo>
                    <a:pt x="14492" y="13943"/>
                    <a:pt x="14585" y="13966"/>
                    <a:pt x="14701" y="13966"/>
                  </a:cubicBezTo>
                  <a:lnTo>
                    <a:pt x="15026" y="13966"/>
                  </a:lnTo>
                  <a:cubicBezTo>
                    <a:pt x="15282" y="13966"/>
                    <a:pt x="15560" y="14013"/>
                    <a:pt x="15816" y="14036"/>
                  </a:cubicBezTo>
                  <a:cubicBezTo>
                    <a:pt x="16094" y="14059"/>
                    <a:pt x="16373" y="14082"/>
                    <a:pt x="16675" y="14106"/>
                  </a:cubicBezTo>
                  <a:cubicBezTo>
                    <a:pt x="16907" y="14129"/>
                    <a:pt x="17116" y="14152"/>
                    <a:pt x="17372" y="14152"/>
                  </a:cubicBezTo>
                  <a:cubicBezTo>
                    <a:pt x="17384" y="14154"/>
                    <a:pt x="17396" y="14155"/>
                    <a:pt x="17407" y="14155"/>
                  </a:cubicBezTo>
                  <a:cubicBezTo>
                    <a:pt x="17557" y="14155"/>
                    <a:pt x="17699" y="14022"/>
                    <a:pt x="17720" y="13850"/>
                  </a:cubicBezTo>
                  <a:cubicBezTo>
                    <a:pt x="17720" y="13664"/>
                    <a:pt x="17581" y="13502"/>
                    <a:pt x="17395" y="13502"/>
                  </a:cubicBezTo>
                  <a:cubicBezTo>
                    <a:pt x="17163" y="13502"/>
                    <a:pt x="16954" y="13479"/>
                    <a:pt x="16722" y="13455"/>
                  </a:cubicBezTo>
                  <a:cubicBezTo>
                    <a:pt x="16466" y="13432"/>
                    <a:pt x="16211" y="13409"/>
                    <a:pt x="15955" y="13386"/>
                  </a:cubicBezTo>
                  <a:cubicBezTo>
                    <a:pt x="15700" y="13362"/>
                    <a:pt x="15421" y="13339"/>
                    <a:pt x="15165" y="13316"/>
                  </a:cubicBezTo>
                  <a:cubicBezTo>
                    <a:pt x="14956" y="13316"/>
                    <a:pt x="14747" y="13316"/>
                    <a:pt x="14538" y="13293"/>
                  </a:cubicBezTo>
                  <a:cubicBezTo>
                    <a:pt x="14399" y="13270"/>
                    <a:pt x="14260" y="13246"/>
                    <a:pt x="14120" y="13246"/>
                  </a:cubicBezTo>
                  <a:lnTo>
                    <a:pt x="12681" y="13246"/>
                  </a:lnTo>
                  <a:cubicBezTo>
                    <a:pt x="12402" y="13246"/>
                    <a:pt x="12123" y="13246"/>
                    <a:pt x="11844" y="13270"/>
                  </a:cubicBezTo>
                  <a:cubicBezTo>
                    <a:pt x="11566" y="13293"/>
                    <a:pt x="11264" y="13293"/>
                    <a:pt x="10985" y="13339"/>
                  </a:cubicBezTo>
                  <a:lnTo>
                    <a:pt x="10521" y="13409"/>
                  </a:lnTo>
                  <a:cubicBezTo>
                    <a:pt x="10358" y="13432"/>
                    <a:pt x="10219" y="13432"/>
                    <a:pt x="10056" y="13479"/>
                  </a:cubicBezTo>
                  <a:cubicBezTo>
                    <a:pt x="9731" y="13548"/>
                    <a:pt x="9383" y="13595"/>
                    <a:pt x="9058" y="13688"/>
                  </a:cubicBezTo>
                  <a:cubicBezTo>
                    <a:pt x="8785" y="13756"/>
                    <a:pt x="8512" y="13846"/>
                    <a:pt x="8261" y="13937"/>
                  </a:cubicBezTo>
                  <a:lnTo>
                    <a:pt x="8261" y="13937"/>
                  </a:lnTo>
                  <a:cubicBezTo>
                    <a:pt x="8265" y="13934"/>
                    <a:pt x="8268" y="13928"/>
                    <a:pt x="8268" y="13920"/>
                  </a:cubicBezTo>
                  <a:cubicBezTo>
                    <a:pt x="8291" y="13873"/>
                    <a:pt x="8314" y="13850"/>
                    <a:pt x="8338" y="13827"/>
                  </a:cubicBezTo>
                  <a:cubicBezTo>
                    <a:pt x="8407" y="13734"/>
                    <a:pt x="8477" y="13618"/>
                    <a:pt x="8547" y="13525"/>
                  </a:cubicBezTo>
                  <a:lnTo>
                    <a:pt x="9220" y="12666"/>
                  </a:lnTo>
                  <a:cubicBezTo>
                    <a:pt x="9429" y="12364"/>
                    <a:pt x="9661" y="12085"/>
                    <a:pt x="9870" y="11783"/>
                  </a:cubicBezTo>
                  <a:cubicBezTo>
                    <a:pt x="10288" y="11249"/>
                    <a:pt x="10730" y="10692"/>
                    <a:pt x="11148" y="10158"/>
                  </a:cubicBezTo>
                  <a:cubicBezTo>
                    <a:pt x="11450" y="9809"/>
                    <a:pt x="11728" y="9438"/>
                    <a:pt x="12007" y="9066"/>
                  </a:cubicBezTo>
                  <a:cubicBezTo>
                    <a:pt x="12146" y="8903"/>
                    <a:pt x="12286" y="8764"/>
                    <a:pt x="12425" y="8625"/>
                  </a:cubicBezTo>
                  <a:cubicBezTo>
                    <a:pt x="12495" y="8578"/>
                    <a:pt x="12564" y="8509"/>
                    <a:pt x="12634" y="8462"/>
                  </a:cubicBezTo>
                  <a:lnTo>
                    <a:pt x="12820" y="8369"/>
                  </a:lnTo>
                  <a:cubicBezTo>
                    <a:pt x="13029" y="8253"/>
                    <a:pt x="13238" y="8160"/>
                    <a:pt x="13470" y="8067"/>
                  </a:cubicBezTo>
                  <a:cubicBezTo>
                    <a:pt x="13563" y="8044"/>
                    <a:pt x="13656" y="8021"/>
                    <a:pt x="13749" y="7998"/>
                  </a:cubicBezTo>
                  <a:cubicBezTo>
                    <a:pt x="14120" y="7928"/>
                    <a:pt x="14492" y="7882"/>
                    <a:pt x="14864" y="7812"/>
                  </a:cubicBezTo>
                  <a:cubicBezTo>
                    <a:pt x="15049" y="7765"/>
                    <a:pt x="15235" y="7742"/>
                    <a:pt x="15444" y="7696"/>
                  </a:cubicBezTo>
                  <a:cubicBezTo>
                    <a:pt x="15584" y="7673"/>
                    <a:pt x="15723" y="7626"/>
                    <a:pt x="15885" y="7626"/>
                  </a:cubicBezTo>
                  <a:cubicBezTo>
                    <a:pt x="16048" y="7626"/>
                    <a:pt x="16211" y="7603"/>
                    <a:pt x="16373" y="7580"/>
                  </a:cubicBezTo>
                  <a:lnTo>
                    <a:pt x="16838" y="7510"/>
                  </a:lnTo>
                  <a:cubicBezTo>
                    <a:pt x="17070" y="7487"/>
                    <a:pt x="17302" y="7487"/>
                    <a:pt x="17558" y="7464"/>
                  </a:cubicBezTo>
                  <a:cubicBezTo>
                    <a:pt x="17790" y="7464"/>
                    <a:pt x="18045" y="7417"/>
                    <a:pt x="18301" y="7394"/>
                  </a:cubicBezTo>
                  <a:cubicBezTo>
                    <a:pt x="18556" y="7371"/>
                    <a:pt x="18788" y="7371"/>
                    <a:pt x="19044" y="7347"/>
                  </a:cubicBezTo>
                  <a:cubicBezTo>
                    <a:pt x="19439" y="7324"/>
                    <a:pt x="19439" y="6720"/>
                    <a:pt x="19044" y="6697"/>
                  </a:cubicBezTo>
                  <a:cubicBezTo>
                    <a:pt x="18812" y="6697"/>
                    <a:pt x="18603" y="6720"/>
                    <a:pt x="18394" y="6744"/>
                  </a:cubicBezTo>
                  <a:cubicBezTo>
                    <a:pt x="18185" y="6744"/>
                    <a:pt x="17883" y="6790"/>
                    <a:pt x="17650" y="6813"/>
                  </a:cubicBezTo>
                  <a:cubicBezTo>
                    <a:pt x="17372" y="6836"/>
                    <a:pt x="17116" y="6836"/>
                    <a:pt x="16838" y="6860"/>
                  </a:cubicBezTo>
                  <a:cubicBezTo>
                    <a:pt x="16582" y="6883"/>
                    <a:pt x="16350" y="6929"/>
                    <a:pt x="16094" y="6953"/>
                  </a:cubicBezTo>
                  <a:cubicBezTo>
                    <a:pt x="16002" y="6953"/>
                    <a:pt x="15885" y="6953"/>
                    <a:pt x="15793" y="6976"/>
                  </a:cubicBezTo>
                  <a:cubicBezTo>
                    <a:pt x="15676" y="6999"/>
                    <a:pt x="15537" y="6999"/>
                    <a:pt x="15421" y="7046"/>
                  </a:cubicBezTo>
                  <a:cubicBezTo>
                    <a:pt x="15165" y="7092"/>
                    <a:pt x="14910" y="7138"/>
                    <a:pt x="14655" y="7185"/>
                  </a:cubicBezTo>
                  <a:cubicBezTo>
                    <a:pt x="14469" y="7208"/>
                    <a:pt x="14283" y="7231"/>
                    <a:pt x="14097" y="7278"/>
                  </a:cubicBezTo>
                  <a:cubicBezTo>
                    <a:pt x="13911" y="7301"/>
                    <a:pt x="13749" y="7324"/>
                    <a:pt x="13586" y="7371"/>
                  </a:cubicBezTo>
                  <a:cubicBezTo>
                    <a:pt x="13447" y="7394"/>
                    <a:pt x="13308" y="7440"/>
                    <a:pt x="13191" y="7487"/>
                  </a:cubicBezTo>
                  <a:cubicBezTo>
                    <a:pt x="13238" y="7394"/>
                    <a:pt x="13308" y="7301"/>
                    <a:pt x="13354" y="7208"/>
                  </a:cubicBezTo>
                  <a:cubicBezTo>
                    <a:pt x="13377" y="7162"/>
                    <a:pt x="13400" y="7138"/>
                    <a:pt x="13400" y="7115"/>
                  </a:cubicBezTo>
                  <a:cubicBezTo>
                    <a:pt x="13493" y="6976"/>
                    <a:pt x="13586" y="6813"/>
                    <a:pt x="13702" y="6697"/>
                  </a:cubicBezTo>
                  <a:lnTo>
                    <a:pt x="13702" y="6674"/>
                  </a:lnTo>
                  <a:cubicBezTo>
                    <a:pt x="13842" y="6442"/>
                    <a:pt x="14004" y="6209"/>
                    <a:pt x="14190" y="5977"/>
                  </a:cubicBezTo>
                  <a:cubicBezTo>
                    <a:pt x="14353" y="5768"/>
                    <a:pt x="14562" y="5490"/>
                    <a:pt x="14771" y="5257"/>
                  </a:cubicBezTo>
                  <a:cubicBezTo>
                    <a:pt x="15212" y="4677"/>
                    <a:pt x="15653" y="4050"/>
                    <a:pt x="16094" y="3446"/>
                  </a:cubicBezTo>
                  <a:cubicBezTo>
                    <a:pt x="16327" y="3167"/>
                    <a:pt x="16536" y="2865"/>
                    <a:pt x="16745" y="2587"/>
                  </a:cubicBezTo>
                  <a:cubicBezTo>
                    <a:pt x="16977" y="2285"/>
                    <a:pt x="17163" y="2052"/>
                    <a:pt x="17372" y="1797"/>
                  </a:cubicBezTo>
                  <a:cubicBezTo>
                    <a:pt x="17558" y="1588"/>
                    <a:pt x="17720" y="1402"/>
                    <a:pt x="17906" y="1216"/>
                  </a:cubicBezTo>
                  <a:cubicBezTo>
                    <a:pt x="18092" y="1030"/>
                    <a:pt x="18254" y="821"/>
                    <a:pt x="18440" y="659"/>
                  </a:cubicBezTo>
                  <a:cubicBezTo>
                    <a:pt x="18533" y="612"/>
                    <a:pt x="18626" y="520"/>
                    <a:pt x="18649" y="427"/>
                  </a:cubicBezTo>
                  <a:cubicBezTo>
                    <a:pt x="18696" y="241"/>
                    <a:pt x="18603" y="55"/>
                    <a:pt x="18417" y="9"/>
                  </a:cubicBezTo>
                  <a:cubicBezTo>
                    <a:pt x="18392" y="3"/>
                    <a:pt x="18368" y="1"/>
                    <a:pt x="18344"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003150" y="5210825"/>
              <a:ext cx="19200" cy="18375"/>
            </a:xfrm>
            <a:custGeom>
              <a:avLst/>
              <a:gdLst/>
              <a:ahLst/>
              <a:cxnLst/>
              <a:rect l="l" t="t" r="r" b="b"/>
              <a:pathLst>
                <a:path w="768" h="735" extrusionOk="0">
                  <a:moveTo>
                    <a:pt x="398" y="1"/>
                  </a:moveTo>
                  <a:cubicBezTo>
                    <a:pt x="302" y="1"/>
                    <a:pt x="206" y="42"/>
                    <a:pt x="140" y="122"/>
                  </a:cubicBezTo>
                  <a:cubicBezTo>
                    <a:pt x="117" y="168"/>
                    <a:pt x="117" y="191"/>
                    <a:pt x="94" y="238"/>
                  </a:cubicBezTo>
                  <a:cubicBezTo>
                    <a:pt x="1" y="400"/>
                    <a:pt x="70" y="586"/>
                    <a:pt x="210" y="679"/>
                  </a:cubicBezTo>
                  <a:cubicBezTo>
                    <a:pt x="275" y="716"/>
                    <a:pt x="343" y="735"/>
                    <a:pt x="410" y="735"/>
                  </a:cubicBezTo>
                  <a:cubicBezTo>
                    <a:pt x="510" y="735"/>
                    <a:pt x="604" y="693"/>
                    <a:pt x="674" y="609"/>
                  </a:cubicBezTo>
                  <a:cubicBezTo>
                    <a:pt x="744" y="540"/>
                    <a:pt x="767" y="447"/>
                    <a:pt x="744" y="331"/>
                  </a:cubicBezTo>
                  <a:cubicBezTo>
                    <a:pt x="744" y="238"/>
                    <a:pt x="697" y="145"/>
                    <a:pt x="604" y="75"/>
                  </a:cubicBezTo>
                  <a:cubicBezTo>
                    <a:pt x="544" y="25"/>
                    <a:pt x="471" y="1"/>
                    <a:pt x="398"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022900" y="5189400"/>
              <a:ext cx="18025" cy="17950"/>
            </a:xfrm>
            <a:custGeom>
              <a:avLst/>
              <a:gdLst/>
              <a:ahLst/>
              <a:cxnLst/>
              <a:rect l="l" t="t" r="r" b="b"/>
              <a:pathLst>
                <a:path w="721" h="718" extrusionOk="0">
                  <a:moveTo>
                    <a:pt x="390" y="0"/>
                  </a:moveTo>
                  <a:cubicBezTo>
                    <a:pt x="377" y="0"/>
                    <a:pt x="363" y="1"/>
                    <a:pt x="349" y="3"/>
                  </a:cubicBezTo>
                  <a:cubicBezTo>
                    <a:pt x="279" y="3"/>
                    <a:pt x="209" y="50"/>
                    <a:pt x="163" y="96"/>
                  </a:cubicBezTo>
                  <a:cubicBezTo>
                    <a:pt x="47" y="166"/>
                    <a:pt x="0" y="282"/>
                    <a:pt x="24" y="421"/>
                  </a:cubicBezTo>
                  <a:cubicBezTo>
                    <a:pt x="24" y="421"/>
                    <a:pt x="24" y="444"/>
                    <a:pt x="24" y="444"/>
                  </a:cubicBezTo>
                  <a:cubicBezTo>
                    <a:pt x="47" y="561"/>
                    <a:pt x="140" y="677"/>
                    <a:pt x="279" y="700"/>
                  </a:cubicBezTo>
                  <a:cubicBezTo>
                    <a:pt x="314" y="711"/>
                    <a:pt x="349" y="717"/>
                    <a:pt x="383" y="717"/>
                  </a:cubicBezTo>
                  <a:cubicBezTo>
                    <a:pt x="418" y="717"/>
                    <a:pt x="453" y="711"/>
                    <a:pt x="488" y="700"/>
                  </a:cubicBezTo>
                  <a:lnTo>
                    <a:pt x="511" y="677"/>
                  </a:lnTo>
                  <a:lnTo>
                    <a:pt x="534" y="677"/>
                  </a:lnTo>
                  <a:cubicBezTo>
                    <a:pt x="651" y="607"/>
                    <a:pt x="720" y="468"/>
                    <a:pt x="697" y="351"/>
                  </a:cubicBezTo>
                  <a:cubicBezTo>
                    <a:pt x="720" y="305"/>
                    <a:pt x="720" y="282"/>
                    <a:pt x="697" y="259"/>
                  </a:cubicBezTo>
                  <a:cubicBezTo>
                    <a:pt x="676" y="110"/>
                    <a:pt x="538" y="0"/>
                    <a:pt x="390"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1996175" y="5185175"/>
              <a:ext cx="19200" cy="16725"/>
            </a:xfrm>
            <a:custGeom>
              <a:avLst/>
              <a:gdLst/>
              <a:ahLst/>
              <a:cxnLst/>
              <a:rect l="l" t="t" r="r" b="b"/>
              <a:pathLst>
                <a:path w="768" h="669" extrusionOk="0">
                  <a:moveTo>
                    <a:pt x="369" y="1"/>
                  </a:moveTo>
                  <a:cubicBezTo>
                    <a:pt x="294" y="1"/>
                    <a:pt x="216" y="27"/>
                    <a:pt x="164" y="79"/>
                  </a:cubicBezTo>
                  <a:cubicBezTo>
                    <a:pt x="47" y="149"/>
                    <a:pt x="1" y="288"/>
                    <a:pt x="24" y="428"/>
                  </a:cubicBezTo>
                  <a:cubicBezTo>
                    <a:pt x="47" y="451"/>
                    <a:pt x="71" y="497"/>
                    <a:pt x="94" y="520"/>
                  </a:cubicBezTo>
                  <a:cubicBezTo>
                    <a:pt x="162" y="622"/>
                    <a:pt x="267" y="669"/>
                    <a:pt x="374" y="669"/>
                  </a:cubicBezTo>
                  <a:cubicBezTo>
                    <a:pt x="488" y="669"/>
                    <a:pt x="603" y="616"/>
                    <a:pt x="674" y="520"/>
                  </a:cubicBezTo>
                  <a:cubicBezTo>
                    <a:pt x="767" y="358"/>
                    <a:pt x="721" y="149"/>
                    <a:pt x="582" y="56"/>
                  </a:cubicBezTo>
                  <a:cubicBezTo>
                    <a:pt x="535" y="33"/>
                    <a:pt x="489" y="10"/>
                    <a:pt x="442" y="10"/>
                  </a:cubicBezTo>
                  <a:cubicBezTo>
                    <a:pt x="419" y="4"/>
                    <a:pt x="394" y="1"/>
                    <a:pt x="369"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199975" y="5135475"/>
              <a:ext cx="17450" cy="16850"/>
            </a:xfrm>
            <a:custGeom>
              <a:avLst/>
              <a:gdLst/>
              <a:ahLst/>
              <a:cxnLst/>
              <a:rect l="l" t="t" r="r" b="b"/>
              <a:pathLst>
                <a:path w="698" h="674" extrusionOk="0">
                  <a:moveTo>
                    <a:pt x="328" y="0"/>
                  </a:moveTo>
                  <a:cubicBezTo>
                    <a:pt x="200" y="0"/>
                    <a:pt x="78" y="84"/>
                    <a:pt x="24" y="209"/>
                  </a:cubicBezTo>
                  <a:cubicBezTo>
                    <a:pt x="1" y="279"/>
                    <a:pt x="1" y="372"/>
                    <a:pt x="24" y="442"/>
                  </a:cubicBezTo>
                  <a:cubicBezTo>
                    <a:pt x="47" y="511"/>
                    <a:pt x="93" y="581"/>
                    <a:pt x="140" y="627"/>
                  </a:cubicBezTo>
                  <a:cubicBezTo>
                    <a:pt x="163" y="651"/>
                    <a:pt x="210" y="674"/>
                    <a:pt x="233" y="674"/>
                  </a:cubicBezTo>
                  <a:lnTo>
                    <a:pt x="326" y="674"/>
                  </a:lnTo>
                  <a:cubicBezTo>
                    <a:pt x="372" y="674"/>
                    <a:pt x="395" y="674"/>
                    <a:pt x="419" y="651"/>
                  </a:cubicBezTo>
                  <a:cubicBezTo>
                    <a:pt x="442" y="651"/>
                    <a:pt x="465" y="651"/>
                    <a:pt x="488" y="627"/>
                  </a:cubicBezTo>
                  <a:cubicBezTo>
                    <a:pt x="581" y="581"/>
                    <a:pt x="651" y="488"/>
                    <a:pt x="674" y="395"/>
                  </a:cubicBezTo>
                  <a:cubicBezTo>
                    <a:pt x="697" y="256"/>
                    <a:pt x="628" y="140"/>
                    <a:pt x="535" y="70"/>
                  </a:cubicBezTo>
                  <a:cubicBezTo>
                    <a:pt x="512" y="47"/>
                    <a:pt x="488" y="47"/>
                    <a:pt x="442" y="24"/>
                  </a:cubicBezTo>
                  <a:cubicBezTo>
                    <a:pt x="405" y="8"/>
                    <a:pt x="366" y="0"/>
                    <a:pt x="328"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2226100" y="5139425"/>
              <a:ext cx="16875" cy="16950"/>
            </a:xfrm>
            <a:custGeom>
              <a:avLst/>
              <a:gdLst/>
              <a:ahLst/>
              <a:cxnLst/>
              <a:rect l="l" t="t" r="r" b="b"/>
              <a:pathLst>
                <a:path w="675" h="678" extrusionOk="0">
                  <a:moveTo>
                    <a:pt x="328" y="0"/>
                  </a:moveTo>
                  <a:cubicBezTo>
                    <a:pt x="232" y="0"/>
                    <a:pt x="136" y="42"/>
                    <a:pt x="70" y="121"/>
                  </a:cubicBezTo>
                  <a:cubicBezTo>
                    <a:pt x="24" y="191"/>
                    <a:pt x="1" y="260"/>
                    <a:pt x="1" y="330"/>
                  </a:cubicBezTo>
                  <a:cubicBezTo>
                    <a:pt x="1" y="376"/>
                    <a:pt x="1" y="400"/>
                    <a:pt x="1" y="423"/>
                  </a:cubicBezTo>
                  <a:cubicBezTo>
                    <a:pt x="24" y="516"/>
                    <a:pt x="70" y="585"/>
                    <a:pt x="163" y="632"/>
                  </a:cubicBezTo>
                  <a:cubicBezTo>
                    <a:pt x="218" y="663"/>
                    <a:pt x="277" y="677"/>
                    <a:pt x="333" y="677"/>
                  </a:cubicBezTo>
                  <a:cubicBezTo>
                    <a:pt x="491" y="677"/>
                    <a:pt x="634" y="564"/>
                    <a:pt x="651" y="376"/>
                  </a:cubicBezTo>
                  <a:cubicBezTo>
                    <a:pt x="674" y="307"/>
                    <a:pt x="651" y="260"/>
                    <a:pt x="628" y="191"/>
                  </a:cubicBezTo>
                  <a:cubicBezTo>
                    <a:pt x="604" y="144"/>
                    <a:pt x="581" y="98"/>
                    <a:pt x="535" y="75"/>
                  </a:cubicBezTo>
                  <a:cubicBezTo>
                    <a:pt x="475" y="24"/>
                    <a:pt x="401" y="0"/>
                    <a:pt x="328"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2172100" y="4987300"/>
              <a:ext cx="18025" cy="16625"/>
            </a:xfrm>
            <a:custGeom>
              <a:avLst/>
              <a:gdLst/>
              <a:ahLst/>
              <a:cxnLst/>
              <a:rect l="l" t="t" r="r" b="b"/>
              <a:pathLst>
                <a:path w="721" h="665" extrusionOk="0">
                  <a:moveTo>
                    <a:pt x="319" y="1"/>
                  </a:moveTo>
                  <a:cubicBezTo>
                    <a:pt x="199" y="1"/>
                    <a:pt x="85" y="69"/>
                    <a:pt x="24" y="191"/>
                  </a:cubicBezTo>
                  <a:cubicBezTo>
                    <a:pt x="24" y="214"/>
                    <a:pt x="24" y="237"/>
                    <a:pt x="1" y="261"/>
                  </a:cubicBezTo>
                  <a:cubicBezTo>
                    <a:pt x="1" y="307"/>
                    <a:pt x="1" y="354"/>
                    <a:pt x="1" y="423"/>
                  </a:cubicBezTo>
                  <a:cubicBezTo>
                    <a:pt x="24" y="493"/>
                    <a:pt x="71" y="563"/>
                    <a:pt x="163" y="609"/>
                  </a:cubicBezTo>
                  <a:cubicBezTo>
                    <a:pt x="214" y="643"/>
                    <a:pt x="265" y="665"/>
                    <a:pt x="316" y="665"/>
                  </a:cubicBezTo>
                  <a:cubicBezTo>
                    <a:pt x="335" y="665"/>
                    <a:pt x="354" y="662"/>
                    <a:pt x="372" y="655"/>
                  </a:cubicBezTo>
                  <a:cubicBezTo>
                    <a:pt x="489" y="655"/>
                    <a:pt x="581" y="586"/>
                    <a:pt x="628" y="493"/>
                  </a:cubicBezTo>
                  <a:cubicBezTo>
                    <a:pt x="721" y="354"/>
                    <a:pt x="674" y="168"/>
                    <a:pt x="535" y="52"/>
                  </a:cubicBezTo>
                  <a:cubicBezTo>
                    <a:pt x="489" y="28"/>
                    <a:pt x="442" y="5"/>
                    <a:pt x="372" y="5"/>
                  </a:cubicBezTo>
                  <a:cubicBezTo>
                    <a:pt x="355" y="2"/>
                    <a:pt x="337" y="1"/>
                    <a:pt x="319"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2310875" y="4964375"/>
              <a:ext cx="19350" cy="16575"/>
            </a:xfrm>
            <a:custGeom>
              <a:avLst/>
              <a:gdLst/>
              <a:ahLst/>
              <a:cxnLst/>
              <a:rect l="l" t="t" r="r" b="b"/>
              <a:pathLst>
                <a:path w="774" h="663" extrusionOk="0">
                  <a:moveTo>
                    <a:pt x="376" y="0"/>
                  </a:moveTo>
                  <a:cubicBezTo>
                    <a:pt x="345" y="0"/>
                    <a:pt x="312" y="5"/>
                    <a:pt x="279" y="16"/>
                  </a:cubicBezTo>
                  <a:cubicBezTo>
                    <a:pt x="93" y="40"/>
                    <a:pt x="0" y="225"/>
                    <a:pt x="47" y="411"/>
                  </a:cubicBezTo>
                  <a:cubicBezTo>
                    <a:pt x="87" y="571"/>
                    <a:pt x="227" y="663"/>
                    <a:pt x="369" y="663"/>
                  </a:cubicBezTo>
                  <a:cubicBezTo>
                    <a:pt x="475" y="663"/>
                    <a:pt x="582" y="613"/>
                    <a:pt x="651" y="504"/>
                  </a:cubicBezTo>
                  <a:cubicBezTo>
                    <a:pt x="773" y="279"/>
                    <a:pt x="608" y="0"/>
                    <a:pt x="376"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025225" y="5342175"/>
              <a:ext cx="19175" cy="17100"/>
            </a:xfrm>
            <a:custGeom>
              <a:avLst/>
              <a:gdLst/>
              <a:ahLst/>
              <a:cxnLst/>
              <a:rect l="l" t="t" r="r" b="b"/>
              <a:pathLst>
                <a:path w="767" h="684" extrusionOk="0">
                  <a:moveTo>
                    <a:pt x="367" y="0"/>
                  </a:moveTo>
                  <a:cubicBezTo>
                    <a:pt x="284" y="0"/>
                    <a:pt x="201" y="31"/>
                    <a:pt x="140" y="93"/>
                  </a:cubicBezTo>
                  <a:cubicBezTo>
                    <a:pt x="47" y="186"/>
                    <a:pt x="0" y="302"/>
                    <a:pt x="47" y="441"/>
                  </a:cubicBezTo>
                  <a:cubicBezTo>
                    <a:pt x="47" y="465"/>
                    <a:pt x="70" y="511"/>
                    <a:pt x="93" y="557"/>
                  </a:cubicBezTo>
                  <a:cubicBezTo>
                    <a:pt x="156" y="636"/>
                    <a:pt x="262" y="683"/>
                    <a:pt x="367" y="683"/>
                  </a:cubicBezTo>
                  <a:cubicBezTo>
                    <a:pt x="417" y="683"/>
                    <a:pt x="466" y="673"/>
                    <a:pt x="511" y="650"/>
                  </a:cubicBezTo>
                  <a:cubicBezTo>
                    <a:pt x="534" y="627"/>
                    <a:pt x="558" y="627"/>
                    <a:pt x="581" y="604"/>
                  </a:cubicBezTo>
                  <a:cubicBezTo>
                    <a:pt x="720" y="488"/>
                    <a:pt x="767" y="279"/>
                    <a:pt x="650" y="139"/>
                  </a:cubicBezTo>
                  <a:cubicBezTo>
                    <a:pt x="604" y="93"/>
                    <a:pt x="558" y="46"/>
                    <a:pt x="488" y="23"/>
                  </a:cubicBezTo>
                  <a:cubicBezTo>
                    <a:pt x="449" y="8"/>
                    <a:pt x="408" y="0"/>
                    <a:pt x="367"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1896325" y="4841100"/>
              <a:ext cx="485400" cy="605600"/>
            </a:xfrm>
            <a:custGeom>
              <a:avLst/>
              <a:gdLst/>
              <a:ahLst/>
              <a:cxnLst/>
              <a:rect l="l" t="t" r="r" b="b"/>
              <a:pathLst>
                <a:path w="19416" h="24224" extrusionOk="0">
                  <a:moveTo>
                    <a:pt x="17929" y="1255"/>
                  </a:moveTo>
                  <a:lnTo>
                    <a:pt x="17953" y="1464"/>
                  </a:lnTo>
                  <a:cubicBezTo>
                    <a:pt x="17976" y="1719"/>
                    <a:pt x="18022" y="1975"/>
                    <a:pt x="18045" y="2230"/>
                  </a:cubicBezTo>
                  <a:cubicBezTo>
                    <a:pt x="18045" y="2207"/>
                    <a:pt x="18045" y="2184"/>
                    <a:pt x="18045" y="2184"/>
                  </a:cubicBezTo>
                  <a:cubicBezTo>
                    <a:pt x="18092" y="2462"/>
                    <a:pt x="18138" y="2764"/>
                    <a:pt x="18162" y="3066"/>
                  </a:cubicBezTo>
                  <a:lnTo>
                    <a:pt x="18162" y="3809"/>
                  </a:lnTo>
                  <a:cubicBezTo>
                    <a:pt x="18162" y="4204"/>
                    <a:pt x="18138" y="4576"/>
                    <a:pt x="18115" y="4947"/>
                  </a:cubicBezTo>
                  <a:cubicBezTo>
                    <a:pt x="18092" y="5644"/>
                    <a:pt x="18069" y="6341"/>
                    <a:pt x="18022" y="7038"/>
                  </a:cubicBezTo>
                  <a:cubicBezTo>
                    <a:pt x="17999" y="7409"/>
                    <a:pt x="17976" y="7758"/>
                    <a:pt x="17929" y="8106"/>
                  </a:cubicBezTo>
                  <a:cubicBezTo>
                    <a:pt x="17906" y="8454"/>
                    <a:pt x="17883" y="8803"/>
                    <a:pt x="17860" y="9128"/>
                  </a:cubicBezTo>
                  <a:cubicBezTo>
                    <a:pt x="17813" y="9499"/>
                    <a:pt x="17720" y="9848"/>
                    <a:pt x="17651" y="10196"/>
                  </a:cubicBezTo>
                  <a:cubicBezTo>
                    <a:pt x="17627" y="10382"/>
                    <a:pt x="17604" y="10568"/>
                    <a:pt x="17581" y="10753"/>
                  </a:cubicBezTo>
                  <a:cubicBezTo>
                    <a:pt x="17535" y="10939"/>
                    <a:pt x="17511" y="11079"/>
                    <a:pt x="17465" y="11241"/>
                  </a:cubicBezTo>
                  <a:cubicBezTo>
                    <a:pt x="17395" y="11497"/>
                    <a:pt x="17302" y="11775"/>
                    <a:pt x="17233" y="12031"/>
                  </a:cubicBezTo>
                  <a:cubicBezTo>
                    <a:pt x="17140" y="12309"/>
                    <a:pt x="17070" y="12542"/>
                    <a:pt x="16977" y="12797"/>
                  </a:cubicBezTo>
                  <a:cubicBezTo>
                    <a:pt x="16907" y="12983"/>
                    <a:pt x="16815" y="13169"/>
                    <a:pt x="16722" y="13331"/>
                  </a:cubicBezTo>
                  <a:cubicBezTo>
                    <a:pt x="16652" y="13517"/>
                    <a:pt x="16536" y="13726"/>
                    <a:pt x="16443" y="13912"/>
                  </a:cubicBezTo>
                  <a:cubicBezTo>
                    <a:pt x="16397" y="14005"/>
                    <a:pt x="16327" y="14121"/>
                    <a:pt x="16280" y="14214"/>
                  </a:cubicBezTo>
                  <a:cubicBezTo>
                    <a:pt x="16234" y="14307"/>
                    <a:pt x="16188" y="14423"/>
                    <a:pt x="16141" y="14516"/>
                  </a:cubicBezTo>
                  <a:cubicBezTo>
                    <a:pt x="16025" y="14702"/>
                    <a:pt x="15932" y="14864"/>
                    <a:pt x="15839" y="15027"/>
                  </a:cubicBezTo>
                  <a:cubicBezTo>
                    <a:pt x="15723" y="15189"/>
                    <a:pt x="15560" y="15398"/>
                    <a:pt x="15444" y="15584"/>
                  </a:cubicBezTo>
                  <a:cubicBezTo>
                    <a:pt x="15305" y="15770"/>
                    <a:pt x="15189" y="16002"/>
                    <a:pt x="15050" y="16211"/>
                  </a:cubicBezTo>
                  <a:lnTo>
                    <a:pt x="14980" y="16304"/>
                  </a:lnTo>
                  <a:cubicBezTo>
                    <a:pt x="14841" y="16443"/>
                    <a:pt x="14724" y="16583"/>
                    <a:pt x="14585" y="16745"/>
                  </a:cubicBezTo>
                  <a:cubicBezTo>
                    <a:pt x="14446" y="16908"/>
                    <a:pt x="14306" y="17094"/>
                    <a:pt x="14167" y="17279"/>
                  </a:cubicBezTo>
                  <a:cubicBezTo>
                    <a:pt x="14121" y="17326"/>
                    <a:pt x="14097" y="17372"/>
                    <a:pt x="14051" y="17419"/>
                  </a:cubicBezTo>
                  <a:cubicBezTo>
                    <a:pt x="13795" y="17697"/>
                    <a:pt x="13540" y="17953"/>
                    <a:pt x="13261" y="18208"/>
                  </a:cubicBezTo>
                  <a:lnTo>
                    <a:pt x="12820" y="18626"/>
                  </a:lnTo>
                  <a:cubicBezTo>
                    <a:pt x="12681" y="18766"/>
                    <a:pt x="12565" y="18882"/>
                    <a:pt x="12425" y="19021"/>
                  </a:cubicBezTo>
                  <a:cubicBezTo>
                    <a:pt x="12123" y="19253"/>
                    <a:pt x="11868" y="19486"/>
                    <a:pt x="11566" y="19695"/>
                  </a:cubicBezTo>
                  <a:cubicBezTo>
                    <a:pt x="11473" y="19741"/>
                    <a:pt x="11403" y="19788"/>
                    <a:pt x="11311" y="19811"/>
                  </a:cubicBezTo>
                  <a:cubicBezTo>
                    <a:pt x="11148" y="19904"/>
                    <a:pt x="10985" y="19973"/>
                    <a:pt x="10823" y="20066"/>
                  </a:cubicBezTo>
                  <a:cubicBezTo>
                    <a:pt x="10498" y="20229"/>
                    <a:pt x="10196" y="20438"/>
                    <a:pt x="9871" y="20624"/>
                  </a:cubicBezTo>
                  <a:cubicBezTo>
                    <a:pt x="9546" y="20786"/>
                    <a:pt x="9151" y="20972"/>
                    <a:pt x="8802" y="21135"/>
                  </a:cubicBezTo>
                  <a:lnTo>
                    <a:pt x="8779" y="21135"/>
                  </a:lnTo>
                  <a:cubicBezTo>
                    <a:pt x="8570" y="21204"/>
                    <a:pt x="8338" y="21274"/>
                    <a:pt x="8129" y="21367"/>
                  </a:cubicBezTo>
                  <a:cubicBezTo>
                    <a:pt x="7897" y="21436"/>
                    <a:pt x="7688" y="21553"/>
                    <a:pt x="7455" y="21622"/>
                  </a:cubicBezTo>
                  <a:lnTo>
                    <a:pt x="7432" y="21622"/>
                  </a:lnTo>
                  <a:lnTo>
                    <a:pt x="6573" y="21971"/>
                  </a:lnTo>
                  <a:cubicBezTo>
                    <a:pt x="6317" y="22064"/>
                    <a:pt x="6062" y="22133"/>
                    <a:pt x="5806" y="22226"/>
                  </a:cubicBezTo>
                  <a:lnTo>
                    <a:pt x="5574" y="22296"/>
                  </a:lnTo>
                  <a:cubicBezTo>
                    <a:pt x="5505" y="22319"/>
                    <a:pt x="5412" y="22342"/>
                    <a:pt x="5342" y="22389"/>
                  </a:cubicBezTo>
                  <a:lnTo>
                    <a:pt x="5296" y="22412"/>
                  </a:lnTo>
                  <a:lnTo>
                    <a:pt x="5179" y="22435"/>
                  </a:lnTo>
                  <a:cubicBezTo>
                    <a:pt x="4994" y="22458"/>
                    <a:pt x="4808" y="22528"/>
                    <a:pt x="4599" y="22574"/>
                  </a:cubicBezTo>
                  <a:cubicBezTo>
                    <a:pt x="4413" y="22621"/>
                    <a:pt x="4227" y="22644"/>
                    <a:pt x="4041" y="22667"/>
                  </a:cubicBezTo>
                  <a:cubicBezTo>
                    <a:pt x="3856" y="22714"/>
                    <a:pt x="3693" y="22737"/>
                    <a:pt x="3507" y="22760"/>
                  </a:cubicBezTo>
                  <a:cubicBezTo>
                    <a:pt x="3275" y="22783"/>
                    <a:pt x="3043" y="22830"/>
                    <a:pt x="2811" y="22853"/>
                  </a:cubicBezTo>
                  <a:cubicBezTo>
                    <a:pt x="2648" y="22876"/>
                    <a:pt x="2485" y="22900"/>
                    <a:pt x="2323" y="22923"/>
                  </a:cubicBezTo>
                  <a:cubicBezTo>
                    <a:pt x="2269" y="22931"/>
                    <a:pt x="2225" y="22933"/>
                    <a:pt x="2185" y="22933"/>
                  </a:cubicBezTo>
                  <a:cubicBezTo>
                    <a:pt x="2106" y="22933"/>
                    <a:pt x="2044" y="22923"/>
                    <a:pt x="1951" y="22923"/>
                  </a:cubicBezTo>
                  <a:lnTo>
                    <a:pt x="1533" y="22923"/>
                  </a:lnTo>
                  <a:cubicBezTo>
                    <a:pt x="1394" y="22923"/>
                    <a:pt x="1231" y="22923"/>
                    <a:pt x="1092" y="22946"/>
                  </a:cubicBezTo>
                  <a:cubicBezTo>
                    <a:pt x="1092" y="22876"/>
                    <a:pt x="1069" y="22830"/>
                    <a:pt x="1069" y="22760"/>
                  </a:cubicBezTo>
                  <a:cubicBezTo>
                    <a:pt x="999" y="22528"/>
                    <a:pt x="953" y="22226"/>
                    <a:pt x="953" y="21924"/>
                  </a:cubicBezTo>
                  <a:cubicBezTo>
                    <a:pt x="906" y="21413"/>
                    <a:pt x="883" y="20926"/>
                    <a:pt x="906" y="20415"/>
                  </a:cubicBezTo>
                  <a:lnTo>
                    <a:pt x="906" y="20391"/>
                  </a:lnTo>
                  <a:cubicBezTo>
                    <a:pt x="929" y="20089"/>
                    <a:pt x="929" y="19764"/>
                    <a:pt x="953" y="19462"/>
                  </a:cubicBezTo>
                  <a:cubicBezTo>
                    <a:pt x="976" y="19137"/>
                    <a:pt x="1022" y="18812"/>
                    <a:pt x="1022" y="18464"/>
                  </a:cubicBezTo>
                  <a:cubicBezTo>
                    <a:pt x="1046" y="18046"/>
                    <a:pt x="1115" y="17628"/>
                    <a:pt x="1185" y="17210"/>
                  </a:cubicBezTo>
                  <a:cubicBezTo>
                    <a:pt x="1231" y="16792"/>
                    <a:pt x="1301" y="16397"/>
                    <a:pt x="1371" y="15979"/>
                  </a:cubicBezTo>
                  <a:lnTo>
                    <a:pt x="1371" y="16025"/>
                  </a:lnTo>
                  <a:cubicBezTo>
                    <a:pt x="1394" y="15863"/>
                    <a:pt x="1440" y="15723"/>
                    <a:pt x="1464" y="15561"/>
                  </a:cubicBezTo>
                  <a:cubicBezTo>
                    <a:pt x="1533" y="15212"/>
                    <a:pt x="1626" y="14864"/>
                    <a:pt x="1673" y="14493"/>
                  </a:cubicBezTo>
                  <a:cubicBezTo>
                    <a:pt x="1742" y="14144"/>
                    <a:pt x="1835" y="13865"/>
                    <a:pt x="1905" y="13540"/>
                  </a:cubicBezTo>
                  <a:cubicBezTo>
                    <a:pt x="2044" y="12844"/>
                    <a:pt x="2230" y="12193"/>
                    <a:pt x="2439" y="11520"/>
                  </a:cubicBezTo>
                  <a:cubicBezTo>
                    <a:pt x="2485" y="11380"/>
                    <a:pt x="2532" y="11264"/>
                    <a:pt x="2578" y="11125"/>
                  </a:cubicBezTo>
                  <a:cubicBezTo>
                    <a:pt x="2671" y="10870"/>
                    <a:pt x="2787" y="10637"/>
                    <a:pt x="2903" y="10382"/>
                  </a:cubicBezTo>
                  <a:cubicBezTo>
                    <a:pt x="2973" y="10219"/>
                    <a:pt x="3043" y="10034"/>
                    <a:pt x="3136" y="9871"/>
                  </a:cubicBezTo>
                  <a:cubicBezTo>
                    <a:pt x="3438" y="9244"/>
                    <a:pt x="3786" y="8640"/>
                    <a:pt x="4158" y="8059"/>
                  </a:cubicBezTo>
                  <a:cubicBezTo>
                    <a:pt x="4297" y="7850"/>
                    <a:pt x="4436" y="7665"/>
                    <a:pt x="4576" y="7479"/>
                  </a:cubicBezTo>
                  <a:cubicBezTo>
                    <a:pt x="4715" y="7293"/>
                    <a:pt x="4854" y="7131"/>
                    <a:pt x="4994" y="6968"/>
                  </a:cubicBezTo>
                  <a:cubicBezTo>
                    <a:pt x="5133" y="6805"/>
                    <a:pt x="5272" y="6666"/>
                    <a:pt x="5435" y="6527"/>
                  </a:cubicBezTo>
                  <a:lnTo>
                    <a:pt x="5597" y="6364"/>
                  </a:lnTo>
                  <a:cubicBezTo>
                    <a:pt x="5876" y="6132"/>
                    <a:pt x="6178" y="5900"/>
                    <a:pt x="6480" y="5691"/>
                  </a:cubicBezTo>
                  <a:lnTo>
                    <a:pt x="7386" y="5040"/>
                  </a:lnTo>
                  <a:cubicBezTo>
                    <a:pt x="7618" y="4901"/>
                    <a:pt x="7827" y="4762"/>
                    <a:pt x="8059" y="4622"/>
                  </a:cubicBezTo>
                  <a:cubicBezTo>
                    <a:pt x="8175" y="4553"/>
                    <a:pt x="8291" y="4483"/>
                    <a:pt x="8408" y="4413"/>
                  </a:cubicBezTo>
                  <a:cubicBezTo>
                    <a:pt x="8524" y="4344"/>
                    <a:pt x="8617" y="4297"/>
                    <a:pt x="8733" y="4228"/>
                  </a:cubicBezTo>
                  <a:cubicBezTo>
                    <a:pt x="8988" y="4111"/>
                    <a:pt x="9244" y="3995"/>
                    <a:pt x="9499" y="3902"/>
                  </a:cubicBezTo>
                  <a:cubicBezTo>
                    <a:pt x="9778" y="3786"/>
                    <a:pt x="9964" y="3693"/>
                    <a:pt x="10219" y="3600"/>
                  </a:cubicBezTo>
                  <a:cubicBezTo>
                    <a:pt x="10451" y="3508"/>
                    <a:pt x="10637" y="3461"/>
                    <a:pt x="10869" y="3391"/>
                  </a:cubicBezTo>
                  <a:cubicBezTo>
                    <a:pt x="11078" y="3322"/>
                    <a:pt x="11287" y="3229"/>
                    <a:pt x="11520" y="3159"/>
                  </a:cubicBezTo>
                  <a:cubicBezTo>
                    <a:pt x="12030" y="2973"/>
                    <a:pt x="12565" y="2811"/>
                    <a:pt x="13076" y="2648"/>
                  </a:cubicBezTo>
                  <a:cubicBezTo>
                    <a:pt x="13354" y="2555"/>
                    <a:pt x="13633" y="2462"/>
                    <a:pt x="13912" y="2370"/>
                  </a:cubicBezTo>
                  <a:cubicBezTo>
                    <a:pt x="14167" y="2300"/>
                    <a:pt x="14492" y="2184"/>
                    <a:pt x="14771" y="2091"/>
                  </a:cubicBezTo>
                  <a:cubicBezTo>
                    <a:pt x="14933" y="2021"/>
                    <a:pt x="15119" y="1975"/>
                    <a:pt x="15282" y="1928"/>
                  </a:cubicBezTo>
                  <a:cubicBezTo>
                    <a:pt x="15444" y="1882"/>
                    <a:pt x="15607" y="1882"/>
                    <a:pt x="15770" y="1835"/>
                  </a:cubicBezTo>
                  <a:cubicBezTo>
                    <a:pt x="16118" y="1743"/>
                    <a:pt x="16443" y="1650"/>
                    <a:pt x="16791" y="1534"/>
                  </a:cubicBezTo>
                  <a:lnTo>
                    <a:pt x="17813" y="1278"/>
                  </a:lnTo>
                  <a:lnTo>
                    <a:pt x="17929" y="1255"/>
                  </a:lnTo>
                  <a:close/>
                  <a:moveTo>
                    <a:pt x="17953" y="1"/>
                  </a:moveTo>
                  <a:cubicBezTo>
                    <a:pt x="17767" y="1"/>
                    <a:pt x="17558" y="1"/>
                    <a:pt x="17372" y="24"/>
                  </a:cubicBezTo>
                  <a:cubicBezTo>
                    <a:pt x="17140" y="47"/>
                    <a:pt x="16884" y="70"/>
                    <a:pt x="16652" y="117"/>
                  </a:cubicBezTo>
                  <a:cubicBezTo>
                    <a:pt x="16280" y="163"/>
                    <a:pt x="15909" y="233"/>
                    <a:pt x="15514" y="303"/>
                  </a:cubicBezTo>
                  <a:cubicBezTo>
                    <a:pt x="15142" y="372"/>
                    <a:pt x="14864" y="442"/>
                    <a:pt x="14539" y="512"/>
                  </a:cubicBezTo>
                  <a:cubicBezTo>
                    <a:pt x="14190" y="581"/>
                    <a:pt x="13795" y="674"/>
                    <a:pt x="13424" y="767"/>
                  </a:cubicBezTo>
                  <a:cubicBezTo>
                    <a:pt x="13099" y="860"/>
                    <a:pt x="12774" y="976"/>
                    <a:pt x="12448" y="1115"/>
                  </a:cubicBezTo>
                  <a:cubicBezTo>
                    <a:pt x="12263" y="1185"/>
                    <a:pt x="12100" y="1255"/>
                    <a:pt x="11914" y="1325"/>
                  </a:cubicBezTo>
                  <a:cubicBezTo>
                    <a:pt x="11729" y="1417"/>
                    <a:pt x="11566" y="1487"/>
                    <a:pt x="11403" y="1580"/>
                  </a:cubicBezTo>
                  <a:cubicBezTo>
                    <a:pt x="11102" y="1719"/>
                    <a:pt x="10823" y="1835"/>
                    <a:pt x="10521" y="1998"/>
                  </a:cubicBezTo>
                  <a:cubicBezTo>
                    <a:pt x="10173" y="2161"/>
                    <a:pt x="9824" y="2300"/>
                    <a:pt x="9476" y="2486"/>
                  </a:cubicBezTo>
                  <a:cubicBezTo>
                    <a:pt x="9127" y="2648"/>
                    <a:pt x="8872" y="2788"/>
                    <a:pt x="8570" y="2927"/>
                  </a:cubicBezTo>
                  <a:cubicBezTo>
                    <a:pt x="8338" y="3043"/>
                    <a:pt x="8082" y="3159"/>
                    <a:pt x="7850" y="3299"/>
                  </a:cubicBezTo>
                  <a:cubicBezTo>
                    <a:pt x="7618" y="3415"/>
                    <a:pt x="7386" y="3554"/>
                    <a:pt x="7153" y="3693"/>
                  </a:cubicBezTo>
                  <a:cubicBezTo>
                    <a:pt x="6852" y="3902"/>
                    <a:pt x="6550" y="4088"/>
                    <a:pt x="6248" y="4320"/>
                  </a:cubicBezTo>
                  <a:cubicBezTo>
                    <a:pt x="6108" y="4437"/>
                    <a:pt x="5969" y="4553"/>
                    <a:pt x="5830" y="4669"/>
                  </a:cubicBezTo>
                  <a:cubicBezTo>
                    <a:pt x="5690" y="4762"/>
                    <a:pt x="5528" y="4901"/>
                    <a:pt x="5412" y="5017"/>
                  </a:cubicBezTo>
                  <a:lnTo>
                    <a:pt x="5249" y="5203"/>
                  </a:lnTo>
                  <a:cubicBezTo>
                    <a:pt x="5225" y="5199"/>
                    <a:pt x="5202" y="5197"/>
                    <a:pt x="5179" y="5197"/>
                  </a:cubicBezTo>
                  <a:cubicBezTo>
                    <a:pt x="5071" y="5197"/>
                    <a:pt x="4978" y="5242"/>
                    <a:pt x="4901" y="5319"/>
                  </a:cubicBezTo>
                  <a:cubicBezTo>
                    <a:pt x="4901" y="5342"/>
                    <a:pt x="4877" y="5365"/>
                    <a:pt x="4854" y="5389"/>
                  </a:cubicBezTo>
                  <a:cubicBezTo>
                    <a:pt x="4785" y="5505"/>
                    <a:pt x="4692" y="5598"/>
                    <a:pt x="4599" y="5714"/>
                  </a:cubicBezTo>
                  <a:cubicBezTo>
                    <a:pt x="4506" y="5807"/>
                    <a:pt x="4367" y="5969"/>
                    <a:pt x="4250" y="6109"/>
                  </a:cubicBezTo>
                  <a:cubicBezTo>
                    <a:pt x="4088" y="6318"/>
                    <a:pt x="3949" y="6503"/>
                    <a:pt x="3809" y="6712"/>
                  </a:cubicBezTo>
                  <a:lnTo>
                    <a:pt x="3786" y="6712"/>
                  </a:lnTo>
                  <a:cubicBezTo>
                    <a:pt x="3716" y="6736"/>
                    <a:pt x="3647" y="6782"/>
                    <a:pt x="3600" y="6829"/>
                  </a:cubicBezTo>
                  <a:cubicBezTo>
                    <a:pt x="3554" y="6852"/>
                    <a:pt x="3531" y="6898"/>
                    <a:pt x="3484" y="6968"/>
                  </a:cubicBezTo>
                  <a:cubicBezTo>
                    <a:pt x="3461" y="7014"/>
                    <a:pt x="3414" y="7084"/>
                    <a:pt x="3391" y="7154"/>
                  </a:cubicBezTo>
                  <a:lnTo>
                    <a:pt x="3205" y="7456"/>
                  </a:lnTo>
                  <a:cubicBezTo>
                    <a:pt x="2857" y="8083"/>
                    <a:pt x="2509" y="8733"/>
                    <a:pt x="2230" y="9406"/>
                  </a:cubicBezTo>
                  <a:cubicBezTo>
                    <a:pt x="2067" y="9732"/>
                    <a:pt x="1928" y="10080"/>
                    <a:pt x="1812" y="10428"/>
                  </a:cubicBezTo>
                  <a:cubicBezTo>
                    <a:pt x="1742" y="10614"/>
                    <a:pt x="1673" y="10800"/>
                    <a:pt x="1626" y="11009"/>
                  </a:cubicBezTo>
                  <a:cubicBezTo>
                    <a:pt x="1556" y="11195"/>
                    <a:pt x="1510" y="11334"/>
                    <a:pt x="1487" y="11520"/>
                  </a:cubicBezTo>
                  <a:cubicBezTo>
                    <a:pt x="1394" y="11845"/>
                    <a:pt x="1324" y="12170"/>
                    <a:pt x="1231" y="12495"/>
                  </a:cubicBezTo>
                  <a:cubicBezTo>
                    <a:pt x="1162" y="12820"/>
                    <a:pt x="1069" y="13238"/>
                    <a:pt x="976" y="13610"/>
                  </a:cubicBezTo>
                  <a:cubicBezTo>
                    <a:pt x="906" y="13958"/>
                    <a:pt x="837" y="14283"/>
                    <a:pt x="767" y="14632"/>
                  </a:cubicBezTo>
                  <a:cubicBezTo>
                    <a:pt x="697" y="14980"/>
                    <a:pt x="628" y="15305"/>
                    <a:pt x="558" y="15630"/>
                  </a:cubicBezTo>
                  <a:cubicBezTo>
                    <a:pt x="488" y="15979"/>
                    <a:pt x="419" y="16374"/>
                    <a:pt x="372" y="16745"/>
                  </a:cubicBezTo>
                  <a:lnTo>
                    <a:pt x="302" y="17256"/>
                  </a:lnTo>
                  <a:cubicBezTo>
                    <a:pt x="279" y="17419"/>
                    <a:pt x="233" y="17605"/>
                    <a:pt x="233" y="17767"/>
                  </a:cubicBezTo>
                  <a:cubicBezTo>
                    <a:pt x="186" y="18115"/>
                    <a:pt x="140" y="18441"/>
                    <a:pt x="117" y="18789"/>
                  </a:cubicBezTo>
                  <a:cubicBezTo>
                    <a:pt x="93" y="19137"/>
                    <a:pt x="70" y="19579"/>
                    <a:pt x="70" y="19973"/>
                  </a:cubicBezTo>
                  <a:lnTo>
                    <a:pt x="70" y="19927"/>
                  </a:lnTo>
                  <a:lnTo>
                    <a:pt x="47" y="20554"/>
                  </a:lnTo>
                  <a:lnTo>
                    <a:pt x="47" y="20647"/>
                  </a:lnTo>
                  <a:lnTo>
                    <a:pt x="47" y="20809"/>
                  </a:lnTo>
                  <a:cubicBezTo>
                    <a:pt x="47" y="20995"/>
                    <a:pt x="24" y="21204"/>
                    <a:pt x="24" y="21413"/>
                  </a:cubicBezTo>
                  <a:cubicBezTo>
                    <a:pt x="0" y="21599"/>
                    <a:pt x="0" y="21785"/>
                    <a:pt x="24" y="21971"/>
                  </a:cubicBezTo>
                  <a:cubicBezTo>
                    <a:pt x="24" y="21994"/>
                    <a:pt x="24" y="21994"/>
                    <a:pt x="24" y="22017"/>
                  </a:cubicBezTo>
                  <a:cubicBezTo>
                    <a:pt x="24" y="22017"/>
                    <a:pt x="24" y="22040"/>
                    <a:pt x="24" y="22040"/>
                  </a:cubicBezTo>
                  <a:cubicBezTo>
                    <a:pt x="47" y="22180"/>
                    <a:pt x="163" y="22273"/>
                    <a:pt x="302" y="22296"/>
                  </a:cubicBezTo>
                  <a:cubicBezTo>
                    <a:pt x="326" y="22574"/>
                    <a:pt x="372" y="22876"/>
                    <a:pt x="419" y="23155"/>
                  </a:cubicBezTo>
                  <a:lnTo>
                    <a:pt x="419" y="23202"/>
                  </a:lnTo>
                  <a:lnTo>
                    <a:pt x="395" y="23225"/>
                  </a:lnTo>
                  <a:cubicBezTo>
                    <a:pt x="349" y="23294"/>
                    <a:pt x="326" y="23411"/>
                    <a:pt x="349" y="23503"/>
                  </a:cubicBezTo>
                  <a:cubicBezTo>
                    <a:pt x="372" y="23596"/>
                    <a:pt x="442" y="23666"/>
                    <a:pt x="511" y="23712"/>
                  </a:cubicBezTo>
                  <a:cubicBezTo>
                    <a:pt x="535" y="23852"/>
                    <a:pt x="581" y="23968"/>
                    <a:pt x="651" y="24084"/>
                  </a:cubicBezTo>
                  <a:cubicBezTo>
                    <a:pt x="720" y="24177"/>
                    <a:pt x="837" y="24223"/>
                    <a:pt x="953" y="24223"/>
                  </a:cubicBezTo>
                  <a:lnTo>
                    <a:pt x="999" y="24223"/>
                  </a:lnTo>
                  <a:cubicBezTo>
                    <a:pt x="1162" y="24200"/>
                    <a:pt x="1301" y="24200"/>
                    <a:pt x="1440" y="24154"/>
                  </a:cubicBezTo>
                  <a:lnTo>
                    <a:pt x="1789" y="24107"/>
                  </a:lnTo>
                  <a:cubicBezTo>
                    <a:pt x="1951" y="24084"/>
                    <a:pt x="2114" y="24061"/>
                    <a:pt x="2300" y="24038"/>
                  </a:cubicBezTo>
                  <a:cubicBezTo>
                    <a:pt x="2625" y="23991"/>
                    <a:pt x="2950" y="23968"/>
                    <a:pt x="3298" y="23921"/>
                  </a:cubicBezTo>
                  <a:cubicBezTo>
                    <a:pt x="3623" y="23875"/>
                    <a:pt x="3949" y="23829"/>
                    <a:pt x="4274" y="23759"/>
                  </a:cubicBezTo>
                  <a:lnTo>
                    <a:pt x="4576" y="23689"/>
                  </a:lnTo>
                  <a:cubicBezTo>
                    <a:pt x="4627" y="23723"/>
                    <a:pt x="4690" y="23745"/>
                    <a:pt x="4757" y="23745"/>
                  </a:cubicBezTo>
                  <a:cubicBezTo>
                    <a:pt x="4781" y="23745"/>
                    <a:pt x="4806" y="23742"/>
                    <a:pt x="4831" y="23736"/>
                  </a:cubicBezTo>
                  <a:cubicBezTo>
                    <a:pt x="5087" y="23666"/>
                    <a:pt x="5319" y="23596"/>
                    <a:pt x="5551" y="23503"/>
                  </a:cubicBezTo>
                  <a:lnTo>
                    <a:pt x="5597" y="23503"/>
                  </a:lnTo>
                  <a:cubicBezTo>
                    <a:pt x="5632" y="23515"/>
                    <a:pt x="5667" y="23521"/>
                    <a:pt x="5702" y="23521"/>
                  </a:cubicBezTo>
                  <a:cubicBezTo>
                    <a:pt x="5737" y="23521"/>
                    <a:pt x="5772" y="23515"/>
                    <a:pt x="5806" y="23503"/>
                  </a:cubicBezTo>
                  <a:cubicBezTo>
                    <a:pt x="6248" y="23341"/>
                    <a:pt x="6689" y="23225"/>
                    <a:pt x="7107" y="23039"/>
                  </a:cubicBezTo>
                  <a:cubicBezTo>
                    <a:pt x="7362" y="22946"/>
                    <a:pt x="7618" y="22853"/>
                    <a:pt x="7850" y="22760"/>
                  </a:cubicBezTo>
                  <a:cubicBezTo>
                    <a:pt x="7990" y="22714"/>
                    <a:pt x="8106" y="22644"/>
                    <a:pt x="8245" y="22598"/>
                  </a:cubicBezTo>
                  <a:cubicBezTo>
                    <a:pt x="8245" y="22598"/>
                    <a:pt x="8268" y="22574"/>
                    <a:pt x="8291" y="22574"/>
                  </a:cubicBezTo>
                  <a:lnTo>
                    <a:pt x="8384" y="22551"/>
                  </a:lnTo>
                  <a:lnTo>
                    <a:pt x="8500" y="22482"/>
                  </a:lnTo>
                  <a:lnTo>
                    <a:pt x="8709" y="22412"/>
                  </a:lnTo>
                  <a:cubicBezTo>
                    <a:pt x="8779" y="22389"/>
                    <a:pt x="8849" y="22365"/>
                    <a:pt x="8895" y="22296"/>
                  </a:cubicBezTo>
                  <a:lnTo>
                    <a:pt x="9360" y="22064"/>
                  </a:lnTo>
                  <a:lnTo>
                    <a:pt x="10033" y="21738"/>
                  </a:lnTo>
                  <a:cubicBezTo>
                    <a:pt x="10068" y="21750"/>
                    <a:pt x="10103" y="21756"/>
                    <a:pt x="10138" y="21756"/>
                  </a:cubicBezTo>
                  <a:cubicBezTo>
                    <a:pt x="10173" y="21756"/>
                    <a:pt x="10207" y="21750"/>
                    <a:pt x="10242" y="21738"/>
                  </a:cubicBezTo>
                  <a:cubicBezTo>
                    <a:pt x="10335" y="21715"/>
                    <a:pt x="10382" y="21669"/>
                    <a:pt x="10451" y="21645"/>
                  </a:cubicBezTo>
                  <a:cubicBezTo>
                    <a:pt x="10498" y="21622"/>
                    <a:pt x="10544" y="21599"/>
                    <a:pt x="10591" y="21553"/>
                  </a:cubicBezTo>
                  <a:lnTo>
                    <a:pt x="10823" y="21436"/>
                  </a:lnTo>
                  <a:cubicBezTo>
                    <a:pt x="10962" y="21367"/>
                    <a:pt x="11102" y="21297"/>
                    <a:pt x="11218" y="21204"/>
                  </a:cubicBezTo>
                  <a:cubicBezTo>
                    <a:pt x="11357" y="21135"/>
                    <a:pt x="11543" y="21042"/>
                    <a:pt x="11705" y="20926"/>
                  </a:cubicBezTo>
                  <a:cubicBezTo>
                    <a:pt x="11798" y="20856"/>
                    <a:pt x="11891" y="20809"/>
                    <a:pt x="11984" y="20740"/>
                  </a:cubicBezTo>
                  <a:cubicBezTo>
                    <a:pt x="12147" y="20647"/>
                    <a:pt x="12309" y="20508"/>
                    <a:pt x="12402" y="20345"/>
                  </a:cubicBezTo>
                  <a:cubicBezTo>
                    <a:pt x="12425" y="20299"/>
                    <a:pt x="12425" y="20252"/>
                    <a:pt x="12448" y="20206"/>
                  </a:cubicBezTo>
                  <a:lnTo>
                    <a:pt x="12472" y="20182"/>
                  </a:lnTo>
                  <a:cubicBezTo>
                    <a:pt x="12518" y="20113"/>
                    <a:pt x="12565" y="20089"/>
                    <a:pt x="12634" y="20043"/>
                  </a:cubicBezTo>
                  <a:cubicBezTo>
                    <a:pt x="12750" y="19973"/>
                    <a:pt x="12867" y="19904"/>
                    <a:pt x="12983" y="19834"/>
                  </a:cubicBezTo>
                  <a:cubicBezTo>
                    <a:pt x="13099" y="19741"/>
                    <a:pt x="13215" y="19671"/>
                    <a:pt x="13331" y="19579"/>
                  </a:cubicBezTo>
                  <a:cubicBezTo>
                    <a:pt x="13447" y="19486"/>
                    <a:pt x="13540" y="19370"/>
                    <a:pt x="13633" y="19277"/>
                  </a:cubicBezTo>
                  <a:cubicBezTo>
                    <a:pt x="13703" y="19184"/>
                    <a:pt x="13865" y="19021"/>
                    <a:pt x="14004" y="18882"/>
                  </a:cubicBezTo>
                  <a:cubicBezTo>
                    <a:pt x="14237" y="18650"/>
                    <a:pt x="14446" y="18394"/>
                    <a:pt x="14678" y="18139"/>
                  </a:cubicBezTo>
                  <a:cubicBezTo>
                    <a:pt x="14910" y="17883"/>
                    <a:pt x="15189" y="17605"/>
                    <a:pt x="15421" y="17326"/>
                  </a:cubicBezTo>
                  <a:cubicBezTo>
                    <a:pt x="15630" y="17070"/>
                    <a:pt x="15816" y="16815"/>
                    <a:pt x="16002" y="16559"/>
                  </a:cubicBezTo>
                  <a:lnTo>
                    <a:pt x="16025" y="16536"/>
                  </a:lnTo>
                  <a:cubicBezTo>
                    <a:pt x="16188" y="16281"/>
                    <a:pt x="16350" y="16072"/>
                    <a:pt x="16513" y="15840"/>
                  </a:cubicBezTo>
                  <a:cubicBezTo>
                    <a:pt x="16675" y="15607"/>
                    <a:pt x="16861" y="15329"/>
                    <a:pt x="17047" y="15073"/>
                  </a:cubicBezTo>
                  <a:cubicBezTo>
                    <a:pt x="17256" y="14771"/>
                    <a:pt x="17442" y="14446"/>
                    <a:pt x="17627" y="14144"/>
                  </a:cubicBezTo>
                  <a:cubicBezTo>
                    <a:pt x="17720" y="13982"/>
                    <a:pt x="17813" y="13819"/>
                    <a:pt x="17906" y="13656"/>
                  </a:cubicBezTo>
                  <a:cubicBezTo>
                    <a:pt x="17976" y="13494"/>
                    <a:pt x="18069" y="13378"/>
                    <a:pt x="18138" y="13192"/>
                  </a:cubicBezTo>
                  <a:cubicBezTo>
                    <a:pt x="18278" y="12890"/>
                    <a:pt x="18417" y="12588"/>
                    <a:pt x="18556" y="12263"/>
                  </a:cubicBezTo>
                  <a:cubicBezTo>
                    <a:pt x="18626" y="12077"/>
                    <a:pt x="18696" y="11891"/>
                    <a:pt x="18765" y="11706"/>
                  </a:cubicBezTo>
                  <a:cubicBezTo>
                    <a:pt x="18789" y="11590"/>
                    <a:pt x="18835" y="11473"/>
                    <a:pt x="18858" y="11357"/>
                  </a:cubicBezTo>
                  <a:cubicBezTo>
                    <a:pt x="18928" y="11171"/>
                    <a:pt x="18951" y="10962"/>
                    <a:pt x="18928" y="10777"/>
                  </a:cubicBezTo>
                  <a:cubicBezTo>
                    <a:pt x="18928" y="10707"/>
                    <a:pt x="18882" y="10661"/>
                    <a:pt x="18858" y="10614"/>
                  </a:cubicBezTo>
                  <a:cubicBezTo>
                    <a:pt x="18928" y="10428"/>
                    <a:pt x="18998" y="10266"/>
                    <a:pt x="19021" y="10080"/>
                  </a:cubicBezTo>
                  <a:cubicBezTo>
                    <a:pt x="19091" y="9871"/>
                    <a:pt x="19114" y="9639"/>
                    <a:pt x="19137" y="9406"/>
                  </a:cubicBezTo>
                  <a:cubicBezTo>
                    <a:pt x="19183" y="9035"/>
                    <a:pt x="19207" y="8640"/>
                    <a:pt x="19207" y="8245"/>
                  </a:cubicBezTo>
                  <a:cubicBezTo>
                    <a:pt x="19253" y="7525"/>
                    <a:pt x="19300" y="6805"/>
                    <a:pt x="19369" y="6062"/>
                  </a:cubicBezTo>
                  <a:cubicBezTo>
                    <a:pt x="19369" y="5900"/>
                    <a:pt x="19392" y="5737"/>
                    <a:pt x="19392" y="5575"/>
                  </a:cubicBezTo>
                  <a:cubicBezTo>
                    <a:pt x="19392" y="5389"/>
                    <a:pt x="19416" y="5180"/>
                    <a:pt x="19416" y="4994"/>
                  </a:cubicBezTo>
                  <a:cubicBezTo>
                    <a:pt x="19416" y="4785"/>
                    <a:pt x="19416" y="4646"/>
                    <a:pt x="19392" y="4460"/>
                  </a:cubicBezTo>
                  <a:cubicBezTo>
                    <a:pt x="19392" y="4297"/>
                    <a:pt x="19392" y="4088"/>
                    <a:pt x="19369" y="3902"/>
                  </a:cubicBezTo>
                  <a:cubicBezTo>
                    <a:pt x="19369" y="3809"/>
                    <a:pt x="19369" y="3740"/>
                    <a:pt x="19346" y="3647"/>
                  </a:cubicBezTo>
                  <a:cubicBezTo>
                    <a:pt x="19346" y="3461"/>
                    <a:pt x="19300" y="3299"/>
                    <a:pt x="19276" y="3136"/>
                  </a:cubicBezTo>
                  <a:cubicBezTo>
                    <a:pt x="19230" y="2950"/>
                    <a:pt x="19183" y="2788"/>
                    <a:pt x="19160" y="2602"/>
                  </a:cubicBezTo>
                  <a:cubicBezTo>
                    <a:pt x="19091" y="2277"/>
                    <a:pt x="18998" y="1952"/>
                    <a:pt x="18928" y="1603"/>
                  </a:cubicBezTo>
                  <a:cubicBezTo>
                    <a:pt x="18905" y="1441"/>
                    <a:pt x="18905" y="1278"/>
                    <a:pt x="18882" y="1115"/>
                  </a:cubicBezTo>
                  <a:lnTo>
                    <a:pt x="18882" y="883"/>
                  </a:lnTo>
                  <a:cubicBezTo>
                    <a:pt x="18951" y="790"/>
                    <a:pt x="18974" y="697"/>
                    <a:pt x="18928" y="581"/>
                  </a:cubicBezTo>
                  <a:cubicBezTo>
                    <a:pt x="18905" y="488"/>
                    <a:pt x="18812" y="396"/>
                    <a:pt x="18696" y="372"/>
                  </a:cubicBezTo>
                  <a:cubicBezTo>
                    <a:pt x="18696" y="326"/>
                    <a:pt x="18696" y="279"/>
                    <a:pt x="18649" y="256"/>
                  </a:cubicBezTo>
                  <a:cubicBezTo>
                    <a:pt x="18626" y="187"/>
                    <a:pt x="18580" y="140"/>
                    <a:pt x="18510" y="94"/>
                  </a:cubicBezTo>
                  <a:cubicBezTo>
                    <a:pt x="18463" y="70"/>
                    <a:pt x="18417" y="47"/>
                    <a:pt x="18371" y="47"/>
                  </a:cubicBezTo>
                  <a:cubicBezTo>
                    <a:pt x="18231" y="1"/>
                    <a:pt x="18092" y="1"/>
                    <a:pt x="17953"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1885875" y="4835875"/>
              <a:ext cx="510375" cy="621850"/>
            </a:xfrm>
            <a:custGeom>
              <a:avLst/>
              <a:gdLst/>
              <a:ahLst/>
              <a:cxnLst/>
              <a:rect l="l" t="t" r="r" b="b"/>
              <a:pathLst>
                <a:path w="20415" h="24874" extrusionOk="0">
                  <a:moveTo>
                    <a:pt x="18951" y="628"/>
                  </a:moveTo>
                  <a:cubicBezTo>
                    <a:pt x="18951" y="651"/>
                    <a:pt x="18974" y="697"/>
                    <a:pt x="18974" y="721"/>
                  </a:cubicBezTo>
                  <a:cubicBezTo>
                    <a:pt x="19021" y="906"/>
                    <a:pt x="19067" y="1069"/>
                    <a:pt x="19137" y="1232"/>
                  </a:cubicBezTo>
                  <a:cubicBezTo>
                    <a:pt x="19230" y="1626"/>
                    <a:pt x="19300" y="2021"/>
                    <a:pt x="19369" y="2439"/>
                  </a:cubicBezTo>
                  <a:cubicBezTo>
                    <a:pt x="19416" y="2834"/>
                    <a:pt x="19485" y="3299"/>
                    <a:pt x="19555" y="3740"/>
                  </a:cubicBezTo>
                  <a:lnTo>
                    <a:pt x="19555" y="3693"/>
                  </a:lnTo>
                  <a:cubicBezTo>
                    <a:pt x="19578" y="3902"/>
                    <a:pt x="19601" y="4135"/>
                    <a:pt x="19625" y="4344"/>
                  </a:cubicBezTo>
                  <a:cubicBezTo>
                    <a:pt x="19648" y="4576"/>
                    <a:pt x="19671" y="4878"/>
                    <a:pt x="19694" y="5156"/>
                  </a:cubicBezTo>
                  <a:cubicBezTo>
                    <a:pt x="19718" y="5598"/>
                    <a:pt x="19741" y="6039"/>
                    <a:pt x="19764" y="6503"/>
                  </a:cubicBezTo>
                  <a:cubicBezTo>
                    <a:pt x="19764" y="6829"/>
                    <a:pt x="19764" y="7177"/>
                    <a:pt x="19718" y="7502"/>
                  </a:cubicBezTo>
                  <a:cubicBezTo>
                    <a:pt x="19671" y="7850"/>
                    <a:pt x="19648" y="8222"/>
                    <a:pt x="19578" y="8570"/>
                  </a:cubicBezTo>
                  <a:cubicBezTo>
                    <a:pt x="19509" y="9035"/>
                    <a:pt x="19439" y="9476"/>
                    <a:pt x="19346" y="9941"/>
                  </a:cubicBezTo>
                  <a:cubicBezTo>
                    <a:pt x="19253" y="10382"/>
                    <a:pt x="19137" y="10846"/>
                    <a:pt x="19021" y="11288"/>
                  </a:cubicBezTo>
                  <a:cubicBezTo>
                    <a:pt x="18974" y="11497"/>
                    <a:pt x="18928" y="11682"/>
                    <a:pt x="18858" y="11868"/>
                  </a:cubicBezTo>
                  <a:cubicBezTo>
                    <a:pt x="18789" y="12077"/>
                    <a:pt x="18719" y="12309"/>
                    <a:pt x="18626" y="12518"/>
                  </a:cubicBezTo>
                  <a:cubicBezTo>
                    <a:pt x="18487" y="12913"/>
                    <a:pt x="18347" y="13308"/>
                    <a:pt x="18162" y="13680"/>
                  </a:cubicBezTo>
                  <a:cubicBezTo>
                    <a:pt x="18022" y="14005"/>
                    <a:pt x="17883" y="14353"/>
                    <a:pt x="17697" y="14655"/>
                  </a:cubicBezTo>
                  <a:cubicBezTo>
                    <a:pt x="17535" y="14980"/>
                    <a:pt x="17325" y="15352"/>
                    <a:pt x="17116" y="15700"/>
                  </a:cubicBezTo>
                  <a:lnTo>
                    <a:pt x="17140" y="15654"/>
                  </a:lnTo>
                  <a:lnTo>
                    <a:pt x="17140" y="15654"/>
                  </a:lnTo>
                  <a:cubicBezTo>
                    <a:pt x="17000" y="15909"/>
                    <a:pt x="16861" y="16141"/>
                    <a:pt x="16698" y="16374"/>
                  </a:cubicBezTo>
                  <a:cubicBezTo>
                    <a:pt x="16559" y="16606"/>
                    <a:pt x="16420" y="16792"/>
                    <a:pt x="16280" y="17001"/>
                  </a:cubicBezTo>
                  <a:cubicBezTo>
                    <a:pt x="15955" y="17395"/>
                    <a:pt x="15607" y="17767"/>
                    <a:pt x="15282" y="18162"/>
                  </a:cubicBezTo>
                  <a:cubicBezTo>
                    <a:pt x="14933" y="18557"/>
                    <a:pt x="14655" y="18859"/>
                    <a:pt x="14306" y="19207"/>
                  </a:cubicBezTo>
                  <a:cubicBezTo>
                    <a:pt x="14028" y="19486"/>
                    <a:pt x="13679" y="19741"/>
                    <a:pt x="13354" y="19997"/>
                  </a:cubicBezTo>
                  <a:cubicBezTo>
                    <a:pt x="13052" y="20252"/>
                    <a:pt x="12750" y="20484"/>
                    <a:pt x="12448" y="20740"/>
                  </a:cubicBezTo>
                  <a:cubicBezTo>
                    <a:pt x="12007" y="21042"/>
                    <a:pt x="11543" y="21344"/>
                    <a:pt x="11055" y="21622"/>
                  </a:cubicBezTo>
                  <a:cubicBezTo>
                    <a:pt x="10567" y="21878"/>
                    <a:pt x="10056" y="22087"/>
                    <a:pt x="9545" y="22319"/>
                  </a:cubicBezTo>
                  <a:cubicBezTo>
                    <a:pt x="9035" y="22528"/>
                    <a:pt x="8570" y="22737"/>
                    <a:pt x="8082" y="22923"/>
                  </a:cubicBezTo>
                  <a:cubicBezTo>
                    <a:pt x="7943" y="22992"/>
                    <a:pt x="7780" y="23062"/>
                    <a:pt x="7618" y="23109"/>
                  </a:cubicBezTo>
                  <a:cubicBezTo>
                    <a:pt x="7455" y="23178"/>
                    <a:pt x="7316" y="23248"/>
                    <a:pt x="7153" y="23294"/>
                  </a:cubicBezTo>
                  <a:cubicBezTo>
                    <a:pt x="6991" y="23341"/>
                    <a:pt x="6805" y="23411"/>
                    <a:pt x="6642" y="23457"/>
                  </a:cubicBezTo>
                  <a:lnTo>
                    <a:pt x="6155" y="23596"/>
                  </a:lnTo>
                  <a:lnTo>
                    <a:pt x="6178" y="23573"/>
                  </a:lnTo>
                  <a:lnTo>
                    <a:pt x="6178" y="23573"/>
                  </a:lnTo>
                  <a:cubicBezTo>
                    <a:pt x="5876" y="23643"/>
                    <a:pt x="5621" y="23689"/>
                    <a:pt x="5319" y="23759"/>
                  </a:cubicBezTo>
                  <a:cubicBezTo>
                    <a:pt x="5040" y="23805"/>
                    <a:pt x="4785" y="23829"/>
                    <a:pt x="4506" y="23875"/>
                  </a:cubicBezTo>
                  <a:lnTo>
                    <a:pt x="4065" y="23945"/>
                  </a:lnTo>
                  <a:cubicBezTo>
                    <a:pt x="3739" y="23991"/>
                    <a:pt x="3391" y="24014"/>
                    <a:pt x="3066" y="24038"/>
                  </a:cubicBezTo>
                  <a:lnTo>
                    <a:pt x="1905" y="24107"/>
                  </a:lnTo>
                  <a:lnTo>
                    <a:pt x="999" y="24177"/>
                  </a:lnTo>
                  <a:cubicBezTo>
                    <a:pt x="999" y="24107"/>
                    <a:pt x="976" y="24038"/>
                    <a:pt x="976" y="23968"/>
                  </a:cubicBezTo>
                  <a:cubicBezTo>
                    <a:pt x="906" y="23527"/>
                    <a:pt x="837" y="23085"/>
                    <a:pt x="767" y="22644"/>
                  </a:cubicBezTo>
                  <a:cubicBezTo>
                    <a:pt x="744" y="22365"/>
                    <a:pt x="697" y="22064"/>
                    <a:pt x="674" y="21762"/>
                  </a:cubicBezTo>
                  <a:cubicBezTo>
                    <a:pt x="674" y="21436"/>
                    <a:pt x="674" y="21158"/>
                    <a:pt x="674" y="20856"/>
                  </a:cubicBezTo>
                  <a:lnTo>
                    <a:pt x="674" y="20415"/>
                  </a:lnTo>
                  <a:cubicBezTo>
                    <a:pt x="674" y="19811"/>
                    <a:pt x="697" y="19207"/>
                    <a:pt x="744" y="18603"/>
                  </a:cubicBezTo>
                  <a:cubicBezTo>
                    <a:pt x="767" y="18023"/>
                    <a:pt x="790" y="17372"/>
                    <a:pt x="860" y="16745"/>
                  </a:cubicBezTo>
                  <a:cubicBezTo>
                    <a:pt x="883" y="16606"/>
                    <a:pt x="906" y="16443"/>
                    <a:pt x="929" y="16281"/>
                  </a:cubicBezTo>
                  <a:cubicBezTo>
                    <a:pt x="1162" y="14911"/>
                    <a:pt x="1464" y="13517"/>
                    <a:pt x="1835" y="12170"/>
                  </a:cubicBezTo>
                  <a:cubicBezTo>
                    <a:pt x="2067" y="11357"/>
                    <a:pt x="2416" y="10544"/>
                    <a:pt x="2741" y="9755"/>
                  </a:cubicBezTo>
                  <a:cubicBezTo>
                    <a:pt x="2811" y="9615"/>
                    <a:pt x="2880" y="9453"/>
                    <a:pt x="2950" y="9290"/>
                  </a:cubicBezTo>
                  <a:cubicBezTo>
                    <a:pt x="3020" y="9151"/>
                    <a:pt x="3112" y="8965"/>
                    <a:pt x="3205" y="8826"/>
                  </a:cubicBezTo>
                  <a:cubicBezTo>
                    <a:pt x="3391" y="8524"/>
                    <a:pt x="3577" y="8245"/>
                    <a:pt x="3786" y="7943"/>
                  </a:cubicBezTo>
                  <a:cubicBezTo>
                    <a:pt x="3972" y="7665"/>
                    <a:pt x="4181" y="7386"/>
                    <a:pt x="4390" y="7107"/>
                  </a:cubicBezTo>
                  <a:cubicBezTo>
                    <a:pt x="4529" y="6968"/>
                    <a:pt x="4645" y="6829"/>
                    <a:pt x="4785" y="6666"/>
                  </a:cubicBezTo>
                  <a:cubicBezTo>
                    <a:pt x="4901" y="6503"/>
                    <a:pt x="5040" y="6387"/>
                    <a:pt x="5156" y="6248"/>
                  </a:cubicBezTo>
                  <a:cubicBezTo>
                    <a:pt x="5644" y="5807"/>
                    <a:pt x="6132" y="5412"/>
                    <a:pt x="6666" y="5017"/>
                  </a:cubicBezTo>
                  <a:cubicBezTo>
                    <a:pt x="7409" y="4460"/>
                    <a:pt x="8198" y="3949"/>
                    <a:pt x="9011" y="3484"/>
                  </a:cubicBezTo>
                  <a:cubicBezTo>
                    <a:pt x="9290" y="3322"/>
                    <a:pt x="9592" y="3159"/>
                    <a:pt x="9894" y="3020"/>
                  </a:cubicBezTo>
                  <a:cubicBezTo>
                    <a:pt x="10219" y="2857"/>
                    <a:pt x="10521" y="2718"/>
                    <a:pt x="10823" y="2602"/>
                  </a:cubicBezTo>
                  <a:lnTo>
                    <a:pt x="11125" y="2486"/>
                  </a:lnTo>
                  <a:cubicBezTo>
                    <a:pt x="11775" y="2230"/>
                    <a:pt x="12448" y="2044"/>
                    <a:pt x="13076" y="1789"/>
                  </a:cubicBezTo>
                  <a:cubicBezTo>
                    <a:pt x="13424" y="1650"/>
                    <a:pt x="13749" y="1534"/>
                    <a:pt x="14097" y="1394"/>
                  </a:cubicBezTo>
                  <a:cubicBezTo>
                    <a:pt x="14260" y="1324"/>
                    <a:pt x="14446" y="1255"/>
                    <a:pt x="14632" y="1208"/>
                  </a:cubicBezTo>
                  <a:lnTo>
                    <a:pt x="15119" y="1069"/>
                  </a:lnTo>
                  <a:cubicBezTo>
                    <a:pt x="15328" y="999"/>
                    <a:pt x="15537" y="953"/>
                    <a:pt x="15769" y="906"/>
                  </a:cubicBezTo>
                  <a:cubicBezTo>
                    <a:pt x="15978" y="883"/>
                    <a:pt x="16164" y="837"/>
                    <a:pt x="16397" y="814"/>
                  </a:cubicBezTo>
                  <a:cubicBezTo>
                    <a:pt x="16698" y="767"/>
                    <a:pt x="17024" y="744"/>
                    <a:pt x="17349" y="721"/>
                  </a:cubicBezTo>
                  <a:cubicBezTo>
                    <a:pt x="17651" y="697"/>
                    <a:pt x="17976" y="651"/>
                    <a:pt x="18301" y="651"/>
                  </a:cubicBezTo>
                  <a:lnTo>
                    <a:pt x="18951" y="628"/>
                  </a:lnTo>
                  <a:close/>
                  <a:moveTo>
                    <a:pt x="18510" y="1"/>
                  </a:moveTo>
                  <a:cubicBezTo>
                    <a:pt x="18185" y="1"/>
                    <a:pt x="17883" y="24"/>
                    <a:pt x="17558" y="47"/>
                  </a:cubicBezTo>
                  <a:cubicBezTo>
                    <a:pt x="17209" y="94"/>
                    <a:pt x="16838" y="117"/>
                    <a:pt x="16489" y="140"/>
                  </a:cubicBezTo>
                  <a:cubicBezTo>
                    <a:pt x="16118" y="187"/>
                    <a:pt x="15746" y="256"/>
                    <a:pt x="15375" y="326"/>
                  </a:cubicBezTo>
                  <a:cubicBezTo>
                    <a:pt x="15026" y="396"/>
                    <a:pt x="14678" y="512"/>
                    <a:pt x="14330" y="605"/>
                  </a:cubicBezTo>
                  <a:cubicBezTo>
                    <a:pt x="14004" y="721"/>
                    <a:pt x="13679" y="860"/>
                    <a:pt x="13377" y="976"/>
                  </a:cubicBezTo>
                  <a:cubicBezTo>
                    <a:pt x="13052" y="1092"/>
                    <a:pt x="12704" y="1232"/>
                    <a:pt x="12356" y="1371"/>
                  </a:cubicBezTo>
                  <a:cubicBezTo>
                    <a:pt x="12007" y="1487"/>
                    <a:pt x="11705" y="1580"/>
                    <a:pt x="11357" y="1696"/>
                  </a:cubicBezTo>
                  <a:cubicBezTo>
                    <a:pt x="11032" y="1812"/>
                    <a:pt x="10637" y="1952"/>
                    <a:pt x="10289" y="2114"/>
                  </a:cubicBezTo>
                  <a:cubicBezTo>
                    <a:pt x="9987" y="2230"/>
                    <a:pt x="9685" y="2393"/>
                    <a:pt x="9383" y="2532"/>
                  </a:cubicBezTo>
                  <a:cubicBezTo>
                    <a:pt x="9035" y="2718"/>
                    <a:pt x="8686" y="2904"/>
                    <a:pt x="8338" y="3113"/>
                  </a:cubicBezTo>
                  <a:cubicBezTo>
                    <a:pt x="8013" y="3322"/>
                    <a:pt x="7734" y="3508"/>
                    <a:pt x="7432" y="3693"/>
                  </a:cubicBezTo>
                  <a:cubicBezTo>
                    <a:pt x="7130" y="3902"/>
                    <a:pt x="6875" y="4065"/>
                    <a:pt x="6619" y="4251"/>
                  </a:cubicBezTo>
                  <a:cubicBezTo>
                    <a:pt x="6341" y="4437"/>
                    <a:pt x="6015" y="4669"/>
                    <a:pt x="5714" y="4901"/>
                  </a:cubicBezTo>
                  <a:cubicBezTo>
                    <a:pt x="5156" y="5342"/>
                    <a:pt x="4622" y="5807"/>
                    <a:pt x="4158" y="6341"/>
                  </a:cubicBezTo>
                  <a:cubicBezTo>
                    <a:pt x="3925" y="6643"/>
                    <a:pt x="3693" y="6921"/>
                    <a:pt x="3484" y="7223"/>
                  </a:cubicBezTo>
                  <a:cubicBezTo>
                    <a:pt x="3275" y="7502"/>
                    <a:pt x="3066" y="7827"/>
                    <a:pt x="2857" y="8129"/>
                  </a:cubicBezTo>
                  <a:cubicBezTo>
                    <a:pt x="2648" y="8431"/>
                    <a:pt x="2485" y="8756"/>
                    <a:pt x="2323" y="9081"/>
                  </a:cubicBezTo>
                  <a:cubicBezTo>
                    <a:pt x="2160" y="9383"/>
                    <a:pt x="2021" y="9708"/>
                    <a:pt x="1905" y="10033"/>
                  </a:cubicBezTo>
                  <a:cubicBezTo>
                    <a:pt x="1626" y="10684"/>
                    <a:pt x="1394" y="11380"/>
                    <a:pt x="1185" y="12054"/>
                  </a:cubicBezTo>
                  <a:cubicBezTo>
                    <a:pt x="813" y="13447"/>
                    <a:pt x="488" y="14864"/>
                    <a:pt x="279" y="16281"/>
                  </a:cubicBezTo>
                  <a:cubicBezTo>
                    <a:pt x="209" y="16652"/>
                    <a:pt x="163" y="17001"/>
                    <a:pt x="140" y="17349"/>
                  </a:cubicBezTo>
                  <a:cubicBezTo>
                    <a:pt x="117" y="17697"/>
                    <a:pt x="93" y="18023"/>
                    <a:pt x="93" y="18371"/>
                  </a:cubicBezTo>
                  <a:cubicBezTo>
                    <a:pt x="70" y="19068"/>
                    <a:pt x="0" y="19764"/>
                    <a:pt x="0" y="20461"/>
                  </a:cubicBezTo>
                  <a:lnTo>
                    <a:pt x="0" y="20879"/>
                  </a:lnTo>
                  <a:cubicBezTo>
                    <a:pt x="0" y="21436"/>
                    <a:pt x="24" y="22017"/>
                    <a:pt x="93" y="22574"/>
                  </a:cubicBezTo>
                  <a:cubicBezTo>
                    <a:pt x="163" y="23109"/>
                    <a:pt x="256" y="23620"/>
                    <a:pt x="326" y="24154"/>
                  </a:cubicBezTo>
                  <a:lnTo>
                    <a:pt x="326" y="24247"/>
                  </a:lnTo>
                  <a:cubicBezTo>
                    <a:pt x="326" y="24270"/>
                    <a:pt x="326" y="24270"/>
                    <a:pt x="326" y="24293"/>
                  </a:cubicBezTo>
                  <a:cubicBezTo>
                    <a:pt x="372" y="24456"/>
                    <a:pt x="372" y="24618"/>
                    <a:pt x="395" y="24781"/>
                  </a:cubicBezTo>
                  <a:lnTo>
                    <a:pt x="395" y="24874"/>
                  </a:lnTo>
                  <a:cubicBezTo>
                    <a:pt x="511" y="24874"/>
                    <a:pt x="627" y="24874"/>
                    <a:pt x="720" y="24850"/>
                  </a:cubicBezTo>
                  <a:lnTo>
                    <a:pt x="1069" y="24850"/>
                  </a:lnTo>
                  <a:lnTo>
                    <a:pt x="1510" y="24827"/>
                  </a:lnTo>
                  <a:cubicBezTo>
                    <a:pt x="2067" y="24781"/>
                    <a:pt x="2602" y="24757"/>
                    <a:pt x="3136" y="24711"/>
                  </a:cubicBezTo>
                  <a:cubicBezTo>
                    <a:pt x="3856" y="24665"/>
                    <a:pt x="4576" y="24572"/>
                    <a:pt x="5272" y="24456"/>
                  </a:cubicBezTo>
                  <a:cubicBezTo>
                    <a:pt x="5621" y="24386"/>
                    <a:pt x="5992" y="24316"/>
                    <a:pt x="6341" y="24223"/>
                  </a:cubicBezTo>
                  <a:cubicBezTo>
                    <a:pt x="6689" y="24130"/>
                    <a:pt x="7061" y="24014"/>
                    <a:pt x="7386" y="23898"/>
                  </a:cubicBezTo>
                  <a:cubicBezTo>
                    <a:pt x="7734" y="23782"/>
                    <a:pt x="8082" y="23643"/>
                    <a:pt x="8408" y="23503"/>
                  </a:cubicBezTo>
                  <a:lnTo>
                    <a:pt x="9429" y="23085"/>
                  </a:lnTo>
                  <a:lnTo>
                    <a:pt x="10474" y="22621"/>
                  </a:lnTo>
                  <a:lnTo>
                    <a:pt x="10962" y="22389"/>
                  </a:lnTo>
                  <a:cubicBezTo>
                    <a:pt x="11125" y="22319"/>
                    <a:pt x="11264" y="22249"/>
                    <a:pt x="11403" y="22180"/>
                  </a:cubicBezTo>
                  <a:cubicBezTo>
                    <a:pt x="11705" y="21994"/>
                    <a:pt x="11984" y="21808"/>
                    <a:pt x="12286" y="21622"/>
                  </a:cubicBezTo>
                  <a:cubicBezTo>
                    <a:pt x="12565" y="21436"/>
                    <a:pt x="12866" y="21204"/>
                    <a:pt x="13145" y="20995"/>
                  </a:cubicBezTo>
                  <a:cubicBezTo>
                    <a:pt x="13447" y="20763"/>
                    <a:pt x="13679" y="20554"/>
                    <a:pt x="13935" y="20345"/>
                  </a:cubicBezTo>
                  <a:cubicBezTo>
                    <a:pt x="14190" y="20136"/>
                    <a:pt x="14492" y="19904"/>
                    <a:pt x="14748" y="19671"/>
                  </a:cubicBezTo>
                  <a:cubicBezTo>
                    <a:pt x="15003" y="19416"/>
                    <a:pt x="15235" y="19184"/>
                    <a:pt x="15444" y="18928"/>
                  </a:cubicBezTo>
                  <a:lnTo>
                    <a:pt x="16188" y="18092"/>
                  </a:lnTo>
                  <a:cubicBezTo>
                    <a:pt x="16420" y="17814"/>
                    <a:pt x="16652" y="17558"/>
                    <a:pt x="16861" y="17279"/>
                  </a:cubicBezTo>
                  <a:cubicBezTo>
                    <a:pt x="17070" y="17001"/>
                    <a:pt x="17256" y="16722"/>
                    <a:pt x="17418" y="16443"/>
                  </a:cubicBezTo>
                  <a:cubicBezTo>
                    <a:pt x="17604" y="16165"/>
                    <a:pt x="17836" y="15793"/>
                    <a:pt x="17999" y="15468"/>
                  </a:cubicBezTo>
                  <a:lnTo>
                    <a:pt x="18301" y="14957"/>
                  </a:lnTo>
                  <a:cubicBezTo>
                    <a:pt x="18394" y="14794"/>
                    <a:pt x="18463" y="14632"/>
                    <a:pt x="18533" y="14469"/>
                  </a:cubicBezTo>
                  <a:cubicBezTo>
                    <a:pt x="18626" y="14307"/>
                    <a:pt x="18672" y="14144"/>
                    <a:pt x="18765" y="13982"/>
                  </a:cubicBezTo>
                  <a:cubicBezTo>
                    <a:pt x="18835" y="13819"/>
                    <a:pt x="18905" y="13656"/>
                    <a:pt x="18974" y="13471"/>
                  </a:cubicBezTo>
                  <a:cubicBezTo>
                    <a:pt x="19091" y="13146"/>
                    <a:pt x="19230" y="12820"/>
                    <a:pt x="19346" y="12495"/>
                  </a:cubicBezTo>
                  <a:cubicBezTo>
                    <a:pt x="19462" y="12147"/>
                    <a:pt x="19555" y="11822"/>
                    <a:pt x="19648" y="11473"/>
                  </a:cubicBezTo>
                  <a:cubicBezTo>
                    <a:pt x="19764" y="11148"/>
                    <a:pt x="19834" y="10753"/>
                    <a:pt x="19927" y="10382"/>
                  </a:cubicBezTo>
                  <a:cubicBezTo>
                    <a:pt x="20089" y="9685"/>
                    <a:pt x="20205" y="8942"/>
                    <a:pt x="20298" y="8222"/>
                  </a:cubicBezTo>
                  <a:cubicBezTo>
                    <a:pt x="20345" y="7874"/>
                    <a:pt x="20368" y="7502"/>
                    <a:pt x="20391" y="7154"/>
                  </a:cubicBezTo>
                  <a:cubicBezTo>
                    <a:pt x="20414" y="6782"/>
                    <a:pt x="20414" y="6411"/>
                    <a:pt x="20391" y="6039"/>
                  </a:cubicBezTo>
                  <a:cubicBezTo>
                    <a:pt x="20368" y="5691"/>
                    <a:pt x="20368" y="5389"/>
                    <a:pt x="20345" y="5040"/>
                  </a:cubicBezTo>
                  <a:cubicBezTo>
                    <a:pt x="20321" y="4715"/>
                    <a:pt x="20275" y="4320"/>
                    <a:pt x="20228" y="3949"/>
                  </a:cubicBezTo>
                  <a:cubicBezTo>
                    <a:pt x="20205" y="3577"/>
                    <a:pt x="20136" y="3182"/>
                    <a:pt x="20089" y="2811"/>
                  </a:cubicBezTo>
                  <a:cubicBezTo>
                    <a:pt x="20043" y="2486"/>
                    <a:pt x="19996" y="2137"/>
                    <a:pt x="19927" y="1812"/>
                  </a:cubicBezTo>
                  <a:cubicBezTo>
                    <a:pt x="19880" y="1626"/>
                    <a:pt x="19857" y="1441"/>
                    <a:pt x="19810" y="1255"/>
                  </a:cubicBezTo>
                  <a:cubicBezTo>
                    <a:pt x="19764" y="1069"/>
                    <a:pt x="19718" y="883"/>
                    <a:pt x="19648" y="697"/>
                  </a:cubicBezTo>
                  <a:cubicBezTo>
                    <a:pt x="19648" y="674"/>
                    <a:pt x="19625" y="628"/>
                    <a:pt x="19625" y="581"/>
                  </a:cubicBezTo>
                  <a:lnTo>
                    <a:pt x="19532" y="303"/>
                  </a:lnTo>
                  <a:cubicBezTo>
                    <a:pt x="19509" y="210"/>
                    <a:pt x="19462" y="117"/>
                    <a:pt x="19439" y="24"/>
                  </a:cubicBezTo>
                  <a:lnTo>
                    <a:pt x="19392" y="24"/>
                  </a:lnTo>
                  <a:cubicBezTo>
                    <a:pt x="19300" y="24"/>
                    <a:pt x="19183" y="24"/>
                    <a:pt x="1909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14"/>
          <p:cNvGrpSpPr/>
          <p:nvPr/>
        </p:nvGrpSpPr>
        <p:grpSpPr>
          <a:xfrm>
            <a:off x="4986188" y="4726625"/>
            <a:ext cx="216800" cy="242025"/>
            <a:chOff x="7060475" y="767800"/>
            <a:chExt cx="216800" cy="242025"/>
          </a:xfrm>
        </p:grpSpPr>
        <p:sp>
          <p:nvSpPr>
            <p:cNvPr id="1377" name="Google Shape;1377;p14"/>
            <p:cNvSpPr/>
            <p:nvPr/>
          </p:nvSpPr>
          <p:spPr>
            <a:xfrm>
              <a:off x="7088200" y="816650"/>
              <a:ext cx="143700" cy="165450"/>
            </a:xfrm>
            <a:custGeom>
              <a:avLst/>
              <a:gdLst/>
              <a:ahLst/>
              <a:cxnLst/>
              <a:rect l="l" t="t" r="r" b="b"/>
              <a:pathLst>
                <a:path w="5748" h="6618" extrusionOk="0">
                  <a:moveTo>
                    <a:pt x="2893" y="0"/>
                  </a:moveTo>
                  <a:cubicBezTo>
                    <a:pt x="2786" y="0"/>
                    <a:pt x="2672" y="38"/>
                    <a:pt x="2572" y="114"/>
                  </a:cubicBezTo>
                  <a:cubicBezTo>
                    <a:pt x="2521" y="164"/>
                    <a:pt x="2420" y="215"/>
                    <a:pt x="2370" y="315"/>
                  </a:cubicBezTo>
                  <a:cubicBezTo>
                    <a:pt x="2319" y="416"/>
                    <a:pt x="2269" y="517"/>
                    <a:pt x="2219" y="618"/>
                  </a:cubicBezTo>
                  <a:cubicBezTo>
                    <a:pt x="2168" y="870"/>
                    <a:pt x="2067" y="1072"/>
                    <a:pt x="2017" y="1324"/>
                  </a:cubicBezTo>
                  <a:lnTo>
                    <a:pt x="1916" y="1525"/>
                  </a:lnTo>
                  <a:cubicBezTo>
                    <a:pt x="1664" y="1677"/>
                    <a:pt x="1462" y="1929"/>
                    <a:pt x="1311" y="2231"/>
                  </a:cubicBezTo>
                  <a:lnTo>
                    <a:pt x="958" y="2231"/>
                  </a:lnTo>
                  <a:cubicBezTo>
                    <a:pt x="908" y="2231"/>
                    <a:pt x="807" y="2282"/>
                    <a:pt x="706" y="2332"/>
                  </a:cubicBezTo>
                  <a:cubicBezTo>
                    <a:pt x="605" y="2382"/>
                    <a:pt x="555" y="2433"/>
                    <a:pt x="505" y="2534"/>
                  </a:cubicBezTo>
                  <a:cubicBezTo>
                    <a:pt x="454" y="2584"/>
                    <a:pt x="454" y="2634"/>
                    <a:pt x="454" y="2685"/>
                  </a:cubicBezTo>
                  <a:lnTo>
                    <a:pt x="303" y="2685"/>
                  </a:lnTo>
                  <a:cubicBezTo>
                    <a:pt x="101" y="2735"/>
                    <a:pt x="0" y="2937"/>
                    <a:pt x="0" y="3139"/>
                  </a:cubicBezTo>
                  <a:cubicBezTo>
                    <a:pt x="0" y="3290"/>
                    <a:pt x="101" y="3441"/>
                    <a:pt x="252" y="3542"/>
                  </a:cubicBezTo>
                  <a:cubicBezTo>
                    <a:pt x="353" y="3592"/>
                    <a:pt x="454" y="3592"/>
                    <a:pt x="555" y="3643"/>
                  </a:cubicBezTo>
                  <a:cubicBezTo>
                    <a:pt x="757" y="3744"/>
                    <a:pt x="958" y="3844"/>
                    <a:pt x="1160" y="3945"/>
                  </a:cubicBezTo>
                  <a:lnTo>
                    <a:pt x="1261" y="3996"/>
                  </a:lnTo>
                  <a:cubicBezTo>
                    <a:pt x="1311" y="4046"/>
                    <a:pt x="1412" y="4096"/>
                    <a:pt x="1462" y="4147"/>
                  </a:cubicBezTo>
                  <a:cubicBezTo>
                    <a:pt x="1462" y="4349"/>
                    <a:pt x="1513" y="4550"/>
                    <a:pt x="1563" y="4701"/>
                  </a:cubicBezTo>
                  <a:cubicBezTo>
                    <a:pt x="1614" y="4953"/>
                    <a:pt x="1765" y="5155"/>
                    <a:pt x="1916" y="5306"/>
                  </a:cubicBezTo>
                  <a:cubicBezTo>
                    <a:pt x="1967" y="5306"/>
                    <a:pt x="2017" y="5357"/>
                    <a:pt x="2067" y="5357"/>
                  </a:cubicBezTo>
                  <a:cubicBezTo>
                    <a:pt x="2067" y="5407"/>
                    <a:pt x="2118" y="5508"/>
                    <a:pt x="2118" y="5609"/>
                  </a:cubicBezTo>
                  <a:cubicBezTo>
                    <a:pt x="2168" y="5659"/>
                    <a:pt x="2168" y="5710"/>
                    <a:pt x="2219" y="5760"/>
                  </a:cubicBezTo>
                  <a:lnTo>
                    <a:pt x="2219" y="6113"/>
                  </a:lnTo>
                  <a:cubicBezTo>
                    <a:pt x="2219" y="6214"/>
                    <a:pt x="2269" y="6365"/>
                    <a:pt x="2319" y="6466"/>
                  </a:cubicBezTo>
                  <a:cubicBezTo>
                    <a:pt x="2420" y="6516"/>
                    <a:pt x="2521" y="6617"/>
                    <a:pt x="2672" y="6617"/>
                  </a:cubicBezTo>
                  <a:cubicBezTo>
                    <a:pt x="2824" y="6567"/>
                    <a:pt x="2975" y="6516"/>
                    <a:pt x="3025" y="6416"/>
                  </a:cubicBezTo>
                  <a:cubicBezTo>
                    <a:pt x="3126" y="6315"/>
                    <a:pt x="3177" y="6214"/>
                    <a:pt x="3177" y="6063"/>
                  </a:cubicBezTo>
                  <a:cubicBezTo>
                    <a:pt x="3277" y="5811"/>
                    <a:pt x="3378" y="5508"/>
                    <a:pt x="3429" y="5256"/>
                  </a:cubicBezTo>
                  <a:lnTo>
                    <a:pt x="3479" y="5155"/>
                  </a:lnTo>
                  <a:cubicBezTo>
                    <a:pt x="3529" y="5054"/>
                    <a:pt x="3580" y="4953"/>
                    <a:pt x="3580" y="4903"/>
                  </a:cubicBezTo>
                  <a:lnTo>
                    <a:pt x="3580" y="4853"/>
                  </a:lnTo>
                  <a:lnTo>
                    <a:pt x="3933" y="4853"/>
                  </a:lnTo>
                  <a:cubicBezTo>
                    <a:pt x="4134" y="4752"/>
                    <a:pt x="4286" y="4701"/>
                    <a:pt x="4437" y="4550"/>
                  </a:cubicBezTo>
                  <a:lnTo>
                    <a:pt x="4941" y="4147"/>
                  </a:lnTo>
                  <a:cubicBezTo>
                    <a:pt x="4991" y="4096"/>
                    <a:pt x="5042" y="4046"/>
                    <a:pt x="5092" y="3945"/>
                  </a:cubicBezTo>
                  <a:lnTo>
                    <a:pt x="5143" y="3945"/>
                  </a:lnTo>
                  <a:cubicBezTo>
                    <a:pt x="5294" y="3895"/>
                    <a:pt x="5395" y="3794"/>
                    <a:pt x="5546" y="3744"/>
                  </a:cubicBezTo>
                  <a:cubicBezTo>
                    <a:pt x="5647" y="3643"/>
                    <a:pt x="5748" y="3491"/>
                    <a:pt x="5748" y="3391"/>
                  </a:cubicBezTo>
                  <a:cubicBezTo>
                    <a:pt x="5748" y="3239"/>
                    <a:pt x="5697" y="3139"/>
                    <a:pt x="5596" y="3038"/>
                  </a:cubicBezTo>
                  <a:cubicBezTo>
                    <a:pt x="5546" y="2937"/>
                    <a:pt x="5445" y="2887"/>
                    <a:pt x="5395" y="2836"/>
                  </a:cubicBezTo>
                  <a:cubicBezTo>
                    <a:pt x="5294" y="2786"/>
                    <a:pt x="5143" y="2786"/>
                    <a:pt x="5042" y="2786"/>
                  </a:cubicBezTo>
                  <a:lnTo>
                    <a:pt x="4689" y="2685"/>
                  </a:lnTo>
                  <a:lnTo>
                    <a:pt x="4588" y="2534"/>
                  </a:lnTo>
                  <a:cubicBezTo>
                    <a:pt x="4487" y="2382"/>
                    <a:pt x="4286" y="2282"/>
                    <a:pt x="4084" y="2181"/>
                  </a:cubicBezTo>
                  <a:cubicBezTo>
                    <a:pt x="4134" y="2130"/>
                    <a:pt x="4134" y="2029"/>
                    <a:pt x="4084" y="1979"/>
                  </a:cubicBezTo>
                  <a:cubicBezTo>
                    <a:pt x="4084" y="1828"/>
                    <a:pt x="3983" y="1727"/>
                    <a:pt x="3882" y="1677"/>
                  </a:cubicBezTo>
                  <a:cubicBezTo>
                    <a:pt x="3832" y="1626"/>
                    <a:pt x="3782" y="1576"/>
                    <a:pt x="3681" y="1576"/>
                  </a:cubicBezTo>
                  <a:cubicBezTo>
                    <a:pt x="3630" y="1525"/>
                    <a:pt x="3529" y="1475"/>
                    <a:pt x="3479" y="1424"/>
                  </a:cubicBezTo>
                  <a:cubicBezTo>
                    <a:pt x="3479" y="1324"/>
                    <a:pt x="3479" y="1273"/>
                    <a:pt x="3479" y="1072"/>
                  </a:cubicBezTo>
                  <a:cubicBezTo>
                    <a:pt x="3479" y="920"/>
                    <a:pt x="3429" y="769"/>
                    <a:pt x="3429" y="618"/>
                  </a:cubicBezTo>
                  <a:cubicBezTo>
                    <a:pt x="3429" y="517"/>
                    <a:pt x="3378" y="366"/>
                    <a:pt x="3328" y="265"/>
                  </a:cubicBezTo>
                  <a:cubicBezTo>
                    <a:pt x="3328" y="215"/>
                    <a:pt x="3227" y="164"/>
                    <a:pt x="3177" y="114"/>
                  </a:cubicBezTo>
                  <a:cubicBezTo>
                    <a:pt x="3101" y="38"/>
                    <a:pt x="3000" y="0"/>
                    <a:pt x="2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7091975" y="885050"/>
              <a:ext cx="152525" cy="92000"/>
            </a:xfrm>
            <a:custGeom>
              <a:avLst/>
              <a:gdLst/>
              <a:ahLst/>
              <a:cxnLst/>
              <a:rect l="l" t="t" r="r" b="b"/>
              <a:pathLst>
                <a:path w="6101" h="3680" extrusionOk="0">
                  <a:moveTo>
                    <a:pt x="5530" y="1"/>
                  </a:moveTo>
                  <a:cubicBezTo>
                    <a:pt x="5454" y="1"/>
                    <a:pt x="5374" y="18"/>
                    <a:pt x="5294" y="50"/>
                  </a:cubicBezTo>
                  <a:cubicBezTo>
                    <a:pt x="5193" y="100"/>
                    <a:pt x="5143" y="151"/>
                    <a:pt x="5042" y="251"/>
                  </a:cubicBezTo>
                  <a:cubicBezTo>
                    <a:pt x="4941" y="302"/>
                    <a:pt x="4790" y="352"/>
                    <a:pt x="4639" y="453"/>
                  </a:cubicBezTo>
                  <a:cubicBezTo>
                    <a:pt x="4538" y="554"/>
                    <a:pt x="4336" y="655"/>
                    <a:pt x="4185" y="705"/>
                  </a:cubicBezTo>
                  <a:lnTo>
                    <a:pt x="3731" y="957"/>
                  </a:lnTo>
                  <a:cubicBezTo>
                    <a:pt x="3530" y="1008"/>
                    <a:pt x="3328" y="1108"/>
                    <a:pt x="3126" y="1159"/>
                  </a:cubicBezTo>
                  <a:lnTo>
                    <a:pt x="2773" y="1260"/>
                  </a:lnTo>
                  <a:lnTo>
                    <a:pt x="2471" y="1310"/>
                  </a:lnTo>
                  <a:lnTo>
                    <a:pt x="1664" y="1310"/>
                  </a:lnTo>
                  <a:lnTo>
                    <a:pt x="1513" y="1209"/>
                  </a:lnTo>
                  <a:lnTo>
                    <a:pt x="1160" y="1108"/>
                  </a:lnTo>
                  <a:lnTo>
                    <a:pt x="706" y="806"/>
                  </a:lnTo>
                  <a:cubicBezTo>
                    <a:pt x="622" y="755"/>
                    <a:pt x="538" y="733"/>
                    <a:pt x="458" y="733"/>
                  </a:cubicBezTo>
                  <a:cubicBezTo>
                    <a:pt x="298" y="733"/>
                    <a:pt x="152" y="823"/>
                    <a:pt x="51" y="957"/>
                  </a:cubicBezTo>
                  <a:cubicBezTo>
                    <a:pt x="1" y="1058"/>
                    <a:pt x="1" y="1159"/>
                    <a:pt x="1" y="1260"/>
                  </a:cubicBezTo>
                  <a:cubicBezTo>
                    <a:pt x="51" y="1209"/>
                    <a:pt x="101" y="1184"/>
                    <a:pt x="146" y="1184"/>
                  </a:cubicBezTo>
                  <a:cubicBezTo>
                    <a:pt x="190" y="1184"/>
                    <a:pt x="228" y="1209"/>
                    <a:pt x="253" y="1260"/>
                  </a:cubicBezTo>
                  <a:cubicBezTo>
                    <a:pt x="505" y="1411"/>
                    <a:pt x="656" y="1613"/>
                    <a:pt x="858" y="1814"/>
                  </a:cubicBezTo>
                  <a:cubicBezTo>
                    <a:pt x="908" y="1814"/>
                    <a:pt x="908" y="1865"/>
                    <a:pt x="959" y="1965"/>
                  </a:cubicBezTo>
                  <a:lnTo>
                    <a:pt x="1009" y="1965"/>
                  </a:lnTo>
                  <a:cubicBezTo>
                    <a:pt x="1160" y="2016"/>
                    <a:pt x="1362" y="2066"/>
                    <a:pt x="1513" y="2117"/>
                  </a:cubicBezTo>
                  <a:cubicBezTo>
                    <a:pt x="1463" y="2268"/>
                    <a:pt x="1513" y="2419"/>
                    <a:pt x="1614" y="2570"/>
                  </a:cubicBezTo>
                  <a:cubicBezTo>
                    <a:pt x="1664" y="2570"/>
                    <a:pt x="1715" y="2621"/>
                    <a:pt x="1715" y="2621"/>
                  </a:cubicBezTo>
                  <a:lnTo>
                    <a:pt x="1765" y="2671"/>
                  </a:lnTo>
                  <a:lnTo>
                    <a:pt x="1916" y="2772"/>
                  </a:lnTo>
                  <a:lnTo>
                    <a:pt x="2017" y="2923"/>
                  </a:lnTo>
                  <a:cubicBezTo>
                    <a:pt x="2017" y="3024"/>
                    <a:pt x="2017" y="3075"/>
                    <a:pt x="2017" y="3125"/>
                  </a:cubicBezTo>
                  <a:cubicBezTo>
                    <a:pt x="2017" y="3276"/>
                    <a:pt x="2068" y="3427"/>
                    <a:pt x="2168" y="3528"/>
                  </a:cubicBezTo>
                  <a:cubicBezTo>
                    <a:pt x="2269" y="3629"/>
                    <a:pt x="2370" y="3680"/>
                    <a:pt x="2521" y="3680"/>
                  </a:cubicBezTo>
                  <a:lnTo>
                    <a:pt x="2622" y="3680"/>
                  </a:lnTo>
                  <a:cubicBezTo>
                    <a:pt x="2773" y="3629"/>
                    <a:pt x="2874" y="3528"/>
                    <a:pt x="2975" y="3377"/>
                  </a:cubicBezTo>
                  <a:cubicBezTo>
                    <a:pt x="3026" y="3226"/>
                    <a:pt x="3076" y="3075"/>
                    <a:pt x="3126" y="2923"/>
                  </a:cubicBezTo>
                  <a:cubicBezTo>
                    <a:pt x="3177" y="2772"/>
                    <a:pt x="3227" y="2671"/>
                    <a:pt x="3227" y="2520"/>
                  </a:cubicBezTo>
                  <a:cubicBezTo>
                    <a:pt x="3278" y="2470"/>
                    <a:pt x="3278" y="2369"/>
                    <a:pt x="3328" y="2318"/>
                  </a:cubicBezTo>
                  <a:cubicBezTo>
                    <a:pt x="3580" y="2167"/>
                    <a:pt x="3832" y="2016"/>
                    <a:pt x="4135" y="1865"/>
                  </a:cubicBezTo>
                  <a:lnTo>
                    <a:pt x="4538" y="1663"/>
                  </a:lnTo>
                  <a:cubicBezTo>
                    <a:pt x="4689" y="1613"/>
                    <a:pt x="4740" y="1512"/>
                    <a:pt x="4790" y="1411"/>
                  </a:cubicBezTo>
                  <a:lnTo>
                    <a:pt x="4840" y="1411"/>
                  </a:lnTo>
                  <a:lnTo>
                    <a:pt x="5345" y="1108"/>
                  </a:lnTo>
                  <a:cubicBezTo>
                    <a:pt x="5445" y="1058"/>
                    <a:pt x="5546" y="957"/>
                    <a:pt x="5647" y="907"/>
                  </a:cubicBezTo>
                  <a:cubicBezTo>
                    <a:pt x="5950" y="806"/>
                    <a:pt x="6101" y="503"/>
                    <a:pt x="5950" y="251"/>
                  </a:cubicBezTo>
                  <a:cubicBezTo>
                    <a:pt x="5846" y="79"/>
                    <a:pt x="5696" y="1"/>
                    <a:pt x="5530"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7125175" y="884825"/>
              <a:ext cx="30375" cy="21700"/>
            </a:xfrm>
            <a:custGeom>
              <a:avLst/>
              <a:gdLst/>
              <a:ahLst/>
              <a:cxnLst/>
              <a:rect l="l" t="t" r="r" b="b"/>
              <a:pathLst>
                <a:path w="1215" h="868" extrusionOk="0">
                  <a:moveTo>
                    <a:pt x="679" y="0"/>
                  </a:moveTo>
                  <a:cubicBezTo>
                    <a:pt x="650" y="0"/>
                    <a:pt x="620" y="3"/>
                    <a:pt x="588" y="8"/>
                  </a:cubicBezTo>
                  <a:cubicBezTo>
                    <a:pt x="1" y="57"/>
                    <a:pt x="79" y="867"/>
                    <a:pt x="639" y="867"/>
                  </a:cubicBezTo>
                  <a:cubicBezTo>
                    <a:pt x="655" y="867"/>
                    <a:pt x="672" y="867"/>
                    <a:pt x="689" y="865"/>
                  </a:cubicBezTo>
                  <a:cubicBezTo>
                    <a:pt x="1215" y="818"/>
                    <a:pt x="1197" y="0"/>
                    <a:pt x="679"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7127275" y="807200"/>
              <a:ext cx="51700" cy="61450"/>
            </a:xfrm>
            <a:custGeom>
              <a:avLst/>
              <a:gdLst/>
              <a:ahLst/>
              <a:cxnLst/>
              <a:rect l="l" t="t" r="r" b="b"/>
              <a:pathLst>
                <a:path w="2068" h="2458" extrusionOk="0">
                  <a:moveTo>
                    <a:pt x="1362" y="0"/>
                  </a:moveTo>
                  <a:cubicBezTo>
                    <a:pt x="1276" y="0"/>
                    <a:pt x="1189" y="29"/>
                    <a:pt x="1109" y="88"/>
                  </a:cubicBezTo>
                  <a:cubicBezTo>
                    <a:pt x="1009" y="139"/>
                    <a:pt x="908" y="240"/>
                    <a:pt x="857" y="340"/>
                  </a:cubicBezTo>
                  <a:cubicBezTo>
                    <a:pt x="555" y="492"/>
                    <a:pt x="353" y="744"/>
                    <a:pt x="303" y="1046"/>
                  </a:cubicBezTo>
                  <a:cubicBezTo>
                    <a:pt x="252" y="1097"/>
                    <a:pt x="202" y="1198"/>
                    <a:pt x="202" y="1298"/>
                  </a:cubicBezTo>
                  <a:cubicBezTo>
                    <a:pt x="152" y="1349"/>
                    <a:pt x="101" y="1349"/>
                    <a:pt x="101" y="1399"/>
                  </a:cubicBezTo>
                  <a:cubicBezTo>
                    <a:pt x="0" y="1651"/>
                    <a:pt x="0" y="1954"/>
                    <a:pt x="202" y="2155"/>
                  </a:cubicBezTo>
                  <a:cubicBezTo>
                    <a:pt x="353" y="2357"/>
                    <a:pt x="555" y="2458"/>
                    <a:pt x="807" y="2458"/>
                  </a:cubicBezTo>
                  <a:lnTo>
                    <a:pt x="1059" y="2458"/>
                  </a:lnTo>
                  <a:cubicBezTo>
                    <a:pt x="1261" y="2458"/>
                    <a:pt x="1462" y="2407"/>
                    <a:pt x="1664" y="2307"/>
                  </a:cubicBezTo>
                  <a:cubicBezTo>
                    <a:pt x="1866" y="2206"/>
                    <a:pt x="2017" y="2004"/>
                    <a:pt x="2067" y="1802"/>
                  </a:cubicBezTo>
                  <a:cubicBezTo>
                    <a:pt x="2067" y="1601"/>
                    <a:pt x="2067" y="1450"/>
                    <a:pt x="1966" y="1298"/>
                  </a:cubicBezTo>
                  <a:cubicBezTo>
                    <a:pt x="1966" y="1198"/>
                    <a:pt x="1966" y="1147"/>
                    <a:pt x="1966" y="1097"/>
                  </a:cubicBezTo>
                  <a:cubicBezTo>
                    <a:pt x="2017" y="945"/>
                    <a:pt x="2017" y="794"/>
                    <a:pt x="1966" y="693"/>
                  </a:cubicBezTo>
                  <a:cubicBezTo>
                    <a:pt x="1916" y="593"/>
                    <a:pt x="1866" y="492"/>
                    <a:pt x="1815" y="441"/>
                  </a:cubicBezTo>
                  <a:cubicBezTo>
                    <a:pt x="1815" y="340"/>
                    <a:pt x="1765" y="240"/>
                    <a:pt x="1714" y="189"/>
                  </a:cubicBezTo>
                  <a:cubicBezTo>
                    <a:pt x="1623" y="67"/>
                    <a:pt x="1494" y="0"/>
                    <a:pt x="1362"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7060475" y="767800"/>
              <a:ext cx="216800" cy="242025"/>
            </a:xfrm>
            <a:custGeom>
              <a:avLst/>
              <a:gdLst/>
              <a:ahLst/>
              <a:cxnLst/>
              <a:rect l="l" t="t" r="r" b="b"/>
              <a:pathLst>
                <a:path w="8672" h="9681" extrusionOk="0">
                  <a:moveTo>
                    <a:pt x="3933" y="2118"/>
                  </a:moveTo>
                  <a:cubicBezTo>
                    <a:pt x="3983" y="2269"/>
                    <a:pt x="4033" y="2421"/>
                    <a:pt x="4134" y="2572"/>
                  </a:cubicBezTo>
                  <a:cubicBezTo>
                    <a:pt x="4185" y="2774"/>
                    <a:pt x="4286" y="2975"/>
                    <a:pt x="4386" y="3227"/>
                  </a:cubicBezTo>
                  <a:cubicBezTo>
                    <a:pt x="4538" y="3429"/>
                    <a:pt x="4638" y="3631"/>
                    <a:pt x="4790" y="3832"/>
                  </a:cubicBezTo>
                  <a:cubicBezTo>
                    <a:pt x="5042" y="4236"/>
                    <a:pt x="5395" y="4538"/>
                    <a:pt x="5798" y="4790"/>
                  </a:cubicBezTo>
                  <a:cubicBezTo>
                    <a:pt x="6000" y="4891"/>
                    <a:pt x="6201" y="5042"/>
                    <a:pt x="6403" y="5143"/>
                  </a:cubicBezTo>
                  <a:cubicBezTo>
                    <a:pt x="6504" y="5193"/>
                    <a:pt x="6655" y="5244"/>
                    <a:pt x="6756" y="5294"/>
                  </a:cubicBezTo>
                  <a:lnTo>
                    <a:pt x="6705" y="5294"/>
                  </a:lnTo>
                  <a:cubicBezTo>
                    <a:pt x="6050" y="5546"/>
                    <a:pt x="5445" y="5950"/>
                    <a:pt x="4991" y="6454"/>
                  </a:cubicBezTo>
                  <a:cubicBezTo>
                    <a:pt x="4638" y="6756"/>
                    <a:pt x="4386" y="7160"/>
                    <a:pt x="4185" y="7563"/>
                  </a:cubicBezTo>
                  <a:cubicBezTo>
                    <a:pt x="4084" y="7765"/>
                    <a:pt x="3983" y="7916"/>
                    <a:pt x="3882" y="8117"/>
                  </a:cubicBezTo>
                  <a:cubicBezTo>
                    <a:pt x="3781" y="7916"/>
                    <a:pt x="3681" y="7714"/>
                    <a:pt x="3580" y="7462"/>
                  </a:cubicBezTo>
                  <a:cubicBezTo>
                    <a:pt x="3378" y="7059"/>
                    <a:pt x="3126" y="6655"/>
                    <a:pt x="2824" y="6303"/>
                  </a:cubicBezTo>
                  <a:cubicBezTo>
                    <a:pt x="2723" y="6101"/>
                    <a:pt x="2521" y="5899"/>
                    <a:pt x="2370" y="5748"/>
                  </a:cubicBezTo>
                  <a:cubicBezTo>
                    <a:pt x="2219" y="5546"/>
                    <a:pt x="2017" y="5395"/>
                    <a:pt x="1815" y="5244"/>
                  </a:cubicBezTo>
                  <a:cubicBezTo>
                    <a:pt x="1664" y="5143"/>
                    <a:pt x="1563" y="5042"/>
                    <a:pt x="1412" y="4992"/>
                  </a:cubicBezTo>
                  <a:cubicBezTo>
                    <a:pt x="1563" y="4891"/>
                    <a:pt x="1664" y="4841"/>
                    <a:pt x="1815" y="4740"/>
                  </a:cubicBezTo>
                  <a:lnTo>
                    <a:pt x="2067" y="4538"/>
                  </a:lnTo>
                  <a:cubicBezTo>
                    <a:pt x="2269" y="4387"/>
                    <a:pt x="2471" y="4236"/>
                    <a:pt x="2622" y="4084"/>
                  </a:cubicBezTo>
                  <a:cubicBezTo>
                    <a:pt x="2824" y="3933"/>
                    <a:pt x="2975" y="3782"/>
                    <a:pt x="3076" y="3580"/>
                  </a:cubicBezTo>
                  <a:cubicBezTo>
                    <a:pt x="3227" y="3429"/>
                    <a:pt x="3378" y="3227"/>
                    <a:pt x="3479" y="3026"/>
                  </a:cubicBezTo>
                  <a:cubicBezTo>
                    <a:pt x="3630" y="2824"/>
                    <a:pt x="3731" y="2622"/>
                    <a:pt x="3781" y="2421"/>
                  </a:cubicBezTo>
                  <a:cubicBezTo>
                    <a:pt x="3832" y="2320"/>
                    <a:pt x="3882" y="2219"/>
                    <a:pt x="3933" y="2118"/>
                  </a:cubicBezTo>
                  <a:close/>
                  <a:moveTo>
                    <a:pt x="3983" y="1"/>
                  </a:moveTo>
                  <a:lnTo>
                    <a:pt x="3933" y="102"/>
                  </a:lnTo>
                  <a:cubicBezTo>
                    <a:pt x="3882" y="303"/>
                    <a:pt x="3781" y="555"/>
                    <a:pt x="3681" y="757"/>
                  </a:cubicBezTo>
                  <a:cubicBezTo>
                    <a:pt x="3681" y="757"/>
                    <a:pt x="3681" y="807"/>
                    <a:pt x="3630" y="858"/>
                  </a:cubicBezTo>
                  <a:cubicBezTo>
                    <a:pt x="3529" y="1110"/>
                    <a:pt x="3378" y="1412"/>
                    <a:pt x="3227" y="1614"/>
                  </a:cubicBezTo>
                  <a:cubicBezTo>
                    <a:pt x="3227" y="1664"/>
                    <a:pt x="3176" y="1715"/>
                    <a:pt x="3176" y="1765"/>
                  </a:cubicBezTo>
                  <a:lnTo>
                    <a:pt x="3076" y="1916"/>
                  </a:lnTo>
                  <a:cubicBezTo>
                    <a:pt x="2975" y="2118"/>
                    <a:pt x="2874" y="2320"/>
                    <a:pt x="2824" y="2471"/>
                  </a:cubicBezTo>
                  <a:cubicBezTo>
                    <a:pt x="2773" y="2572"/>
                    <a:pt x="2723" y="2673"/>
                    <a:pt x="2672" y="2723"/>
                  </a:cubicBezTo>
                  <a:cubicBezTo>
                    <a:pt x="2571" y="2874"/>
                    <a:pt x="2471" y="2975"/>
                    <a:pt x="2370" y="3126"/>
                  </a:cubicBezTo>
                  <a:cubicBezTo>
                    <a:pt x="2319" y="3177"/>
                    <a:pt x="2319" y="3177"/>
                    <a:pt x="2319" y="3177"/>
                  </a:cubicBezTo>
                  <a:lnTo>
                    <a:pt x="2067" y="3479"/>
                  </a:lnTo>
                  <a:cubicBezTo>
                    <a:pt x="1815" y="3731"/>
                    <a:pt x="1563" y="3983"/>
                    <a:pt x="1261" y="4185"/>
                  </a:cubicBezTo>
                  <a:cubicBezTo>
                    <a:pt x="1160" y="4336"/>
                    <a:pt x="1009" y="4437"/>
                    <a:pt x="857" y="4488"/>
                  </a:cubicBezTo>
                  <a:lnTo>
                    <a:pt x="454" y="4740"/>
                  </a:lnTo>
                  <a:lnTo>
                    <a:pt x="404" y="4740"/>
                  </a:lnTo>
                  <a:lnTo>
                    <a:pt x="202" y="4891"/>
                  </a:lnTo>
                  <a:lnTo>
                    <a:pt x="0" y="4992"/>
                  </a:lnTo>
                  <a:cubicBezTo>
                    <a:pt x="152" y="5093"/>
                    <a:pt x="353" y="5193"/>
                    <a:pt x="504" y="5294"/>
                  </a:cubicBezTo>
                  <a:lnTo>
                    <a:pt x="555" y="5294"/>
                  </a:lnTo>
                  <a:cubicBezTo>
                    <a:pt x="807" y="5445"/>
                    <a:pt x="1059" y="5597"/>
                    <a:pt x="1261" y="5798"/>
                  </a:cubicBezTo>
                  <a:cubicBezTo>
                    <a:pt x="1361" y="5899"/>
                    <a:pt x="1412" y="5950"/>
                    <a:pt x="1513" y="6050"/>
                  </a:cubicBezTo>
                  <a:lnTo>
                    <a:pt x="1563" y="6101"/>
                  </a:lnTo>
                  <a:cubicBezTo>
                    <a:pt x="1664" y="6202"/>
                    <a:pt x="1765" y="6303"/>
                    <a:pt x="1815" y="6403"/>
                  </a:cubicBezTo>
                  <a:cubicBezTo>
                    <a:pt x="1866" y="6454"/>
                    <a:pt x="1916" y="6454"/>
                    <a:pt x="1916" y="6504"/>
                  </a:cubicBezTo>
                  <a:lnTo>
                    <a:pt x="2017" y="6555"/>
                  </a:lnTo>
                  <a:cubicBezTo>
                    <a:pt x="2067" y="6655"/>
                    <a:pt x="2118" y="6706"/>
                    <a:pt x="2168" y="6807"/>
                  </a:cubicBezTo>
                  <a:cubicBezTo>
                    <a:pt x="2219" y="6807"/>
                    <a:pt x="2219" y="6857"/>
                    <a:pt x="2269" y="6907"/>
                  </a:cubicBezTo>
                  <a:cubicBezTo>
                    <a:pt x="2319" y="6958"/>
                    <a:pt x="2370" y="7008"/>
                    <a:pt x="2420" y="7109"/>
                  </a:cubicBezTo>
                  <a:lnTo>
                    <a:pt x="2723" y="7563"/>
                  </a:lnTo>
                  <a:cubicBezTo>
                    <a:pt x="2824" y="7714"/>
                    <a:pt x="2924" y="7916"/>
                    <a:pt x="3025" y="8067"/>
                  </a:cubicBezTo>
                  <a:cubicBezTo>
                    <a:pt x="3126" y="8269"/>
                    <a:pt x="3227" y="8420"/>
                    <a:pt x="3328" y="8622"/>
                  </a:cubicBezTo>
                  <a:lnTo>
                    <a:pt x="3479" y="8924"/>
                  </a:lnTo>
                  <a:lnTo>
                    <a:pt x="3580" y="9126"/>
                  </a:lnTo>
                  <a:lnTo>
                    <a:pt x="3781" y="9378"/>
                  </a:lnTo>
                  <a:lnTo>
                    <a:pt x="3933" y="9680"/>
                  </a:lnTo>
                  <a:lnTo>
                    <a:pt x="4033" y="9680"/>
                  </a:lnTo>
                  <a:cubicBezTo>
                    <a:pt x="4033" y="9579"/>
                    <a:pt x="4084" y="9529"/>
                    <a:pt x="4134" y="9428"/>
                  </a:cubicBezTo>
                  <a:lnTo>
                    <a:pt x="4235" y="9176"/>
                  </a:lnTo>
                  <a:lnTo>
                    <a:pt x="4286" y="9075"/>
                  </a:lnTo>
                  <a:cubicBezTo>
                    <a:pt x="4336" y="8974"/>
                    <a:pt x="4386" y="8823"/>
                    <a:pt x="4487" y="8672"/>
                  </a:cubicBezTo>
                  <a:cubicBezTo>
                    <a:pt x="4538" y="8571"/>
                    <a:pt x="4588" y="8420"/>
                    <a:pt x="4689" y="8319"/>
                  </a:cubicBezTo>
                  <a:cubicBezTo>
                    <a:pt x="4739" y="8168"/>
                    <a:pt x="4840" y="8067"/>
                    <a:pt x="4941" y="7916"/>
                  </a:cubicBezTo>
                  <a:cubicBezTo>
                    <a:pt x="5042" y="7815"/>
                    <a:pt x="4991" y="7765"/>
                    <a:pt x="5042" y="7714"/>
                  </a:cubicBezTo>
                  <a:cubicBezTo>
                    <a:pt x="5143" y="7563"/>
                    <a:pt x="5243" y="7412"/>
                    <a:pt x="5344" y="7260"/>
                  </a:cubicBezTo>
                  <a:cubicBezTo>
                    <a:pt x="5445" y="7160"/>
                    <a:pt x="5546" y="7059"/>
                    <a:pt x="5697" y="6958"/>
                  </a:cubicBezTo>
                  <a:cubicBezTo>
                    <a:pt x="5798" y="6857"/>
                    <a:pt x="6000" y="6655"/>
                    <a:pt x="6151" y="6555"/>
                  </a:cubicBezTo>
                  <a:cubicBezTo>
                    <a:pt x="6252" y="6454"/>
                    <a:pt x="6302" y="6403"/>
                    <a:pt x="6403" y="6353"/>
                  </a:cubicBezTo>
                  <a:cubicBezTo>
                    <a:pt x="6504" y="6252"/>
                    <a:pt x="6605" y="6202"/>
                    <a:pt x="6705" y="6101"/>
                  </a:cubicBezTo>
                  <a:cubicBezTo>
                    <a:pt x="6907" y="6000"/>
                    <a:pt x="7109" y="5899"/>
                    <a:pt x="7310" y="5798"/>
                  </a:cubicBezTo>
                  <a:cubicBezTo>
                    <a:pt x="7512" y="5698"/>
                    <a:pt x="7714" y="5597"/>
                    <a:pt x="7966" y="5496"/>
                  </a:cubicBezTo>
                  <a:cubicBezTo>
                    <a:pt x="8167" y="5395"/>
                    <a:pt x="8420" y="5294"/>
                    <a:pt x="8672" y="5244"/>
                  </a:cubicBezTo>
                  <a:cubicBezTo>
                    <a:pt x="8520" y="5193"/>
                    <a:pt x="8319" y="5093"/>
                    <a:pt x="8117" y="4941"/>
                  </a:cubicBezTo>
                  <a:lnTo>
                    <a:pt x="7714" y="4740"/>
                  </a:lnTo>
                  <a:cubicBezTo>
                    <a:pt x="7562" y="4689"/>
                    <a:pt x="7361" y="4588"/>
                    <a:pt x="7210" y="4538"/>
                  </a:cubicBezTo>
                  <a:lnTo>
                    <a:pt x="6857" y="4336"/>
                  </a:lnTo>
                  <a:lnTo>
                    <a:pt x="6705" y="4286"/>
                  </a:lnTo>
                  <a:cubicBezTo>
                    <a:pt x="6554" y="4185"/>
                    <a:pt x="6403" y="4084"/>
                    <a:pt x="6252" y="3983"/>
                  </a:cubicBezTo>
                  <a:cubicBezTo>
                    <a:pt x="6151" y="3933"/>
                    <a:pt x="6050" y="3832"/>
                    <a:pt x="5899" y="3731"/>
                  </a:cubicBezTo>
                  <a:lnTo>
                    <a:pt x="5647" y="3530"/>
                  </a:lnTo>
                  <a:lnTo>
                    <a:pt x="5445" y="3278"/>
                  </a:lnTo>
                  <a:cubicBezTo>
                    <a:pt x="5344" y="3076"/>
                    <a:pt x="5193" y="2925"/>
                    <a:pt x="5092" y="2723"/>
                  </a:cubicBezTo>
                  <a:cubicBezTo>
                    <a:pt x="5042" y="2572"/>
                    <a:pt x="4991" y="2471"/>
                    <a:pt x="4941" y="2320"/>
                  </a:cubicBezTo>
                  <a:cubicBezTo>
                    <a:pt x="4891" y="2219"/>
                    <a:pt x="4840" y="2169"/>
                    <a:pt x="4790" y="2068"/>
                  </a:cubicBezTo>
                  <a:cubicBezTo>
                    <a:pt x="4739" y="1967"/>
                    <a:pt x="4739" y="1967"/>
                    <a:pt x="4689" y="1866"/>
                  </a:cubicBezTo>
                  <a:cubicBezTo>
                    <a:pt x="4689" y="1816"/>
                    <a:pt x="4588" y="1664"/>
                    <a:pt x="4538" y="1513"/>
                  </a:cubicBezTo>
                  <a:cubicBezTo>
                    <a:pt x="4487" y="1412"/>
                    <a:pt x="4437" y="1211"/>
                    <a:pt x="4336" y="1059"/>
                  </a:cubicBezTo>
                  <a:cubicBezTo>
                    <a:pt x="4286" y="908"/>
                    <a:pt x="4235" y="807"/>
                    <a:pt x="4235" y="707"/>
                  </a:cubicBezTo>
                  <a:cubicBezTo>
                    <a:pt x="4185" y="606"/>
                    <a:pt x="4084" y="404"/>
                    <a:pt x="4033" y="202"/>
                  </a:cubicBezTo>
                  <a:cubicBezTo>
                    <a:pt x="3983" y="51"/>
                    <a:pt x="3983" y="51"/>
                    <a:pt x="3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4"/>
          <p:cNvGrpSpPr/>
          <p:nvPr/>
        </p:nvGrpSpPr>
        <p:grpSpPr>
          <a:xfrm>
            <a:off x="1702000" y="4676575"/>
            <a:ext cx="184050" cy="192875"/>
            <a:chOff x="7186500" y="1628625"/>
            <a:chExt cx="184050" cy="192875"/>
          </a:xfrm>
        </p:grpSpPr>
        <p:sp>
          <p:nvSpPr>
            <p:cNvPr id="1383" name="Google Shape;1383;p14"/>
            <p:cNvSpPr/>
            <p:nvPr/>
          </p:nvSpPr>
          <p:spPr>
            <a:xfrm>
              <a:off x="7220525" y="1667975"/>
              <a:ext cx="114725" cy="115700"/>
            </a:xfrm>
            <a:custGeom>
              <a:avLst/>
              <a:gdLst/>
              <a:ahLst/>
              <a:cxnLst/>
              <a:rect l="l" t="t" r="r" b="b"/>
              <a:pathLst>
                <a:path w="4589" h="4628" extrusionOk="0">
                  <a:moveTo>
                    <a:pt x="2000" y="1"/>
                  </a:moveTo>
                  <a:cubicBezTo>
                    <a:pt x="1843" y="1"/>
                    <a:pt x="1688" y="94"/>
                    <a:pt x="1614" y="242"/>
                  </a:cubicBezTo>
                  <a:cubicBezTo>
                    <a:pt x="1513" y="393"/>
                    <a:pt x="1463" y="595"/>
                    <a:pt x="1513" y="796"/>
                  </a:cubicBezTo>
                  <a:cubicBezTo>
                    <a:pt x="1413" y="847"/>
                    <a:pt x="1312" y="948"/>
                    <a:pt x="1261" y="1048"/>
                  </a:cubicBezTo>
                  <a:cubicBezTo>
                    <a:pt x="1211" y="1149"/>
                    <a:pt x="1160" y="1250"/>
                    <a:pt x="1110" y="1351"/>
                  </a:cubicBezTo>
                  <a:lnTo>
                    <a:pt x="1009" y="1401"/>
                  </a:lnTo>
                  <a:cubicBezTo>
                    <a:pt x="757" y="1502"/>
                    <a:pt x="505" y="1653"/>
                    <a:pt x="354" y="1855"/>
                  </a:cubicBezTo>
                  <a:cubicBezTo>
                    <a:pt x="253" y="1956"/>
                    <a:pt x="203" y="2107"/>
                    <a:pt x="203" y="2258"/>
                  </a:cubicBezTo>
                  <a:cubicBezTo>
                    <a:pt x="152" y="2309"/>
                    <a:pt x="102" y="2410"/>
                    <a:pt x="51" y="2460"/>
                  </a:cubicBezTo>
                  <a:cubicBezTo>
                    <a:pt x="1" y="2662"/>
                    <a:pt x="51" y="2863"/>
                    <a:pt x="152" y="3065"/>
                  </a:cubicBezTo>
                  <a:cubicBezTo>
                    <a:pt x="354" y="3166"/>
                    <a:pt x="505" y="3367"/>
                    <a:pt x="656" y="3519"/>
                  </a:cubicBezTo>
                  <a:cubicBezTo>
                    <a:pt x="808" y="3670"/>
                    <a:pt x="1009" y="3771"/>
                    <a:pt x="1261" y="3821"/>
                  </a:cubicBezTo>
                  <a:cubicBezTo>
                    <a:pt x="1312" y="4023"/>
                    <a:pt x="1362" y="4174"/>
                    <a:pt x="1513" y="4325"/>
                  </a:cubicBezTo>
                  <a:cubicBezTo>
                    <a:pt x="1564" y="4325"/>
                    <a:pt x="1614" y="4325"/>
                    <a:pt x="1665" y="4376"/>
                  </a:cubicBezTo>
                  <a:cubicBezTo>
                    <a:pt x="1665" y="4426"/>
                    <a:pt x="1715" y="4527"/>
                    <a:pt x="1816" y="4577"/>
                  </a:cubicBezTo>
                  <a:cubicBezTo>
                    <a:pt x="1917" y="4628"/>
                    <a:pt x="2018" y="4628"/>
                    <a:pt x="2169" y="4628"/>
                  </a:cubicBezTo>
                  <a:cubicBezTo>
                    <a:pt x="2270" y="4628"/>
                    <a:pt x="2370" y="4577"/>
                    <a:pt x="2421" y="4477"/>
                  </a:cubicBezTo>
                  <a:cubicBezTo>
                    <a:pt x="2522" y="4376"/>
                    <a:pt x="2572" y="4275"/>
                    <a:pt x="2623" y="4174"/>
                  </a:cubicBezTo>
                  <a:lnTo>
                    <a:pt x="2673" y="4174"/>
                  </a:lnTo>
                  <a:cubicBezTo>
                    <a:pt x="2824" y="4023"/>
                    <a:pt x="2925" y="3872"/>
                    <a:pt x="2975" y="3670"/>
                  </a:cubicBezTo>
                  <a:cubicBezTo>
                    <a:pt x="3177" y="3670"/>
                    <a:pt x="3328" y="3620"/>
                    <a:pt x="3480" y="3519"/>
                  </a:cubicBezTo>
                  <a:cubicBezTo>
                    <a:pt x="3580" y="3468"/>
                    <a:pt x="3580" y="3468"/>
                    <a:pt x="3782" y="3367"/>
                  </a:cubicBezTo>
                  <a:cubicBezTo>
                    <a:pt x="3933" y="3267"/>
                    <a:pt x="4135" y="3115"/>
                    <a:pt x="4286" y="3015"/>
                  </a:cubicBezTo>
                  <a:cubicBezTo>
                    <a:pt x="4538" y="2914"/>
                    <a:pt x="4589" y="2611"/>
                    <a:pt x="4488" y="2410"/>
                  </a:cubicBezTo>
                  <a:cubicBezTo>
                    <a:pt x="4387" y="2258"/>
                    <a:pt x="4185" y="2158"/>
                    <a:pt x="4034" y="2158"/>
                  </a:cubicBezTo>
                  <a:cubicBezTo>
                    <a:pt x="3984" y="2107"/>
                    <a:pt x="3933" y="2057"/>
                    <a:pt x="3832" y="2006"/>
                  </a:cubicBezTo>
                  <a:lnTo>
                    <a:pt x="3580" y="1855"/>
                  </a:lnTo>
                  <a:cubicBezTo>
                    <a:pt x="3429" y="1754"/>
                    <a:pt x="3278" y="1704"/>
                    <a:pt x="3127" y="1704"/>
                  </a:cubicBezTo>
                  <a:lnTo>
                    <a:pt x="3026" y="1603"/>
                  </a:lnTo>
                  <a:cubicBezTo>
                    <a:pt x="2875" y="1502"/>
                    <a:pt x="2723" y="1452"/>
                    <a:pt x="2522" y="1401"/>
                  </a:cubicBezTo>
                  <a:cubicBezTo>
                    <a:pt x="2572" y="1300"/>
                    <a:pt x="2572" y="1149"/>
                    <a:pt x="2522" y="1048"/>
                  </a:cubicBezTo>
                  <a:cubicBezTo>
                    <a:pt x="2522" y="897"/>
                    <a:pt x="2522" y="695"/>
                    <a:pt x="2522" y="544"/>
                  </a:cubicBezTo>
                  <a:cubicBezTo>
                    <a:pt x="2471" y="443"/>
                    <a:pt x="2471" y="343"/>
                    <a:pt x="2421" y="242"/>
                  </a:cubicBezTo>
                  <a:cubicBezTo>
                    <a:pt x="2370" y="141"/>
                    <a:pt x="2270" y="91"/>
                    <a:pt x="2169" y="40"/>
                  </a:cubicBezTo>
                  <a:cubicBezTo>
                    <a:pt x="2115" y="13"/>
                    <a:pt x="2057" y="1"/>
                    <a:pt x="2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7220525" y="1723600"/>
              <a:ext cx="123550" cy="71425"/>
            </a:xfrm>
            <a:custGeom>
              <a:avLst/>
              <a:gdLst/>
              <a:ahLst/>
              <a:cxnLst/>
              <a:rect l="l" t="t" r="r" b="b"/>
              <a:pathLst>
                <a:path w="4942" h="2857" extrusionOk="0">
                  <a:moveTo>
                    <a:pt x="4436" y="0"/>
                  </a:moveTo>
                  <a:cubicBezTo>
                    <a:pt x="4338" y="0"/>
                    <a:pt x="4244" y="25"/>
                    <a:pt x="4185" y="84"/>
                  </a:cubicBezTo>
                  <a:lnTo>
                    <a:pt x="4085" y="134"/>
                  </a:lnTo>
                  <a:cubicBezTo>
                    <a:pt x="3984" y="185"/>
                    <a:pt x="3883" y="235"/>
                    <a:pt x="3782" y="336"/>
                  </a:cubicBezTo>
                  <a:lnTo>
                    <a:pt x="3832" y="336"/>
                  </a:lnTo>
                  <a:lnTo>
                    <a:pt x="3681" y="437"/>
                  </a:lnTo>
                  <a:lnTo>
                    <a:pt x="3177" y="638"/>
                  </a:lnTo>
                  <a:lnTo>
                    <a:pt x="3127" y="638"/>
                  </a:lnTo>
                  <a:lnTo>
                    <a:pt x="2975" y="689"/>
                  </a:lnTo>
                  <a:lnTo>
                    <a:pt x="2572" y="790"/>
                  </a:lnTo>
                  <a:cubicBezTo>
                    <a:pt x="2370" y="840"/>
                    <a:pt x="2169" y="890"/>
                    <a:pt x="1967" y="941"/>
                  </a:cubicBezTo>
                  <a:lnTo>
                    <a:pt x="1765" y="941"/>
                  </a:lnTo>
                  <a:cubicBezTo>
                    <a:pt x="1698" y="941"/>
                    <a:pt x="1631" y="963"/>
                    <a:pt x="1549" y="963"/>
                  </a:cubicBezTo>
                  <a:cubicBezTo>
                    <a:pt x="1508" y="963"/>
                    <a:pt x="1463" y="958"/>
                    <a:pt x="1413" y="941"/>
                  </a:cubicBezTo>
                  <a:cubicBezTo>
                    <a:pt x="1261" y="941"/>
                    <a:pt x="1110" y="890"/>
                    <a:pt x="959" y="840"/>
                  </a:cubicBezTo>
                  <a:cubicBezTo>
                    <a:pt x="852" y="804"/>
                    <a:pt x="720" y="769"/>
                    <a:pt x="580" y="769"/>
                  </a:cubicBezTo>
                  <a:cubicBezTo>
                    <a:pt x="522" y="769"/>
                    <a:pt x="463" y="775"/>
                    <a:pt x="404" y="790"/>
                  </a:cubicBezTo>
                  <a:cubicBezTo>
                    <a:pt x="253" y="840"/>
                    <a:pt x="152" y="941"/>
                    <a:pt x="102" y="1092"/>
                  </a:cubicBezTo>
                  <a:cubicBezTo>
                    <a:pt x="1" y="1294"/>
                    <a:pt x="152" y="1546"/>
                    <a:pt x="404" y="1647"/>
                  </a:cubicBezTo>
                  <a:lnTo>
                    <a:pt x="556" y="1647"/>
                  </a:lnTo>
                  <a:cubicBezTo>
                    <a:pt x="707" y="1697"/>
                    <a:pt x="908" y="1747"/>
                    <a:pt x="1110" y="1798"/>
                  </a:cubicBezTo>
                  <a:cubicBezTo>
                    <a:pt x="1312" y="1798"/>
                    <a:pt x="1513" y="1848"/>
                    <a:pt x="1715" y="1848"/>
                  </a:cubicBezTo>
                  <a:cubicBezTo>
                    <a:pt x="1665" y="1949"/>
                    <a:pt x="1564" y="2050"/>
                    <a:pt x="1513" y="2201"/>
                  </a:cubicBezTo>
                  <a:cubicBezTo>
                    <a:pt x="1372" y="2484"/>
                    <a:pt x="1583" y="2811"/>
                    <a:pt x="1859" y="2811"/>
                  </a:cubicBezTo>
                  <a:cubicBezTo>
                    <a:pt x="1878" y="2811"/>
                    <a:pt x="1897" y="2809"/>
                    <a:pt x="1917" y="2806"/>
                  </a:cubicBezTo>
                  <a:lnTo>
                    <a:pt x="1917" y="2857"/>
                  </a:lnTo>
                  <a:cubicBezTo>
                    <a:pt x="2169" y="2806"/>
                    <a:pt x="2320" y="2655"/>
                    <a:pt x="2471" y="2453"/>
                  </a:cubicBezTo>
                  <a:cubicBezTo>
                    <a:pt x="2522" y="2352"/>
                    <a:pt x="2572" y="2252"/>
                    <a:pt x="2572" y="2151"/>
                  </a:cubicBezTo>
                  <a:lnTo>
                    <a:pt x="2606" y="2084"/>
                  </a:lnTo>
                  <a:lnTo>
                    <a:pt x="2606" y="2084"/>
                  </a:lnTo>
                  <a:lnTo>
                    <a:pt x="2673" y="2050"/>
                  </a:lnTo>
                  <a:lnTo>
                    <a:pt x="2925" y="1899"/>
                  </a:lnTo>
                  <a:lnTo>
                    <a:pt x="3832" y="1344"/>
                  </a:lnTo>
                  <a:lnTo>
                    <a:pt x="4286" y="1092"/>
                  </a:lnTo>
                  <a:cubicBezTo>
                    <a:pt x="4437" y="991"/>
                    <a:pt x="4639" y="890"/>
                    <a:pt x="4790" y="739"/>
                  </a:cubicBezTo>
                  <a:cubicBezTo>
                    <a:pt x="4942" y="537"/>
                    <a:pt x="4891" y="185"/>
                    <a:pt x="4639" y="33"/>
                  </a:cubicBezTo>
                  <a:cubicBezTo>
                    <a:pt x="4576" y="12"/>
                    <a:pt x="4505" y="0"/>
                    <a:pt x="4436"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7238175" y="1673250"/>
              <a:ext cx="64300" cy="49925"/>
            </a:xfrm>
            <a:custGeom>
              <a:avLst/>
              <a:gdLst/>
              <a:ahLst/>
              <a:cxnLst/>
              <a:rect l="l" t="t" r="r" b="b"/>
              <a:pathLst>
                <a:path w="2572" h="1997" extrusionOk="0">
                  <a:moveTo>
                    <a:pt x="1195" y="1"/>
                  </a:moveTo>
                  <a:cubicBezTo>
                    <a:pt x="1113" y="1"/>
                    <a:pt x="1032" y="12"/>
                    <a:pt x="959" y="31"/>
                  </a:cubicBezTo>
                  <a:cubicBezTo>
                    <a:pt x="757" y="132"/>
                    <a:pt x="555" y="283"/>
                    <a:pt x="454" y="535"/>
                  </a:cubicBezTo>
                  <a:cubicBezTo>
                    <a:pt x="454" y="535"/>
                    <a:pt x="454" y="535"/>
                    <a:pt x="404" y="585"/>
                  </a:cubicBezTo>
                  <a:cubicBezTo>
                    <a:pt x="354" y="686"/>
                    <a:pt x="253" y="787"/>
                    <a:pt x="253" y="938"/>
                  </a:cubicBezTo>
                  <a:cubicBezTo>
                    <a:pt x="152" y="989"/>
                    <a:pt x="51" y="1089"/>
                    <a:pt x="1" y="1190"/>
                  </a:cubicBezTo>
                  <a:cubicBezTo>
                    <a:pt x="1" y="1241"/>
                    <a:pt x="1" y="1241"/>
                    <a:pt x="1" y="1291"/>
                  </a:cubicBezTo>
                  <a:cubicBezTo>
                    <a:pt x="1" y="1291"/>
                    <a:pt x="1" y="1342"/>
                    <a:pt x="1" y="1342"/>
                  </a:cubicBezTo>
                  <a:cubicBezTo>
                    <a:pt x="1" y="1543"/>
                    <a:pt x="51" y="1694"/>
                    <a:pt x="202" y="1795"/>
                  </a:cubicBezTo>
                  <a:cubicBezTo>
                    <a:pt x="303" y="1846"/>
                    <a:pt x="404" y="1896"/>
                    <a:pt x="505" y="1947"/>
                  </a:cubicBezTo>
                  <a:cubicBezTo>
                    <a:pt x="606" y="1947"/>
                    <a:pt x="757" y="1997"/>
                    <a:pt x="908" y="1997"/>
                  </a:cubicBezTo>
                  <a:lnTo>
                    <a:pt x="1312" y="1997"/>
                  </a:lnTo>
                  <a:lnTo>
                    <a:pt x="1614" y="1947"/>
                  </a:lnTo>
                  <a:lnTo>
                    <a:pt x="1967" y="1896"/>
                  </a:lnTo>
                  <a:cubicBezTo>
                    <a:pt x="2068" y="1896"/>
                    <a:pt x="2118" y="1795"/>
                    <a:pt x="2219" y="1795"/>
                  </a:cubicBezTo>
                  <a:lnTo>
                    <a:pt x="2169" y="1795"/>
                  </a:lnTo>
                  <a:cubicBezTo>
                    <a:pt x="2219" y="1745"/>
                    <a:pt x="2269" y="1745"/>
                    <a:pt x="2370" y="1694"/>
                  </a:cubicBezTo>
                  <a:cubicBezTo>
                    <a:pt x="2521" y="1543"/>
                    <a:pt x="2572" y="1291"/>
                    <a:pt x="2471" y="1089"/>
                  </a:cubicBezTo>
                  <a:cubicBezTo>
                    <a:pt x="2370" y="989"/>
                    <a:pt x="2269" y="888"/>
                    <a:pt x="2169" y="888"/>
                  </a:cubicBezTo>
                  <a:cubicBezTo>
                    <a:pt x="2068" y="837"/>
                    <a:pt x="2017" y="837"/>
                    <a:pt x="1967" y="837"/>
                  </a:cubicBezTo>
                  <a:lnTo>
                    <a:pt x="1967" y="787"/>
                  </a:lnTo>
                  <a:cubicBezTo>
                    <a:pt x="1967" y="737"/>
                    <a:pt x="1967" y="686"/>
                    <a:pt x="1967" y="636"/>
                  </a:cubicBezTo>
                  <a:cubicBezTo>
                    <a:pt x="1917" y="535"/>
                    <a:pt x="1866" y="434"/>
                    <a:pt x="1816" y="333"/>
                  </a:cubicBezTo>
                  <a:cubicBezTo>
                    <a:pt x="1765" y="232"/>
                    <a:pt x="1664" y="182"/>
                    <a:pt x="1614" y="132"/>
                  </a:cubicBezTo>
                  <a:cubicBezTo>
                    <a:pt x="1486" y="36"/>
                    <a:pt x="1338" y="1"/>
                    <a:pt x="1195" y="1"/>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7186500" y="1628625"/>
              <a:ext cx="184050" cy="192875"/>
            </a:xfrm>
            <a:custGeom>
              <a:avLst/>
              <a:gdLst/>
              <a:ahLst/>
              <a:cxnLst/>
              <a:rect l="l" t="t" r="r" b="b"/>
              <a:pathLst>
                <a:path w="7362" h="7715" extrusionOk="0">
                  <a:moveTo>
                    <a:pt x="3227" y="2017"/>
                  </a:moveTo>
                  <a:cubicBezTo>
                    <a:pt x="3328" y="2269"/>
                    <a:pt x="3530" y="2522"/>
                    <a:pt x="3681" y="2774"/>
                  </a:cubicBezTo>
                  <a:cubicBezTo>
                    <a:pt x="3782" y="2874"/>
                    <a:pt x="3832" y="2975"/>
                    <a:pt x="3933" y="3076"/>
                  </a:cubicBezTo>
                  <a:cubicBezTo>
                    <a:pt x="4034" y="3227"/>
                    <a:pt x="4185" y="3328"/>
                    <a:pt x="4336" y="3429"/>
                  </a:cubicBezTo>
                  <a:cubicBezTo>
                    <a:pt x="4538" y="3530"/>
                    <a:pt x="4689" y="3631"/>
                    <a:pt x="4891" y="3732"/>
                  </a:cubicBezTo>
                  <a:cubicBezTo>
                    <a:pt x="5093" y="3832"/>
                    <a:pt x="5294" y="3933"/>
                    <a:pt x="5496" y="3984"/>
                  </a:cubicBezTo>
                  <a:lnTo>
                    <a:pt x="5698" y="4034"/>
                  </a:lnTo>
                  <a:lnTo>
                    <a:pt x="5546" y="4084"/>
                  </a:lnTo>
                  <a:cubicBezTo>
                    <a:pt x="5345" y="4185"/>
                    <a:pt x="5093" y="4336"/>
                    <a:pt x="4941" y="4437"/>
                  </a:cubicBezTo>
                  <a:cubicBezTo>
                    <a:pt x="4790" y="4538"/>
                    <a:pt x="4689" y="4589"/>
                    <a:pt x="4588" y="4689"/>
                  </a:cubicBezTo>
                  <a:cubicBezTo>
                    <a:pt x="4437" y="4841"/>
                    <a:pt x="4286" y="4992"/>
                    <a:pt x="4185" y="5093"/>
                  </a:cubicBezTo>
                  <a:cubicBezTo>
                    <a:pt x="3883" y="5395"/>
                    <a:pt x="3631" y="5698"/>
                    <a:pt x="3429" y="6051"/>
                  </a:cubicBezTo>
                  <a:cubicBezTo>
                    <a:pt x="3429" y="6051"/>
                    <a:pt x="3429" y="6051"/>
                    <a:pt x="3429" y="6101"/>
                  </a:cubicBezTo>
                  <a:cubicBezTo>
                    <a:pt x="3328" y="5899"/>
                    <a:pt x="3227" y="5698"/>
                    <a:pt x="3076" y="5546"/>
                  </a:cubicBezTo>
                  <a:cubicBezTo>
                    <a:pt x="2925" y="5345"/>
                    <a:pt x="2774" y="5194"/>
                    <a:pt x="2572" y="5042"/>
                  </a:cubicBezTo>
                  <a:lnTo>
                    <a:pt x="2320" y="4790"/>
                  </a:lnTo>
                  <a:cubicBezTo>
                    <a:pt x="2219" y="4689"/>
                    <a:pt x="2118" y="4589"/>
                    <a:pt x="1967" y="4538"/>
                  </a:cubicBezTo>
                  <a:cubicBezTo>
                    <a:pt x="1816" y="4437"/>
                    <a:pt x="1664" y="4336"/>
                    <a:pt x="1463" y="4286"/>
                  </a:cubicBezTo>
                  <a:cubicBezTo>
                    <a:pt x="1715" y="4135"/>
                    <a:pt x="1917" y="3933"/>
                    <a:pt x="2118" y="3782"/>
                  </a:cubicBezTo>
                  <a:cubicBezTo>
                    <a:pt x="2269" y="3580"/>
                    <a:pt x="2471" y="3379"/>
                    <a:pt x="2622" y="3127"/>
                  </a:cubicBezTo>
                  <a:cubicBezTo>
                    <a:pt x="2874" y="2774"/>
                    <a:pt x="3026" y="2421"/>
                    <a:pt x="3227" y="2017"/>
                  </a:cubicBezTo>
                  <a:close/>
                  <a:moveTo>
                    <a:pt x="3328" y="1"/>
                  </a:moveTo>
                  <a:cubicBezTo>
                    <a:pt x="3278" y="152"/>
                    <a:pt x="3227" y="303"/>
                    <a:pt x="3177" y="455"/>
                  </a:cubicBezTo>
                  <a:cubicBezTo>
                    <a:pt x="3126" y="555"/>
                    <a:pt x="3076" y="707"/>
                    <a:pt x="2975" y="807"/>
                  </a:cubicBezTo>
                  <a:lnTo>
                    <a:pt x="2774" y="1160"/>
                  </a:lnTo>
                  <a:cubicBezTo>
                    <a:pt x="2572" y="1513"/>
                    <a:pt x="2421" y="1866"/>
                    <a:pt x="2219" y="2219"/>
                  </a:cubicBezTo>
                  <a:cubicBezTo>
                    <a:pt x="2118" y="2370"/>
                    <a:pt x="1967" y="2572"/>
                    <a:pt x="1866" y="2723"/>
                  </a:cubicBezTo>
                  <a:lnTo>
                    <a:pt x="1664" y="2975"/>
                  </a:lnTo>
                  <a:cubicBezTo>
                    <a:pt x="1664" y="3026"/>
                    <a:pt x="1614" y="3026"/>
                    <a:pt x="1564" y="3076"/>
                  </a:cubicBezTo>
                  <a:cubicBezTo>
                    <a:pt x="1564" y="3127"/>
                    <a:pt x="1513" y="3127"/>
                    <a:pt x="1513" y="3127"/>
                  </a:cubicBezTo>
                  <a:cubicBezTo>
                    <a:pt x="1412" y="3227"/>
                    <a:pt x="1312" y="3278"/>
                    <a:pt x="1211" y="3379"/>
                  </a:cubicBezTo>
                  <a:lnTo>
                    <a:pt x="959" y="3580"/>
                  </a:lnTo>
                  <a:cubicBezTo>
                    <a:pt x="807" y="3732"/>
                    <a:pt x="606" y="3832"/>
                    <a:pt x="454" y="3933"/>
                  </a:cubicBezTo>
                  <a:lnTo>
                    <a:pt x="404" y="3933"/>
                  </a:lnTo>
                  <a:lnTo>
                    <a:pt x="202" y="4084"/>
                  </a:lnTo>
                  <a:lnTo>
                    <a:pt x="51" y="4236"/>
                  </a:lnTo>
                  <a:cubicBezTo>
                    <a:pt x="1" y="4286"/>
                    <a:pt x="1" y="4286"/>
                    <a:pt x="1" y="4336"/>
                  </a:cubicBezTo>
                  <a:lnTo>
                    <a:pt x="51" y="4336"/>
                  </a:lnTo>
                  <a:lnTo>
                    <a:pt x="152" y="4387"/>
                  </a:lnTo>
                  <a:lnTo>
                    <a:pt x="202" y="4387"/>
                  </a:lnTo>
                  <a:cubicBezTo>
                    <a:pt x="404" y="4488"/>
                    <a:pt x="555" y="4589"/>
                    <a:pt x="707" y="4689"/>
                  </a:cubicBezTo>
                  <a:lnTo>
                    <a:pt x="1059" y="4891"/>
                  </a:lnTo>
                  <a:cubicBezTo>
                    <a:pt x="1110" y="4941"/>
                    <a:pt x="1160" y="4992"/>
                    <a:pt x="1211" y="5042"/>
                  </a:cubicBezTo>
                  <a:cubicBezTo>
                    <a:pt x="1261" y="5042"/>
                    <a:pt x="1312" y="5093"/>
                    <a:pt x="1362" y="5143"/>
                  </a:cubicBezTo>
                  <a:lnTo>
                    <a:pt x="1412" y="5143"/>
                  </a:lnTo>
                  <a:lnTo>
                    <a:pt x="1564" y="5244"/>
                  </a:lnTo>
                  <a:cubicBezTo>
                    <a:pt x="1765" y="5395"/>
                    <a:pt x="2017" y="5597"/>
                    <a:pt x="2219" y="5799"/>
                  </a:cubicBezTo>
                  <a:lnTo>
                    <a:pt x="2421" y="6051"/>
                  </a:lnTo>
                  <a:lnTo>
                    <a:pt x="2572" y="6252"/>
                  </a:lnTo>
                  <a:lnTo>
                    <a:pt x="2622" y="6353"/>
                  </a:lnTo>
                  <a:cubicBezTo>
                    <a:pt x="2824" y="6605"/>
                    <a:pt x="2975" y="6908"/>
                    <a:pt x="3177" y="7210"/>
                  </a:cubicBezTo>
                  <a:lnTo>
                    <a:pt x="3328" y="7462"/>
                  </a:lnTo>
                  <a:lnTo>
                    <a:pt x="3429" y="7664"/>
                  </a:lnTo>
                  <a:cubicBezTo>
                    <a:pt x="3479" y="7664"/>
                    <a:pt x="3479" y="7714"/>
                    <a:pt x="3479" y="7714"/>
                  </a:cubicBezTo>
                  <a:lnTo>
                    <a:pt x="3530" y="7714"/>
                  </a:lnTo>
                  <a:cubicBezTo>
                    <a:pt x="3530" y="7664"/>
                    <a:pt x="3580" y="7664"/>
                    <a:pt x="3580" y="7613"/>
                  </a:cubicBezTo>
                  <a:cubicBezTo>
                    <a:pt x="3580" y="7563"/>
                    <a:pt x="3631" y="7462"/>
                    <a:pt x="3631" y="7412"/>
                  </a:cubicBezTo>
                  <a:cubicBezTo>
                    <a:pt x="3681" y="7361"/>
                    <a:pt x="3782" y="7109"/>
                    <a:pt x="3832" y="6958"/>
                  </a:cubicBezTo>
                  <a:cubicBezTo>
                    <a:pt x="3883" y="6807"/>
                    <a:pt x="3984" y="6656"/>
                    <a:pt x="4084" y="6555"/>
                  </a:cubicBezTo>
                  <a:cubicBezTo>
                    <a:pt x="4135" y="6403"/>
                    <a:pt x="4236" y="6252"/>
                    <a:pt x="4336" y="6151"/>
                  </a:cubicBezTo>
                  <a:cubicBezTo>
                    <a:pt x="4437" y="6000"/>
                    <a:pt x="4538" y="5899"/>
                    <a:pt x="4639" y="5799"/>
                  </a:cubicBezTo>
                  <a:cubicBezTo>
                    <a:pt x="4740" y="5698"/>
                    <a:pt x="4841" y="5597"/>
                    <a:pt x="4941" y="5496"/>
                  </a:cubicBezTo>
                  <a:lnTo>
                    <a:pt x="5042" y="5395"/>
                  </a:lnTo>
                  <a:lnTo>
                    <a:pt x="5093" y="5395"/>
                  </a:lnTo>
                  <a:cubicBezTo>
                    <a:pt x="5093" y="5395"/>
                    <a:pt x="5143" y="5395"/>
                    <a:pt x="5143" y="5345"/>
                  </a:cubicBezTo>
                  <a:lnTo>
                    <a:pt x="5294" y="5244"/>
                  </a:lnTo>
                  <a:lnTo>
                    <a:pt x="5395" y="5194"/>
                  </a:lnTo>
                  <a:lnTo>
                    <a:pt x="5647" y="5042"/>
                  </a:lnTo>
                  <a:cubicBezTo>
                    <a:pt x="5748" y="4941"/>
                    <a:pt x="5849" y="4891"/>
                    <a:pt x="6000" y="4790"/>
                  </a:cubicBezTo>
                  <a:lnTo>
                    <a:pt x="6504" y="4437"/>
                  </a:lnTo>
                  <a:cubicBezTo>
                    <a:pt x="6807" y="4286"/>
                    <a:pt x="7109" y="4135"/>
                    <a:pt x="7361" y="4034"/>
                  </a:cubicBezTo>
                  <a:lnTo>
                    <a:pt x="7260" y="3984"/>
                  </a:lnTo>
                  <a:lnTo>
                    <a:pt x="6706" y="3782"/>
                  </a:lnTo>
                  <a:lnTo>
                    <a:pt x="6454" y="3681"/>
                  </a:lnTo>
                  <a:cubicBezTo>
                    <a:pt x="6151" y="3530"/>
                    <a:pt x="5899" y="3379"/>
                    <a:pt x="5647" y="3227"/>
                  </a:cubicBezTo>
                  <a:lnTo>
                    <a:pt x="5546" y="3177"/>
                  </a:lnTo>
                  <a:cubicBezTo>
                    <a:pt x="5345" y="3076"/>
                    <a:pt x="5093" y="2925"/>
                    <a:pt x="4891" y="2774"/>
                  </a:cubicBezTo>
                  <a:cubicBezTo>
                    <a:pt x="4841" y="2723"/>
                    <a:pt x="4740" y="2673"/>
                    <a:pt x="4689" y="2572"/>
                  </a:cubicBezTo>
                  <a:lnTo>
                    <a:pt x="4639" y="2572"/>
                  </a:lnTo>
                  <a:cubicBezTo>
                    <a:pt x="4588" y="2471"/>
                    <a:pt x="4538" y="2421"/>
                    <a:pt x="4488" y="2370"/>
                  </a:cubicBezTo>
                  <a:lnTo>
                    <a:pt x="4286" y="2017"/>
                  </a:lnTo>
                  <a:cubicBezTo>
                    <a:pt x="4185" y="1917"/>
                    <a:pt x="4084" y="1816"/>
                    <a:pt x="4034" y="1665"/>
                  </a:cubicBezTo>
                  <a:cubicBezTo>
                    <a:pt x="3883" y="1513"/>
                    <a:pt x="3782" y="1261"/>
                    <a:pt x="3731" y="1060"/>
                  </a:cubicBezTo>
                  <a:cubicBezTo>
                    <a:pt x="3631" y="858"/>
                    <a:pt x="3530" y="606"/>
                    <a:pt x="3479" y="404"/>
                  </a:cubicBezTo>
                  <a:cubicBezTo>
                    <a:pt x="3379" y="253"/>
                    <a:pt x="3379" y="152"/>
                    <a:pt x="3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14"/>
          <p:cNvGrpSpPr/>
          <p:nvPr/>
        </p:nvGrpSpPr>
        <p:grpSpPr>
          <a:xfrm>
            <a:off x="8755550" y="3897600"/>
            <a:ext cx="184025" cy="192875"/>
            <a:chOff x="5019950" y="1686600"/>
            <a:chExt cx="184025" cy="192875"/>
          </a:xfrm>
        </p:grpSpPr>
        <p:sp>
          <p:nvSpPr>
            <p:cNvPr id="1388" name="Google Shape;1388;p14"/>
            <p:cNvSpPr/>
            <p:nvPr/>
          </p:nvSpPr>
          <p:spPr>
            <a:xfrm>
              <a:off x="5052700" y="1725950"/>
              <a:ext cx="114725" cy="115400"/>
            </a:xfrm>
            <a:custGeom>
              <a:avLst/>
              <a:gdLst/>
              <a:ahLst/>
              <a:cxnLst/>
              <a:rect l="l" t="t" r="r" b="b"/>
              <a:pathLst>
                <a:path w="4589" h="4616" extrusionOk="0">
                  <a:moveTo>
                    <a:pt x="2019" y="1"/>
                  </a:moveTo>
                  <a:cubicBezTo>
                    <a:pt x="1843" y="1"/>
                    <a:pt x="1688" y="94"/>
                    <a:pt x="1614" y="242"/>
                  </a:cubicBezTo>
                  <a:cubicBezTo>
                    <a:pt x="1513" y="393"/>
                    <a:pt x="1513" y="595"/>
                    <a:pt x="1513" y="796"/>
                  </a:cubicBezTo>
                  <a:cubicBezTo>
                    <a:pt x="1412" y="847"/>
                    <a:pt x="1312" y="948"/>
                    <a:pt x="1261" y="1099"/>
                  </a:cubicBezTo>
                  <a:cubicBezTo>
                    <a:pt x="1211" y="1149"/>
                    <a:pt x="1160" y="1250"/>
                    <a:pt x="1160" y="1351"/>
                  </a:cubicBezTo>
                  <a:lnTo>
                    <a:pt x="1009" y="1401"/>
                  </a:lnTo>
                  <a:cubicBezTo>
                    <a:pt x="757" y="1502"/>
                    <a:pt x="555" y="1653"/>
                    <a:pt x="354" y="1855"/>
                  </a:cubicBezTo>
                  <a:cubicBezTo>
                    <a:pt x="303" y="1956"/>
                    <a:pt x="202" y="2107"/>
                    <a:pt x="202" y="2309"/>
                  </a:cubicBezTo>
                  <a:cubicBezTo>
                    <a:pt x="152" y="2359"/>
                    <a:pt x="102" y="2410"/>
                    <a:pt x="102" y="2510"/>
                  </a:cubicBezTo>
                  <a:cubicBezTo>
                    <a:pt x="1" y="2662"/>
                    <a:pt x="51" y="2863"/>
                    <a:pt x="152" y="3065"/>
                  </a:cubicBezTo>
                  <a:cubicBezTo>
                    <a:pt x="253" y="3166"/>
                    <a:pt x="404" y="3267"/>
                    <a:pt x="505" y="3368"/>
                  </a:cubicBezTo>
                  <a:cubicBezTo>
                    <a:pt x="555" y="3418"/>
                    <a:pt x="606" y="3468"/>
                    <a:pt x="656" y="3519"/>
                  </a:cubicBezTo>
                  <a:cubicBezTo>
                    <a:pt x="858" y="3670"/>
                    <a:pt x="1060" y="3771"/>
                    <a:pt x="1312" y="3821"/>
                  </a:cubicBezTo>
                  <a:cubicBezTo>
                    <a:pt x="1312" y="4023"/>
                    <a:pt x="1412" y="4174"/>
                    <a:pt x="1564" y="4325"/>
                  </a:cubicBezTo>
                  <a:cubicBezTo>
                    <a:pt x="1614" y="4325"/>
                    <a:pt x="1614" y="4376"/>
                    <a:pt x="1664" y="4376"/>
                  </a:cubicBezTo>
                  <a:cubicBezTo>
                    <a:pt x="1715" y="4426"/>
                    <a:pt x="1765" y="4527"/>
                    <a:pt x="1816" y="4577"/>
                  </a:cubicBezTo>
                  <a:cubicBezTo>
                    <a:pt x="1866" y="4603"/>
                    <a:pt x="1929" y="4615"/>
                    <a:pt x="1992" y="4615"/>
                  </a:cubicBezTo>
                  <a:cubicBezTo>
                    <a:pt x="2055" y="4615"/>
                    <a:pt x="2118" y="4603"/>
                    <a:pt x="2169" y="4577"/>
                  </a:cubicBezTo>
                  <a:cubicBezTo>
                    <a:pt x="2269" y="4577"/>
                    <a:pt x="2370" y="4527"/>
                    <a:pt x="2421" y="4477"/>
                  </a:cubicBezTo>
                  <a:cubicBezTo>
                    <a:pt x="2522" y="4376"/>
                    <a:pt x="2572" y="4275"/>
                    <a:pt x="2622" y="4124"/>
                  </a:cubicBezTo>
                  <a:lnTo>
                    <a:pt x="2673" y="4124"/>
                  </a:lnTo>
                  <a:cubicBezTo>
                    <a:pt x="2824" y="4023"/>
                    <a:pt x="2925" y="3821"/>
                    <a:pt x="2975" y="3620"/>
                  </a:cubicBezTo>
                  <a:cubicBezTo>
                    <a:pt x="3177" y="3620"/>
                    <a:pt x="3379" y="3569"/>
                    <a:pt x="3530" y="3468"/>
                  </a:cubicBezTo>
                  <a:lnTo>
                    <a:pt x="3782" y="3317"/>
                  </a:lnTo>
                  <a:lnTo>
                    <a:pt x="4286" y="3015"/>
                  </a:lnTo>
                  <a:cubicBezTo>
                    <a:pt x="4538" y="2914"/>
                    <a:pt x="4589" y="2611"/>
                    <a:pt x="4488" y="2410"/>
                  </a:cubicBezTo>
                  <a:cubicBezTo>
                    <a:pt x="4387" y="2258"/>
                    <a:pt x="4236" y="2158"/>
                    <a:pt x="4034" y="2158"/>
                  </a:cubicBezTo>
                  <a:cubicBezTo>
                    <a:pt x="3984" y="2107"/>
                    <a:pt x="3933" y="2057"/>
                    <a:pt x="3883" y="2006"/>
                  </a:cubicBezTo>
                  <a:lnTo>
                    <a:pt x="3580" y="1855"/>
                  </a:lnTo>
                  <a:cubicBezTo>
                    <a:pt x="3479" y="1754"/>
                    <a:pt x="3328" y="1704"/>
                    <a:pt x="3177" y="1704"/>
                  </a:cubicBezTo>
                  <a:lnTo>
                    <a:pt x="3026" y="1603"/>
                  </a:lnTo>
                  <a:cubicBezTo>
                    <a:pt x="2925" y="1502"/>
                    <a:pt x="2723" y="1452"/>
                    <a:pt x="2572" y="1401"/>
                  </a:cubicBezTo>
                  <a:cubicBezTo>
                    <a:pt x="2572" y="1301"/>
                    <a:pt x="2572" y="1149"/>
                    <a:pt x="2572" y="1048"/>
                  </a:cubicBezTo>
                  <a:cubicBezTo>
                    <a:pt x="2572" y="897"/>
                    <a:pt x="2522" y="746"/>
                    <a:pt x="2522" y="544"/>
                  </a:cubicBezTo>
                  <a:cubicBezTo>
                    <a:pt x="2522" y="443"/>
                    <a:pt x="2471" y="343"/>
                    <a:pt x="2421" y="242"/>
                  </a:cubicBezTo>
                  <a:cubicBezTo>
                    <a:pt x="2370" y="141"/>
                    <a:pt x="2320" y="91"/>
                    <a:pt x="2219" y="40"/>
                  </a:cubicBezTo>
                  <a:cubicBezTo>
                    <a:pt x="2152" y="13"/>
                    <a:pt x="2084" y="1"/>
                    <a:pt x="2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5053975" y="1781575"/>
              <a:ext cx="123525" cy="71425"/>
            </a:xfrm>
            <a:custGeom>
              <a:avLst/>
              <a:gdLst/>
              <a:ahLst/>
              <a:cxnLst/>
              <a:rect l="l" t="t" r="r" b="b"/>
              <a:pathLst>
                <a:path w="4941" h="2857" extrusionOk="0">
                  <a:moveTo>
                    <a:pt x="4432" y="0"/>
                  </a:moveTo>
                  <a:cubicBezTo>
                    <a:pt x="4329" y="0"/>
                    <a:pt x="4223" y="25"/>
                    <a:pt x="4134" y="84"/>
                  </a:cubicBezTo>
                  <a:lnTo>
                    <a:pt x="4084" y="134"/>
                  </a:lnTo>
                  <a:cubicBezTo>
                    <a:pt x="3983" y="185"/>
                    <a:pt x="3882" y="235"/>
                    <a:pt x="3781" y="285"/>
                  </a:cubicBezTo>
                  <a:lnTo>
                    <a:pt x="3832" y="285"/>
                  </a:lnTo>
                  <a:lnTo>
                    <a:pt x="3630" y="437"/>
                  </a:lnTo>
                  <a:lnTo>
                    <a:pt x="3126" y="638"/>
                  </a:lnTo>
                  <a:lnTo>
                    <a:pt x="2975" y="689"/>
                  </a:lnTo>
                  <a:lnTo>
                    <a:pt x="2571" y="790"/>
                  </a:lnTo>
                  <a:cubicBezTo>
                    <a:pt x="2370" y="840"/>
                    <a:pt x="2168" y="941"/>
                    <a:pt x="1916" y="941"/>
                  </a:cubicBezTo>
                  <a:lnTo>
                    <a:pt x="1412" y="941"/>
                  </a:lnTo>
                  <a:cubicBezTo>
                    <a:pt x="1261" y="941"/>
                    <a:pt x="1109" y="890"/>
                    <a:pt x="908" y="890"/>
                  </a:cubicBezTo>
                  <a:cubicBezTo>
                    <a:pt x="797" y="817"/>
                    <a:pt x="659" y="770"/>
                    <a:pt x="514" y="770"/>
                  </a:cubicBezTo>
                  <a:cubicBezTo>
                    <a:pt x="461" y="770"/>
                    <a:pt x="407" y="776"/>
                    <a:pt x="353" y="790"/>
                  </a:cubicBezTo>
                  <a:cubicBezTo>
                    <a:pt x="252" y="840"/>
                    <a:pt x="101" y="941"/>
                    <a:pt x="101" y="1092"/>
                  </a:cubicBezTo>
                  <a:cubicBezTo>
                    <a:pt x="0" y="1294"/>
                    <a:pt x="101" y="1546"/>
                    <a:pt x="353" y="1647"/>
                  </a:cubicBezTo>
                  <a:lnTo>
                    <a:pt x="504" y="1647"/>
                  </a:lnTo>
                  <a:cubicBezTo>
                    <a:pt x="706" y="1697"/>
                    <a:pt x="908" y="1748"/>
                    <a:pt x="1059" y="1748"/>
                  </a:cubicBezTo>
                  <a:cubicBezTo>
                    <a:pt x="1261" y="1798"/>
                    <a:pt x="1513" y="1798"/>
                    <a:pt x="1714" y="1848"/>
                  </a:cubicBezTo>
                  <a:cubicBezTo>
                    <a:pt x="1613" y="1949"/>
                    <a:pt x="1563" y="2050"/>
                    <a:pt x="1462" y="2201"/>
                  </a:cubicBezTo>
                  <a:cubicBezTo>
                    <a:pt x="1368" y="2484"/>
                    <a:pt x="1538" y="2811"/>
                    <a:pt x="1849" y="2811"/>
                  </a:cubicBezTo>
                  <a:cubicBezTo>
                    <a:pt x="1871" y="2811"/>
                    <a:pt x="1893" y="2809"/>
                    <a:pt x="1916" y="2806"/>
                  </a:cubicBezTo>
                  <a:lnTo>
                    <a:pt x="1916" y="2857"/>
                  </a:lnTo>
                  <a:cubicBezTo>
                    <a:pt x="2118" y="2806"/>
                    <a:pt x="2319" y="2655"/>
                    <a:pt x="2420" y="2453"/>
                  </a:cubicBezTo>
                  <a:cubicBezTo>
                    <a:pt x="2521" y="2352"/>
                    <a:pt x="2571" y="2252"/>
                    <a:pt x="2521" y="2151"/>
                  </a:cubicBezTo>
                  <a:lnTo>
                    <a:pt x="2622" y="2100"/>
                  </a:lnTo>
                  <a:lnTo>
                    <a:pt x="2571" y="2100"/>
                  </a:lnTo>
                  <a:cubicBezTo>
                    <a:pt x="2571" y="2100"/>
                    <a:pt x="2622" y="2050"/>
                    <a:pt x="2672" y="2050"/>
                  </a:cubicBezTo>
                  <a:cubicBezTo>
                    <a:pt x="2723" y="1949"/>
                    <a:pt x="2823" y="1949"/>
                    <a:pt x="2874" y="1899"/>
                  </a:cubicBezTo>
                  <a:cubicBezTo>
                    <a:pt x="3176" y="1697"/>
                    <a:pt x="3529" y="1546"/>
                    <a:pt x="3832" y="1344"/>
                  </a:cubicBezTo>
                  <a:lnTo>
                    <a:pt x="4235" y="1092"/>
                  </a:lnTo>
                  <a:cubicBezTo>
                    <a:pt x="4437" y="991"/>
                    <a:pt x="4588" y="890"/>
                    <a:pt x="4739" y="739"/>
                  </a:cubicBezTo>
                  <a:cubicBezTo>
                    <a:pt x="4941" y="487"/>
                    <a:pt x="4890" y="185"/>
                    <a:pt x="4638" y="33"/>
                  </a:cubicBezTo>
                  <a:cubicBezTo>
                    <a:pt x="4576" y="13"/>
                    <a:pt x="4504" y="0"/>
                    <a:pt x="4432"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5070350" y="1731225"/>
              <a:ext cx="65575" cy="49925"/>
            </a:xfrm>
            <a:custGeom>
              <a:avLst/>
              <a:gdLst/>
              <a:ahLst/>
              <a:cxnLst/>
              <a:rect l="l" t="t" r="r" b="b"/>
              <a:pathLst>
                <a:path w="2623" h="1997" extrusionOk="0">
                  <a:moveTo>
                    <a:pt x="1243" y="1"/>
                  </a:moveTo>
                  <a:cubicBezTo>
                    <a:pt x="1163" y="1"/>
                    <a:pt x="1083" y="12"/>
                    <a:pt x="1009" y="31"/>
                  </a:cubicBezTo>
                  <a:cubicBezTo>
                    <a:pt x="757" y="132"/>
                    <a:pt x="606" y="283"/>
                    <a:pt x="505" y="535"/>
                  </a:cubicBezTo>
                  <a:lnTo>
                    <a:pt x="454" y="585"/>
                  </a:lnTo>
                  <a:cubicBezTo>
                    <a:pt x="354" y="686"/>
                    <a:pt x="303" y="787"/>
                    <a:pt x="253" y="938"/>
                  </a:cubicBezTo>
                  <a:cubicBezTo>
                    <a:pt x="152" y="989"/>
                    <a:pt x="101" y="1090"/>
                    <a:pt x="51" y="1190"/>
                  </a:cubicBezTo>
                  <a:lnTo>
                    <a:pt x="51" y="1291"/>
                  </a:lnTo>
                  <a:cubicBezTo>
                    <a:pt x="51" y="1291"/>
                    <a:pt x="51" y="1342"/>
                    <a:pt x="51" y="1342"/>
                  </a:cubicBezTo>
                  <a:cubicBezTo>
                    <a:pt x="1" y="1543"/>
                    <a:pt x="101" y="1695"/>
                    <a:pt x="202" y="1795"/>
                  </a:cubicBezTo>
                  <a:cubicBezTo>
                    <a:pt x="303" y="1846"/>
                    <a:pt x="404" y="1896"/>
                    <a:pt x="505" y="1947"/>
                  </a:cubicBezTo>
                  <a:cubicBezTo>
                    <a:pt x="656" y="1997"/>
                    <a:pt x="807" y="1997"/>
                    <a:pt x="908" y="1997"/>
                  </a:cubicBezTo>
                  <a:lnTo>
                    <a:pt x="1362" y="1997"/>
                  </a:lnTo>
                  <a:lnTo>
                    <a:pt x="1664" y="1947"/>
                  </a:lnTo>
                  <a:cubicBezTo>
                    <a:pt x="1765" y="1947"/>
                    <a:pt x="1866" y="1947"/>
                    <a:pt x="1967" y="1896"/>
                  </a:cubicBezTo>
                  <a:cubicBezTo>
                    <a:pt x="2068" y="1846"/>
                    <a:pt x="2168" y="1846"/>
                    <a:pt x="2219" y="1795"/>
                  </a:cubicBezTo>
                  <a:lnTo>
                    <a:pt x="2168" y="1795"/>
                  </a:lnTo>
                  <a:cubicBezTo>
                    <a:pt x="2269" y="1745"/>
                    <a:pt x="2320" y="1745"/>
                    <a:pt x="2370" y="1695"/>
                  </a:cubicBezTo>
                  <a:cubicBezTo>
                    <a:pt x="2572" y="1543"/>
                    <a:pt x="2622" y="1291"/>
                    <a:pt x="2471" y="1090"/>
                  </a:cubicBezTo>
                  <a:cubicBezTo>
                    <a:pt x="2421" y="989"/>
                    <a:pt x="2320" y="888"/>
                    <a:pt x="2168" y="888"/>
                  </a:cubicBezTo>
                  <a:cubicBezTo>
                    <a:pt x="2118" y="837"/>
                    <a:pt x="2068" y="837"/>
                    <a:pt x="1967" y="837"/>
                  </a:cubicBezTo>
                  <a:lnTo>
                    <a:pt x="1967" y="787"/>
                  </a:lnTo>
                  <a:cubicBezTo>
                    <a:pt x="1967" y="737"/>
                    <a:pt x="1967" y="686"/>
                    <a:pt x="1967" y="636"/>
                  </a:cubicBezTo>
                  <a:cubicBezTo>
                    <a:pt x="1967" y="535"/>
                    <a:pt x="1916" y="434"/>
                    <a:pt x="1866" y="333"/>
                  </a:cubicBezTo>
                  <a:cubicBezTo>
                    <a:pt x="1816" y="232"/>
                    <a:pt x="1715" y="182"/>
                    <a:pt x="1614" y="132"/>
                  </a:cubicBezTo>
                  <a:cubicBezTo>
                    <a:pt x="1518" y="36"/>
                    <a:pt x="1382" y="1"/>
                    <a:pt x="1243" y="1"/>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5019950" y="1686600"/>
              <a:ext cx="184025" cy="192875"/>
            </a:xfrm>
            <a:custGeom>
              <a:avLst/>
              <a:gdLst/>
              <a:ahLst/>
              <a:cxnLst/>
              <a:rect l="l" t="t" r="r" b="b"/>
              <a:pathLst>
                <a:path w="7361" h="7715" extrusionOk="0">
                  <a:moveTo>
                    <a:pt x="3227" y="2068"/>
                  </a:moveTo>
                  <a:cubicBezTo>
                    <a:pt x="3327" y="2320"/>
                    <a:pt x="3529" y="2572"/>
                    <a:pt x="3680" y="2824"/>
                  </a:cubicBezTo>
                  <a:cubicBezTo>
                    <a:pt x="3731" y="2925"/>
                    <a:pt x="3832" y="3026"/>
                    <a:pt x="3932" y="3127"/>
                  </a:cubicBezTo>
                  <a:cubicBezTo>
                    <a:pt x="4033" y="3278"/>
                    <a:pt x="4184" y="3379"/>
                    <a:pt x="4336" y="3480"/>
                  </a:cubicBezTo>
                  <a:cubicBezTo>
                    <a:pt x="4537" y="3580"/>
                    <a:pt x="4689" y="3681"/>
                    <a:pt x="4840" y="3782"/>
                  </a:cubicBezTo>
                  <a:cubicBezTo>
                    <a:pt x="5041" y="3883"/>
                    <a:pt x="5294" y="3933"/>
                    <a:pt x="5495" y="4034"/>
                  </a:cubicBezTo>
                  <a:lnTo>
                    <a:pt x="5697" y="4084"/>
                  </a:lnTo>
                  <a:lnTo>
                    <a:pt x="5546" y="4084"/>
                  </a:lnTo>
                  <a:cubicBezTo>
                    <a:pt x="5294" y="4185"/>
                    <a:pt x="5092" y="4337"/>
                    <a:pt x="4890" y="4437"/>
                  </a:cubicBezTo>
                  <a:cubicBezTo>
                    <a:pt x="4789" y="4538"/>
                    <a:pt x="4689" y="4589"/>
                    <a:pt x="4588" y="4689"/>
                  </a:cubicBezTo>
                  <a:lnTo>
                    <a:pt x="4134" y="5093"/>
                  </a:lnTo>
                  <a:cubicBezTo>
                    <a:pt x="3882" y="5395"/>
                    <a:pt x="3630" y="5698"/>
                    <a:pt x="3479" y="6051"/>
                  </a:cubicBezTo>
                  <a:cubicBezTo>
                    <a:pt x="3468" y="6051"/>
                    <a:pt x="3459" y="6051"/>
                    <a:pt x="3453" y="6051"/>
                  </a:cubicBezTo>
                  <a:lnTo>
                    <a:pt x="3453" y="6051"/>
                  </a:lnTo>
                  <a:cubicBezTo>
                    <a:pt x="3353" y="5866"/>
                    <a:pt x="3218" y="5685"/>
                    <a:pt x="3126" y="5547"/>
                  </a:cubicBezTo>
                  <a:cubicBezTo>
                    <a:pt x="2974" y="5345"/>
                    <a:pt x="2773" y="5194"/>
                    <a:pt x="2622" y="5042"/>
                  </a:cubicBezTo>
                  <a:lnTo>
                    <a:pt x="2319" y="4790"/>
                  </a:lnTo>
                  <a:cubicBezTo>
                    <a:pt x="2218" y="4689"/>
                    <a:pt x="2117" y="4589"/>
                    <a:pt x="1966" y="4538"/>
                  </a:cubicBezTo>
                  <a:cubicBezTo>
                    <a:pt x="1815" y="4437"/>
                    <a:pt x="1664" y="4337"/>
                    <a:pt x="1462" y="4286"/>
                  </a:cubicBezTo>
                  <a:cubicBezTo>
                    <a:pt x="1916" y="3984"/>
                    <a:pt x="2319" y="3580"/>
                    <a:pt x="2622" y="3127"/>
                  </a:cubicBezTo>
                  <a:cubicBezTo>
                    <a:pt x="2874" y="2824"/>
                    <a:pt x="3025" y="2421"/>
                    <a:pt x="3227" y="2068"/>
                  </a:cubicBezTo>
                  <a:close/>
                  <a:moveTo>
                    <a:pt x="3327" y="1"/>
                  </a:moveTo>
                  <a:cubicBezTo>
                    <a:pt x="3277" y="152"/>
                    <a:pt x="3227" y="303"/>
                    <a:pt x="3176" y="455"/>
                  </a:cubicBezTo>
                  <a:cubicBezTo>
                    <a:pt x="3126" y="555"/>
                    <a:pt x="3075" y="707"/>
                    <a:pt x="2974" y="858"/>
                  </a:cubicBezTo>
                  <a:cubicBezTo>
                    <a:pt x="2924" y="959"/>
                    <a:pt x="2823" y="1060"/>
                    <a:pt x="2773" y="1160"/>
                  </a:cubicBezTo>
                  <a:cubicBezTo>
                    <a:pt x="2571" y="1513"/>
                    <a:pt x="2420" y="1866"/>
                    <a:pt x="2218" y="2219"/>
                  </a:cubicBezTo>
                  <a:cubicBezTo>
                    <a:pt x="2117" y="2370"/>
                    <a:pt x="1966" y="2572"/>
                    <a:pt x="1865" y="2723"/>
                  </a:cubicBezTo>
                  <a:cubicBezTo>
                    <a:pt x="1765" y="2824"/>
                    <a:pt x="1714" y="2875"/>
                    <a:pt x="1664" y="2975"/>
                  </a:cubicBezTo>
                  <a:cubicBezTo>
                    <a:pt x="1613" y="3026"/>
                    <a:pt x="1613" y="3026"/>
                    <a:pt x="1563" y="3076"/>
                  </a:cubicBezTo>
                  <a:lnTo>
                    <a:pt x="1462" y="3127"/>
                  </a:lnTo>
                  <a:lnTo>
                    <a:pt x="1210" y="3379"/>
                  </a:lnTo>
                  <a:lnTo>
                    <a:pt x="958" y="3580"/>
                  </a:lnTo>
                  <a:cubicBezTo>
                    <a:pt x="807" y="3732"/>
                    <a:pt x="605" y="3832"/>
                    <a:pt x="454" y="3984"/>
                  </a:cubicBezTo>
                  <a:lnTo>
                    <a:pt x="403" y="3984"/>
                  </a:lnTo>
                  <a:lnTo>
                    <a:pt x="202" y="4084"/>
                  </a:lnTo>
                  <a:cubicBezTo>
                    <a:pt x="151" y="4135"/>
                    <a:pt x="50" y="4185"/>
                    <a:pt x="0" y="4236"/>
                  </a:cubicBezTo>
                  <a:cubicBezTo>
                    <a:pt x="0" y="4286"/>
                    <a:pt x="0" y="4286"/>
                    <a:pt x="0" y="4337"/>
                  </a:cubicBezTo>
                  <a:lnTo>
                    <a:pt x="50" y="4337"/>
                  </a:lnTo>
                  <a:lnTo>
                    <a:pt x="151" y="4387"/>
                  </a:lnTo>
                  <a:lnTo>
                    <a:pt x="202" y="4387"/>
                  </a:lnTo>
                  <a:cubicBezTo>
                    <a:pt x="403" y="4488"/>
                    <a:pt x="555" y="4589"/>
                    <a:pt x="706" y="4689"/>
                  </a:cubicBezTo>
                  <a:lnTo>
                    <a:pt x="1059" y="4891"/>
                  </a:lnTo>
                  <a:lnTo>
                    <a:pt x="1210" y="5042"/>
                  </a:lnTo>
                  <a:cubicBezTo>
                    <a:pt x="1311" y="5042"/>
                    <a:pt x="1361" y="5093"/>
                    <a:pt x="1361" y="5143"/>
                  </a:cubicBezTo>
                  <a:lnTo>
                    <a:pt x="1412" y="5143"/>
                  </a:lnTo>
                  <a:lnTo>
                    <a:pt x="1563" y="5244"/>
                  </a:lnTo>
                  <a:cubicBezTo>
                    <a:pt x="1765" y="5395"/>
                    <a:pt x="2017" y="5597"/>
                    <a:pt x="2218" y="5799"/>
                  </a:cubicBezTo>
                  <a:cubicBezTo>
                    <a:pt x="2269" y="5899"/>
                    <a:pt x="2370" y="5950"/>
                    <a:pt x="2420" y="6051"/>
                  </a:cubicBezTo>
                  <a:cubicBezTo>
                    <a:pt x="2470" y="6101"/>
                    <a:pt x="2521" y="6151"/>
                    <a:pt x="2571" y="6252"/>
                  </a:cubicBezTo>
                  <a:cubicBezTo>
                    <a:pt x="2571" y="6252"/>
                    <a:pt x="2622" y="6303"/>
                    <a:pt x="2622" y="6353"/>
                  </a:cubicBezTo>
                  <a:cubicBezTo>
                    <a:pt x="2823" y="6605"/>
                    <a:pt x="2974" y="6908"/>
                    <a:pt x="3176" y="7210"/>
                  </a:cubicBezTo>
                  <a:cubicBezTo>
                    <a:pt x="3227" y="7311"/>
                    <a:pt x="3277" y="7361"/>
                    <a:pt x="3327" y="7462"/>
                  </a:cubicBezTo>
                  <a:lnTo>
                    <a:pt x="3428" y="7664"/>
                  </a:lnTo>
                  <a:cubicBezTo>
                    <a:pt x="3479" y="7664"/>
                    <a:pt x="3479" y="7714"/>
                    <a:pt x="3479" y="7714"/>
                  </a:cubicBezTo>
                  <a:lnTo>
                    <a:pt x="3529" y="7714"/>
                  </a:lnTo>
                  <a:lnTo>
                    <a:pt x="3579" y="7613"/>
                  </a:lnTo>
                  <a:lnTo>
                    <a:pt x="3630" y="7412"/>
                  </a:lnTo>
                  <a:cubicBezTo>
                    <a:pt x="3680" y="7261"/>
                    <a:pt x="3781" y="7109"/>
                    <a:pt x="3832" y="6958"/>
                  </a:cubicBezTo>
                  <a:cubicBezTo>
                    <a:pt x="3882" y="6807"/>
                    <a:pt x="3983" y="6706"/>
                    <a:pt x="4084" y="6555"/>
                  </a:cubicBezTo>
                  <a:cubicBezTo>
                    <a:pt x="4134" y="6404"/>
                    <a:pt x="4235" y="6252"/>
                    <a:pt x="4336" y="6151"/>
                  </a:cubicBezTo>
                  <a:cubicBezTo>
                    <a:pt x="4437" y="6000"/>
                    <a:pt x="4537" y="5899"/>
                    <a:pt x="4638" y="5799"/>
                  </a:cubicBezTo>
                  <a:cubicBezTo>
                    <a:pt x="4739" y="5698"/>
                    <a:pt x="4840" y="5597"/>
                    <a:pt x="4941" y="5496"/>
                  </a:cubicBezTo>
                  <a:lnTo>
                    <a:pt x="5041" y="5446"/>
                  </a:lnTo>
                  <a:lnTo>
                    <a:pt x="5092" y="5446"/>
                  </a:lnTo>
                  <a:lnTo>
                    <a:pt x="5142" y="5345"/>
                  </a:lnTo>
                  <a:lnTo>
                    <a:pt x="5294" y="5244"/>
                  </a:lnTo>
                  <a:lnTo>
                    <a:pt x="5344" y="5244"/>
                  </a:lnTo>
                  <a:lnTo>
                    <a:pt x="5646" y="4992"/>
                  </a:lnTo>
                  <a:cubicBezTo>
                    <a:pt x="5747" y="4942"/>
                    <a:pt x="5848" y="4841"/>
                    <a:pt x="5949" y="4790"/>
                  </a:cubicBezTo>
                  <a:lnTo>
                    <a:pt x="6504" y="4437"/>
                  </a:lnTo>
                  <a:cubicBezTo>
                    <a:pt x="6756" y="4286"/>
                    <a:pt x="7058" y="4135"/>
                    <a:pt x="7361" y="3984"/>
                  </a:cubicBezTo>
                  <a:lnTo>
                    <a:pt x="7260" y="3984"/>
                  </a:lnTo>
                  <a:lnTo>
                    <a:pt x="6705" y="3782"/>
                  </a:lnTo>
                  <a:lnTo>
                    <a:pt x="6453" y="3631"/>
                  </a:lnTo>
                  <a:cubicBezTo>
                    <a:pt x="6151" y="3530"/>
                    <a:pt x="5899" y="3379"/>
                    <a:pt x="5646" y="3227"/>
                  </a:cubicBezTo>
                  <a:lnTo>
                    <a:pt x="5546" y="3177"/>
                  </a:lnTo>
                  <a:cubicBezTo>
                    <a:pt x="5294" y="3026"/>
                    <a:pt x="5092" y="2925"/>
                    <a:pt x="4890" y="2774"/>
                  </a:cubicBezTo>
                  <a:cubicBezTo>
                    <a:pt x="4789" y="2723"/>
                    <a:pt x="4739" y="2622"/>
                    <a:pt x="4689" y="2572"/>
                  </a:cubicBezTo>
                  <a:lnTo>
                    <a:pt x="4638" y="2522"/>
                  </a:lnTo>
                  <a:cubicBezTo>
                    <a:pt x="4588" y="2471"/>
                    <a:pt x="4537" y="2421"/>
                    <a:pt x="4487" y="2370"/>
                  </a:cubicBezTo>
                  <a:cubicBezTo>
                    <a:pt x="4437" y="2219"/>
                    <a:pt x="4336" y="2118"/>
                    <a:pt x="4235" y="2017"/>
                  </a:cubicBezTo>
                  <a:cubicBezTo>
                    <a:pt x="4134" y="1917"/>
                    <a:pt x="4084" y="1816"/>
                    <a:pt x="4033" y="1665"/>
                  </a:cubicBezTo>
                  <a:cubicBezTo>
                    <a:pt x="3882" y="1463"/>
                    <a:pt x="3781" y="1261"/>
                    <a:pt x="3680" y="1060"/>
                  </a:cubicBezTo>
                  <a:cubicBezTo>
                    <a:pt x="3630" y="858"/>
                    <a:pt x="3529" y="606"/>
                    <a:pt x="3479" y="404"/>
                  </a:cubicBezTo>
                  <a:cubicBezTo>
                    <a:pt x="3378" y="253"/>
                    <a:pt x="3378" y="152"/>
                    <a:pt x="3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14"/>
          <p:cNvGrpSpPr/>
          <p:nvPr/>
        </p:nvGrpSpPr>
        <p:grpSpPr>
          <a:xfrm flipH="1">
            <a:off x="263164" y="3748810"/>
            <a:ext cx="520480" cy="634038"/>
            <a:chOff x="1885875" y="4835875"/>
            <a:chExt cx="510375" cy="621850"/>
          </a:xfrm>
        </p:grpSpPr>
        <p:sp>
          <p:nvSpPr>
            <p:cNvPr id="1393" name="Google Shape;1393;p14"/>
            <p:cNvSpPr/>
            <p:nvPr/>
          </p:nvSpPr>
          <p:spPr>
            <a:xfrm>
              <a:off x="1895175" y="4843950"/>
              <a:ext cx="490625" cy="606800"/>
            </a:xfrm>
            <a:custGeom>
              <a:avLst/>
              <a:gdLst/>
              <a:ahLst/>
              <a:cxnLst/>
              <a:rect l="l" t="t" r="r" b="b"/>
              <a:pathLst>
                <a:path w="19625" h="24272" extrusionOk="0">
                  <a:moveTo>
                    <a:pt x="17907" y="1"/>
                  </a:moveTo>
                  <a:cubicBezTo>
                    <a:pt x="17858" y="1"/>
                    <a:pt x="17811" y="8"/>
                    <a:pt x="17766" y="26"/>
                  </a:cubicBezTo>
                  <a:cubicBezTo>
                    <a:pt x="17557" y="26"/>
                    <a:pt x="17325" y="49"/>
                    <a:pt x="17116" y="73"/>
                  </a:cubicBezTo>
                  <a:lnTo>
                    <a:pt x="16698" y="119"/>
                  </a:lnTo>
                  <a:cubicBezTo>
                    <a:pt x="16326" y="165"/>
                    <a:pt x="15955" y="235"/>
                    <a:pt x="15583" y="282"/>
                  </a:cubicBezTo>
                  <a:cubicBezTo>
                    <a:pt x="15444" y="305"/>
                    <a:pt x="15305" y="351"/>
                    <a:pt x="15165" y="374"/>
                  </a:cubicBezTo>
                  <a:lnTo>
                    <a:pt x="14678" y="467"/>
                  </a:lnTo>
                  <a:lnTo>
                    <a:pt x="14167" y="583"/>
                  </a:lnTo>
                  <a:cubicBezTo>
                    <a:pt x="13934" y="630"/>
                    <a:pt x="13702" y="700"/>
                    <a:pt x="13470" y="769"/>
                  </a:cubicBezTo>
                  <a:cubicBezTo>
                    <a:pt x="13400" y="792"/>
                    <a:pt x="13354" y="839"/>
                    <a:pt x="13331" y="909"/>
                  </a:cubicBezTo>
                  <a:lnTo>
                    <a:pt x="13122" y="955"/>
                  </a:lnTo>
                  <a:lnTo>
                    <a:pt x="12587" y="1141"/>
                  </a:lnTo>
                  <a:cubicBezTo>
                    <a:pt x="12378" y="1211"/>
                    <a:pt x="12193" y="1303"/>
                    <a:pt x="12007" y="1373"/>
                  </a:cubicBezTo>
                  <a:cubicBezTo>
                    <a:pt x="11635" y="1512"/>
                    <a:pt x="11310" y="1652"/>
                    <a:pt x="10962" y="1814"/>
                  </a:cubicBezTo>
                  <a:cubicBezTo>
                    <a:pt x="10613" y="1977"/>
                    <a:pt x="10311" y="2139"/>
                    <a:pt x="9986" y="2325"/>
                  </a:cubicBezTo>
                  <a:cubicBezTo>
                    <a:pt x="9870" y="2372"/>
                    <a:pt x="9777" y="2418"/>
                    <a:pt x="9661" y="2488"/>
                  </a:cubicBezTo>
                  <a:lnTo>
                    <a:pt x="9127" y="2813"/>
                  </a:lnTo>
                  <a:lnTo>
                    <a:pt x="9034" y="2859"/>
                  </a:lnTo>
                  <a:cubicBezTo>
                    <a:pt x="9011" y="2836"/>
                    <a:pt x="8988" y="2813"/>
                    <a:pt x="8941" y="2790"/>
                  </a:cubicBezTo>
                  <a:cubicBezTo>
                    <a:pt x="8891" y="2740"/>
                    <a:pt x="8828" y="2717"/>
                    <a:pt x="8763" y="2717"/>
                  </a:cubicBezTo>
                  <a:cubicBezTo>
                    <a:pt x="8706" y="2717"/>
                    <a:pt x="8647" y="2734"/>
                    <a:pt x="8593" y="2767"/>
                  </a:cubicBezTo>
                  <a:cubicBezTo>
                    <a:pt x="8430" y="2836"/>
                    <a:pt x="8291" y="2929"/>
                    <a:pt x="8152" y="3022"/>
                  </a:cubicBezTo>
                  <a:lnTo>
                    <a:pt x="7873" y="3161"/>
                  </a:lnTo>
                  <a:cubicBezTo>
                    <a:pt x="7710" y="3254"/>
                    <a:pt x="7525" y="3347"/>
                    <a:pt x="7339" y="3440"/>
                  </a:cubicBezTo>
                  <a:cubicBezTo>
                    <a:pt x="7246" y="3510"/>
                    <a:pt x="7130" y="3579"/>
                    <a:pt x="7060" y="3672"/>
                  </a:cubicBezTo>
                  <a:cubicBezTo>
                    <a:pt x="7014" y="3719"/>
                    <a:pt x="6990" y="3765"/>
                    <a:pt x="6990" y="3812"/>
                  </a:cubicBezTo>
                  <a:cubicBezTo>
                    <a:pt x="6967" y="3858"/>
                    <a:pt x="6967" y="3881"/>
                    <a:pt x="6990" y="3928"/>
                  </a:cubicBezTo>
                  <a:cubicBezTo>
                    <a:pt x="6990" y="3951"/>
                    <a:pt x="6990" y="3997"/>
                    <a:pt x="6990" y="4021"/>
                  </a:cubicBezTo>
                  <a:cubicBezTo>
                    <a:pt x="6526" y="4299"/>
                    <a:pt x="6061" y="4624"/>
                    <a:pt x="5643" y="4973"/>
                  </a:cubicBezTo>
                  <a:cubicBezTo>
                    <a:pt x="5225" y="5298"/>
                    <a:pt x="4854" y="5646"/>
                    <a:pt x="4505" y="6018"/>
                  </a:cubicBezTo>
                  <a:cubicBezTo>
                    <a:pt x="4320" y="6204"/>
                    <a:pt x="4157" y="6389"/>
                    <a:pt x="3995" y="6598"/>
                  </a:cubicBezTo>
                  <a:cubicBezTo>
                    <a:pt x="3878" y="6738"/>
                    <a:pt x="3786" y="6900"/>
                    <a:pt x="3693" y="7040"/>
                  </a:cubicBezTo>
                  <a:cubicBezTo>
                    <a:pt x="3623" y="7133"/>
                    <a:pt x="3553" y="7226"/>
                    <a:pt x="3484" y="7318"/>
                  </a:cubicBezTo>
                  <a:cubicBezTo>
                    <a:pt x="3321" y="7551"/>
                    <a:pt x="3158" y="7806"/>
                    <a:pt x="2996" y="8038"/>
                  </a:cubicBezTo>
                  <a:cubicBezTo>
                    <a:pt x="2973" y="8062"/>
                    <a:pt x="2949" y="8108"/>
                    <a:pt x="2926" y="8131"/>
                  </a:cubicBezTo>
                  <a:cubicBezTo>
                    <a:pt x="2717" y="8433"/>
                    <a:pt x="2508" y="8758"/>
                    <a:pt x="2322" y="9083"/>
                  </a:cubicBezTo>
                  <a:lnTo>
                    <a:pt x="1974" y="9687"/>
                  </a:lnTo>
                  <a:cubicBezTo>
                    <a:pt x="1904" y="9803"/>
                    <a:pt x="1835" y="9920"/>
                    <a:pt x="1788" y="10036"/>
                  </a:cubicBezTo>
                  <a:lnTo>
                    <a:pt x="1486" y="10593"/>
                  </a:lnTo>
                  <a:cubicBezTo>
                    <a:pt x="1417" y="10756"/>
                    <a:pt x="1347" y="10941"/>
                    <a:pt x="1254" y="11127"/>
                  </a:cubicBezTo>
                  <a:cubicBezTo>
                    <a:pt x="1184" y="11313"/>
                    <a:pt x="1138" y="11452"/>
                    <a:pt x="1068" y="11592"/>
                  </a:cubicBezTo>
                  <a:cubicBezTo>
                    <a:pt x="1045" y="11685"/>
                    <a:pt x="1022" y="11777"/>
                    <a:pt x="999" y="11847"/>
                  </a:cubicBezTo>
                  <a:cubicBezTo>
                    <a:pt x="952" y="11917"/>
                    <a:pt x="929" y="12010"/>
                    <a:pt x="929" y="12103"/>
                  </a:cubicBezTo>
                  <a:cubicBezTo>
                    <a:pt x="906" y="12195"/>
                    <a:pt x="929" y="12265"/>
                    <a:pt x="999" y="12335"/>
                  </a:cubicBezTo>
                  <a:cubicBezTo>
                    <a:pt x="1045" y="12404"/>
                    <a:pt x="1115" y="12474"/>
                    <a:pt x="1184" y="12497"/>
                  </a:cubicBezTo>
                  <a:cubicBezTo>
                    <a:pt x="1161" y="12637"/>
                    <a:pt x="1138" y="12753"/>
                    <a:pt x="1092" y="12892"/>
                  </a:cubicBezTo>
                  <a:cubicBezTo>
                    <a:pt x="999" y="13217"/>
                    <a:pt x="929" y="13542"/>
                    <a:pt x="836" y="13868"/>
                  </a:cubicBezTo>
                  <a:cubicBezTo>
                    <a:pt x="790" y="14123"/>
                    <a:pt x="743" y="14355"/>
                    <a:pt x="674" y="14611"/>
                  </a:cubicBezTo>
                  <a:cubicBezTo>
                    <a:pt x="650" y="14750"/>
                    <a:pt x="627" y="14889"/>
                    <a:pt x="581" y="15029"/>
                  </a:cubicBezTo>
                  <a:cubicBezTo>
                    <a:pt x="534" y="15261"/>
                    <a:pt x="488" y="15516"/>
                    <a:pt x="441" y="15772"/>
                  </a:cubicBezTo>
                  <a:cubicBezTo>
                    <a:pt x="418" y="15958"/>
                    <a:pt x="372" y="16167"/>
                    <a:pt x="348" y="16353"/>
                  </a:cubicBezTo>
                  <a:cubicBezTo>
                    <a:pt x="302" y="16678"/>
                    <a:pt x="255" y="16980"/>
                    <a:pt x="209" y="17282"/>
                  </a:cubicBezTo>
                  <a:cubicBezTo>
                    <a:pt x="186" y="17467"/>
                    <a:pt x="163" y="17653"/>
                    <a:pt x="139" y="17839"/>
                  </a:cubicBezTo>
                  <a:cubicBezTo>
                    <a:pt x="139" y="17909"/>
                    <a:pt x="139" y="17955"/>
                    <a:pt x="163" y="18001"/>
                  </a:cubicBezTo>
                  <a:cubicBezTo>
                    <a:pt x="163" y="18094"/>
                    <a:pt x="139" y="18164"/>
                    <a:pt x="116" y="18234"/>
                  </a:cubicBezTo>
                  <a:cubicBezTo>
                    <a:pt x="116" y="18327"/>
                    <a:pt x="93" y="18443"/>
                    <a:pt x="93" y="18536"/>
                  </a:cubicBezTo>
                  <a:cubicBezTo>
                    <a:pt x="70" y="18930"/>
                    <a:pt x="46" y="19325"/>
                    <a:pt x="0" y="19743"/>
                  </a:cubicBezTo>
                  <a:lnTo>
                    <a:pt x="0" y="20161"/>
                  </a:lnTo>
                  <a:lnTo>
                    <a:pt x="0" y="20858"/>
                  </a:lnTo>
                  <a:lnTo>
                    <a:pt x="0" y="21299"/>
                  </a:lnTo>
                  <a:lnTo>
                    <a:pt x="0" y="21833"/>
                  </a:lnTo>
                  <a:cubicBezTo>
                    <a:pt x="0" y="21996"/>
                    <a:pt x="0" y="22205"/>
                    <a:pt x="23" y="22414"/>
                  </a:cubicBezTo>
                  <a:cubicBezTo>
                    <a:pt x="23" y="22507"/>
                    <a:pt x="46" y="22623"/>
                    <a:pt x="70" y="22739"/>
                  </a:cubicBezTo>
                  <a:cubicBezTo>
                    <a:pt x="70" y="22878"/>
                    <a:pt x="93" y="23041"/>
                    <a:pt x="116" y="23180"/>
                  </a:cubicBezTo>
                  <a:cubicBezTo>
                    <a:pt x="163" y="23297"/>
                    <a:pt x="232" y="23366"/>
                    <a:pt x="348" y="23413"/>
                  </a:cubicBezTo>
                  <a:cubicBezTo>
                    <a:pt x="348" y="23436"/>
                    <a:pt x="348" y="23459"/>
                    <a:pt x="372" y="23506"/>
                  </a:cubicBezTo>
                  <a:cubicBezTo>
                    <a:pt x="325" y="23575"/>
                    <a:pt x="302" y="23668"/>
                    <a:pt x="302" y="23738"/>
                  </a:cubicBezTo>
                  <a:cubicBezTo>
                    <a:pt x="302" y="23807"/>
                    <a:pt x="302" y="23854"/>
                    <a:pt x="325" y="23900"/>
                  </a:cubicBezTo>
                  <a:cubicBezTo>
                    <a:pt x="348" y="24040"/>
                    <a:pt x="418" y="24133"/>
                    <a:pt x="534" y="24202"/>
                  </a:cubicBezTo>
                  <a:cubicBezTo>
                    <a:pt x="604" y="24249"/>
                    <a:pt x="697" y="24272"/>
                    <a:pt x="790" y="24272"/>
                  </a:cubicBezTo>
                  <a:cubicBezTo>
                    <a:pt x="859" y="24272"/>
                    <a:pt x="952" y="24249"/>
                    <a:pt x="1022" y="24225"/>
                  </a:cubicBezTo>
                  <a:cubicBezTo>
                    <a:pt x="1115" y="24179"/>
                    <a:pt x="1184" y="24133"/>
                    <a:pt x="1254" y="24040"/>
                  </a:cubicBezTo>
                  <a:lnTo>
                    <a:pt x="1486" y="24040"/>
                  </a:lnTo>
                  <a:cubicBezTo>
                    <a:pt x="1579" y="24016"/>
                    <a:pt x="1695" y="23993"/>
                    <a:pt x="1788" y="23970"/>
                  </a:cubicBezTo>
                  <a:lnTo>
                    <a:pt x="2090" y="23900"/>
                  </a:lnTo>
                  <a:cubicBezTo>
                    <a:pt x="2230" y="23970"/>
                    <a:pt x="2415" y="24040"/>
                    <a:pt x="2578" y="24063"/>
                  </a:cubicBezTo>
                  <a:cubicBezTo>
                    <a:pt x="2700" y="24080"/>
                    <a:pt x="2822" y="24089"/>
                    <a:pt x="2943" y="24089"/>
                  </a:cubicBezTo>
                  <a:cubicBezTo>
                    <a:pt x="3307" y="24089"/>
                    <a:pt x="3664" y="24011"/>
                    <a:pt x="3995" y="23854"/>
                  </a:cubicBezTo>
                  <a:cubicBezTo>
                    <a:pt x="4180" y="23784"/>
                    <a:pt x="4389" y="23715"/>
                    <a:pt x="4575" y="23645"/>
                  </a:cubicBezTo>
                  <a:lnTo>
                    <a:pt x="4970" y="23645"/>
                  </a:lnTo>
                  <a:cubicBezTo>
                    <a:pt x="5133" y="23622"/>
                    <a:pt x="5295" y="23575"/>
                    <a:pt x="5481" y="23552"/>
                  </a:cubicBezTo>
                  <a:lnTo>
                    <a:pt x="5597" y="23506"/>
                  </a:lnTo>
                  <a:cubicBezTo>
                    <a:pt x="5783" y="23506"/>
                    <a:pt x="5969" y="23459"/>
                    <a:pt x="6131" y="23413"/>
                  </a:cubicBezTo>
                  <a:cubicBezTo>
                    <a:pt x="6387" y="23343"/>
                    <a:pt x="6619" y="23250"/>
                    <a:pt x="6851" y="23134"/>
                  </a:cubicBezTo>
                  <a:cubicBezTo>
                    <a:pt x="7060" y="23041"/>
                    <a:pt x="7223" y="22948"/>
                    <a:pt x="7408" y="22832"/>
                  </a:cubicBezTo>
                  <a:cubicBezTo>
                    <a:pt x="7432" y="22809"/>
                    <a:pt x="7455" y="22809"/>
                    <a:pt x="7478" y="22786"/>
                  </a:cubicBezTo>
                  <a:cubicBezTo>
                    <a:pt x="7555" y="22863"/>
                    <a:pt x="7664" y="22908"/>
                    <a:pt x="7765" y="22908"/>
                  </a:cubicBezTo>
                  <a:cubicBezTo>
                    <a:pt x="7786" y="22908"/>
                    <a:pt x="7807" y="22906"/>
                    <a:pt x="7826" y="22902"/>
                  </a:cubicBezTo>
                  <a:cubicBezTo>
                    <a:pt x="7989" y="22878"/>
                    <a:pt x="8152" y="22809"/>
                    <a:pt x="8291" y="22739"/>
                  </a:cubicBezTo>
                  <a:cubicBezTo>
                    <a:pt x="8454" y="22646"/>
                    <a:pt x="8639" y="22530"/>
                    <a:pt x="8802" y="22437"/>
                  </a:cubicBezTo>
                  <a:cubicBezTo>
                    <a:pt x="8848" y="22437"/>
                    <a:pt x="8872" y="22414"/>
                    <a:pt x="8895" y="22414"/>
                  </a:cubicBezTo>
                  <a:lnTo>
                    <a:pt x="9034" y="22344"/>
                  </a:lnTo>
                  <a:cubicBezTo>
                    <a:pt x="9104" y="22321"/>
                    <a:pt x="9150" y="22321"/>
                    <a:pt x="9220" y="22275"/>
                  </a:cubicBezTo>
                  <a:cubicBezTo>
                    <a:pt x="9336" y="22228"/>
                    <a:pt x="9429" y="22182"/>
                    <a:pt x="9522" y="22135"/>
                  </a:cubicBezTo>
                  <a:cubicBezTo>
                    <a:pt x="9731" y="22019"/>
                    <a:pt x="9963" y="21903"/>
                    <a:pt x="10172" y="21787"/>
                  </a:cubicBezTo>
                  <a:lnTo>
                    <a:pt x="10451" y="21601"/>
                  </a:lnTo>
                  <a:cubicBezTo>
                    <a:pt x="10567" y="21555"/>
                    <a:pt x="10683" y="21508"/>
                    <a:pt x="10776" y="21415"/>
                  </a:cubicBezTo>
                  <a:cubicBezTo>
                    <a:pt x="10799" y="21415"/>
                    <a:pt x="10846" y="21369"/>
                    <a:pt x="10846" y="21346"/>
                  </a:cubicBezTo>
                  <a:cubicBezTo>
                    <a:pt x="11078" y="21206"/>
                    <a:pt x="11310" y="21067"/>
                    <a:pt x="11542" y="20904"/>
                  </a:cubicBezTo>
                  <a:cubicBezTo>
                    <a:pt x="11635" y="20858"/>
                    <a:pt x="11682" y="20742"/>
                    <a:pt x="11705" y="20649"/>
                  </a:cubicBezTo>
                  <a:lnTo>
                    <a:pt x="11821" y="20556"/>
                  </a:lnTo>
                  <a:cubicBezTo>
                    <a:pt x="11862" y="20583"/>
                    <a:pt x="11911" y="20595"/>
                    <a:pt x="11963" y="20595"/>
                  </a:cubicBezTo>
                  <a:cubicBezTo>
                    <a:pt x="12000" y="20595"/>
                    <a:pt x="12038" y="20589"/>
                    <a:pt x="12076" y="20579"/>
                  </a:cubicBezTo>
                  <a:lnTo>
                    <a:pt x="12146" y="20556"/>
                  </a:lnTo>
                  <a:cubicBezTo>
                    <a:pt x="12378" y="20463"/>
                    <a:pt x="12587" y="20347"/>
                    <a:pt x="12773" y="20208"/>
                  </a:cubicBezTo>
                  <a:cubicBezTo>
                    <a:pt x="12959" y="20068"/>
                    <a:pt x="13145" y="19906"/>
                    <a:pt x="13331" y="19743"/>
                  </a:cubicBezTo>
                  <a:lnTo>
                    <a:pt x="13772" y="19348"/>
                  </a:lnTo>
                  <a:cubicBezTo>
                    <a:pt x="13888" y="19232"/>
                    <a:pt x="13981" y="19139"/>
                    <a:pt x="14074" y="19047"/>
                  </a:cubicBezTo>
                  <a:cubicBezTo>
                    <a:pt x="14143" y="18954"/>
                    <a:pt x="14352" y="18768"/>
                    <a:pt x="14492" y="18629"/>
                  </a:cubicBezTo>
                  <a:lnTo>
                    <a:pt x="14770" y="18327"/>
                  </a:lnTo>
                  <a:cubicBezTo>
                    <a:pt x="14887" y="18210"/>
                    <a:pt x="15003" y="18118"/>
                    <a:pt x="15119" y="18001"/>
                  </a:cubicBezTo>
                  <a:cubicBezTo>
                    <a:pt x="15374" y="17746"/>
                    <a:pt x="15606" y="17467"/>
                    <a:pt x="15816" y="17165"/>
                  </a:cubicBezTo>
                  <a:lnTo>
                    <a:pt x="16187" y="16678"/>
                  </a:lnTo>
                  <a:cubicBezTo>
                    <a:pt x="16303" y="16515"/>
                    <a:pt x="16396" y="16376"/>
                    <a:pt x="16489" y="16213"/>
                  </a:cubicBezTo>
                  <a:cubicBezTo>
                    <a:pt x="16605" y="16051"/>
                    <a:pt x="16698" y="15888"/>
                    <a:pt x="16791" y="15726"/>
                  </a:cubicBezTo>
                  <a:cubicBezTo>
                    <a:pt x="16884" y="15563"/>
                    <a:pt x="16953" y="15400"/>
                    <a:pt x="17046" y="15261"/>
                  </a:cubicBezTo>
                  <a:cubicBezTo>
                    <a:pt x="17139" y="15098"/>
                    <a:pt x="17186" y="14982"/>
                    <a:pt x="17255" y="14843"/>
                  </a:cubicBezTo>
                  <a:cubicBezTo>
                    <a:pt x="17325" y="14704"/>
                    <a:pt x="17418" y="14518"/>
                    <a:pt x="17488" y="14355"/>
                  </a:cubicBezTo>
                  <a:cubicBezTo>
                    <a:pt x="17557" y="14193"/>
                    <a:pt x="17627" y="14030"/>
                    <a:pt x="17697" y="13844"/>
                  </a:cubicBezTo>
                  <a:cubicBezTo>
                    <a:pt x="17743" y="13682"/>
                    <a:pt x="17813" y="13496"/>
                    <a:pt x="17859" y="13310"/>
                  </a:cubicBezTo>
                  <a:cubicBezTo>
                    <a:pt x="17859" y="13287"/>
                    <a:pt x="17859" y="13264"/>
                    <a:pt x="17882" y="13241"/>
                  </a:cubicBezTo>
                  <a:cubicBezTo>
                    <a:pt x="17906" y="13241"/>
                    <a:pt x="17906" y="13217"/>
                    <a:pt x="17906" y="13194"/>
                  </a:cubicBezTo>
                  <a:cubicBezTo>
                    <a:pt x="17999" y="13055"/>
                    <a:pt x="18091" y="12892"/>
                    <a:pt x="18161" y="12730"/>
                  </a:cubicBezTo>
                  <a:cubicBezTo>
                    <a:pt x="18231" y="12567"/>
                    <a:pt x="18300" y="12358"/>
                    <a:pt x="18370" y="12172"/>
                  </a:cubicBezTo>
                  <a:cubicBezTo>
                    <a:pt x="18417" y="12103"/>
                    <a:pt x="18440" y="12010"/>
                    <a:pt x="18486" y="11917"/>
                  </a:cubicBezTo>
                  <a:lnTo>
                    <a:pt x="18533" y="11731"/>
                  </a:lnTo>
                  <a:cubicBezTo>
                    <a:pt x="18556" y="11661"/>
                    <a:pt x="18579" y="11568"/>
                    <a:pt x="18556" y="11476"/>
                  </a:cubicBezTo>
                  <a:cubicBezTo>
                    <a:pt x="18556" y="11429"/>
                    <a:pt x="18533" y="11359"/>
                    <a:pt x="18486" y="11313"/>
                  </a:cubicBezTo>
                  <a:cubicBezTo>
                    <a:pt x="18626" y="10965"/>
                    <a:pt x="18788" y="10616"/>
                    <a:pt x="18881" y="10291"/>
                  </a:cubicBezTo>
                  <a:cubicBezTo>
                    <a:pt x="18974" y="9943"/>
                    <a:pt x="19067" y="9571"/>
                    <a:pt x="19113" y="9223"/>
                  </a:cubicBezTo>
                  <a:cubicBezTo>
                    <a:pt x="19137" y="9037"/>
                    <a:pt x="19137" y="8874"/>
                    <a:pt x="19160" y="8689"/>
                  </a:cubicBezTo>
                  <a:lnTo>
                    <a:pt x="19206" y="8689"/>
                  </a:lnTo>
                  <a:cubicBezTo>
                    <a:pt x="19369" y="8665"/>
                    <a:pt x="19485" y="8549"/>
                    <a:pt x="19508" y="8387"/>
                  </a:cubicBezTo>
                  <a:lnTo>
                    <a:pt x="19508" y="7992"/>
                  </a:lnTo>
                  <a:lnTo>
                    <a:pt x="19508" y="7713"/>
                  </a:lnTo>
                  <a:cubicBezTo>
                    <a:pt x="19508" y="7504"/>
                    <a:pt x="19508" y="7318"/>
                    <a:pt x="19531" y="7133"/>
                  </a:cubicBezTo>
                  <a:cubicBezTo>
                    <a:pt x="19531" y="7109"/>
                    <a:pt x="19531" y="7109"/>
                    <a:pt x="19531" y="7086"/>
                  </a:cubicBezTo>
                  <a:cubicBezTo>
                    <a:pt x="19531" y="6807"/>
                    <a:pt x="19555" y="6529"/>
                    <a:pt x="19578" y="6250"/>
                  </a:cubicBezTo>
                  <a:cubicBezTo>
                    <a:pt x="19578" y="6041"/>
                    <a:pt x="19624" y="5809"/>
                    <a:pt x="19624" y="5600"/>
                  </a:cubicBezTo>
                  <a:cubicBezTo>
                    <a:pt x="19624" y="5414"/>
                    <a:pt x="19601" y="5228"/>
                    <a:pt x="19555" y="5066"/>
                  </a:cubicBezTo>
                  <a:cubicBezTo>
                    <a:pt x="19555" y="4973"/>
                    <a:pt x="19508" y="4903"/>
                    <a:pt x="19485" y="4833"/>
                  </a:cubicBezTo>
                  <a:cubicBezTo>
                    <a:pt x="19438" y="4764"/>
                    <a:pt x="19415" y="4717"/>
                    <a:pt x="19369" y="4671"/>
                  </a:cubicBezTo>
                  <a:cubicBezTo>
                    <a:pt x="19346" y="4624"/>
                    <a:pt x="19299" y="4601"/>
                    <a:pt x="19253" y="4578"/>
                  </a:cubicBezTo>
                  <a:cubicBezTo>
                    <a:pt x="19253" y="4485"/>
                    <a:pt x="19276" y="4392"/>
                    <a:pt x="19276" y="4323"/>
                  </a:cubicBezTo>
                  <a:cubicBezTo>
                    <a:pt x="19322" y="4044"/>
                    <a:pt x="19322" y="3788"/>
                    <a:pt x="19299" y="3533"/>
                  </a:cubicBezTo>
                  <a:cubicBezTo>
                    <a:pt x="19299" y="3231"/>
                    <a:pt x="19253" y="2952"/>
                    <a:pt x="19206" y="2697"/>
                  </a:cubicBezTo>
                  <a:cubicBezTo>
                    <a:pt x="19160" y="2534"/>
                    <a:pt x="19137" y="2395"/>
                    <a:pt x="19113" y="2256"/>
                  </a:cubicBezTo>
                  <a:cubicBezTo>
                    <a:pt x="19183" y="2163"/>
                    <a:pt x="19206" y="2047"/>
                    <a:pt x="19183" y="1954"/>
                  </a:cubicBezTo>
                  <a:cubicBezTo>
                    <a:pt x="19160" y="1861"/>
                    <a:pt x="19137" y="1768"/>
                    <a:pt x="19113" y="1698"/>
                  </a:cubicBezTo>
                  <a:cubicBezTo>
                    <a:pt x="19113" y="1652"/>
                    <a:pt x="19137" y="1605"/>
                    <a:pt x="19137" y="1559"/>
                  </a:cubicBezTo>
                  <a:cubicBezTo>
                    <a:pt x="19137" y="1466"/>
                    <a:pt x="19113" y="1350"/>
                    <a:pt x="19090" y="1257"/>
                  </a:cubicBezTo>
                  <a:cubicBezTo>
                    <a:pt x="19067" y="1187"/>
                    <a:pt x="19020" y="1094"/>
                    <a:pt x="18997" y="1025"/>
                  </a:cubicBezTo>
                  <a:cubicBezTo>
                    <a:pt x="18951" y="909"/>
                    <a:pt x="18904" y="816"/>
                    <a:pt x="18858" y="723"/>
                  </a:cubicBezTo>
                  <a:lnTo>
                    <a:pt x="18788" y="583"/>
                  </a:lnTo>
                  <a:lnTo>
                    <a:pt x="18788" y="560"/>
                  </a:lnTo>
                  <a:cubicBezTo>
                    <a:pt x="18765" y="537"/>
                    <a:pt x="18765" y="514"/>
                    <a:pt x="18742" y="491"/>
                  </a:cubicBezTo>
                  <a:cubicBezTo>
                    <a:pt x="18719" y="421"/>
                    <a:pt x="18672" y="374"/>
                    <a:pt x="18649" y="305"/>
                  </a:cubicBezTo>
                  <a:cubicBezTo>
                    <a:pt x="18591" y="208"/>
                    <a:pt x="18484" y="160"/>
                    <a:pt x="18370" y="160"/>
                  </a:cubicBezTo>
                  <a:cubicBezTo>
                    <a:pt x="18347" y="160"/>
                    <a:pt x="18324" y="162"/>
                    <a:pt x="18300" y="165"/>
                  </a:cubicBezTo>
                  <a:cubicBezTo>
                    <a:pt x="18277" y="142"/>
                    <a:pt x="18254" y="119"/>
                    <a:pt x="18231" y="96"/>
                  </a:cubicBezTo>
                  <a:lnTo>
                    <a:pt x="18184" y="96"/>
                  </a:lnTo>
                  <a:lnTo>
                    <a:pt x="18138" y="49"/>
                  </a:lnTo>
                  <a:cubicBezTo>
                    <a:pt x="18066" y="21"/>
                    <a:pt x="17986" y="1"/>
                    <a:pt x="17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1906200" y="4843225"/>
              <a:ext cx="485975" cy="611775"/>
            </a:xfrm>
            <a:custGeom>
              <a:avLst/>
              <a:gdLst/>
              <a:ahLst/>
              <a:cxnLst/>
              <a:rect l="l" t="t" r="r" b="b"/>
              <a:pathLst>
                <a:path w="19439" h="24471" extrusionOk="0">
                  <a:moveTo>
                    <a:pt x="3898" y="18571"/>
                  </a:moveTo>
                  <a:cubicBezTo>
                    <a:pt x="3900" y="18576"/>
                    <a:pt x="3902" y="18582"/>
                    <a:pt x="3902" y="18588"/>
                  </a:cubicBezTo>
                  <a:cubicBezTo>
                    <a:pt x="3901" y="18582"/>
                    <a:pt x="3900" y="18576"/>
                    <a:pt x="3898" y="18571"/>
                  </a:cubicBezTo>
                  <a:close/>
                  <a:moveTo>
                    <a:pt x="18344" y="1"/>
                  </a:moveTo>
                  <a:cubicBezTo>
                    <a:pt x="18165" y="1"/>
                    <a:pt x="18006" y="144"/>
                    <a:pt x="17883" y="287"/>
                  </a:cubicBezTo>
                  <a:cubicBezTo>
                    <a:pt x="17395" y="798"/>
                    <a:pt x="16907" y="1309"/>
                    <a:pt x="16466" y="1867"/>
                  </a:cubicBezTo>
                  <a:cubicBezTo>
                    <a:pt x="16025" y="2424"/>
                    <a:pt x="15607" y="3051"/>
                    <a:pt x="15142" y="3655"/>
                  </a:cubicBezTo>
                  <a:cubicBezTo>
                    <a:pt x="14701" y="4235"/>
                    <a:pt x="14329" y="4746"/>
                    <a:pt x="13911" y="5280"/>
                  </a:cubicBezTo>
                  <a:cubicBezTo>
                    <a:pt x="13935" y="5095"/>
                    <a:pt x="13981" y="4886"/>
                    <a:pt x="14004" y="4700"/>
                  </a:cubicBezTo>
                  <a:lnTo>
                    <a:pt x="14004" y="4746"/>
                  </a:lnTo>
                  <a:cubicBezTo>
                    <a:pt x="14074" y="4398"/>
                    <a:pt x="14144" y="4073"/>
                    <a:pt x="14190" y="3724"/>
                  </a:cubicBezTo>
                  <a:cubicBezTo>
                    <a:pt x="14237" y="3376"/>
                    <a:pt x="14283" y="3005"/>
                    <a:pt x="14306" y="2656"/>
                  </a:cubicBezTo>
                  <a:cubicBezTo>
                    <a:pt x="14329" y="2308"/>
                    <a:pt x="14376" y="1959"/>
                    <a:pt x="14422" y="1611"/>
                  </a:cubicBezTo>
                  <a:cubicBezTo>
                    <a:pt x="14422" y="1449"/>
                    <a:pt x="14446" y="1286"/>
                    <a:pt x="14469" y="1123"/>
                  </a:cubicBezTo>
                  <a:cubicBezTo>
                    <a:pt x="14469" y="1030"/>
                    <a:pt x="14515" y="938"/>
                    <a:pt x="14515" y="845"/>
                  </a:cubicBezTo>
                  <a:cubicBezTo>
                    <a:pt x="14538" y="752"/>
                    <a:pt x="14538" y="659"/>
                    <a:pt x="14515" y="566"/>
                  </a:cubicBezTo>
                  <a:cubicBezTo>
                    <a:pt x="14492" y="450"/>
                    <a:pt x="14399" y="357"/>
                    <a:pt x="14283" y="334"/>
                  </a:cubicBezTo>
                  <a:cubicBezTo>
                    <a:pt x="14254" y="328"/>
                    <a:pt x="14226" y="325"/>
                    <a:pt x="14200" y="325"/>
                  </a:cubicBezTo>
                  <a:cubicBezTo>
                    <a:pt x="14120" y="325"/>
                    <a:pt x="14051" y="351"/>
                    <a:pt x="13981" y="403"/>
                  </a:cubicBezTo>
                  <a:cubicBezTo>
                    <a:pt x="13935" y="450"/>
                    <a:pt x="13888" y="496"/>
                    <a:pt x="13865" y="566"/>
                  </a:cubicBezTo>
                  <a:cubicBezTo>
                    <a:pt x="13842" y="636"/>
                    <a:pt x="13842" y="705"/>
                    <a:pt x="13865" y="775"/>
                  </a:cubicBezTo>
                  <a:cubicBezTo>
                    <a:pt x="13842" y="868"/>
                    <a:pt x="13842" y="961"/>
                    <a:pt x="13819" y="1054"/>
                  </a:cubicBezTo>
                  <a:cubicBezTo>
                    <a:pt x="13795" y="1147"/>
                    <a:pt x="13772" y="1309"/>
                    <a:pt x="13772" y="1449"/>
                  </a:cubicBezTo>
                  <a:cubicBezTo>
                    <a:pt x="13726" y="1727"/>
                    <a:pt x="13702" y="2006"/>
                    <a:pt x="13679" y="2285"/>
                  </a:cubicBezTo>
                  <a:cubicBezTo>
                    <a:pt x="13656" y="2563"/>
                    <a:pt x="13633" y="2865"/>
                    <a:pt x="13586" y="3144"/>
                  </a:cubicBezTo>
                  <a:cubicBezTo>
                    <a:pt x="13563" y="3446"/>
                    <a:pt x="13517" y="3724"/>
                    <a:pt x="13470" y="4003"/>
                  </a:cubicBezTo>
                  <a:cubicBezTo>
                    <a:pt x="13424" y="4282"/>
                    <a:pt x="13377" y="4607"/>
                    <a:pt x="13308" y="4909"/>
                  </a:cubicBezTo>
                  <a:cubicBezTo>
                    <a:pt x="13308" y="4909"/>
                    <a:pt x="13308" y="4886"/>
                    <a:pt x="13308" y="4862"/>
                  </a:cubicBezTo>
                  <a:cubicBezTo>
                    <a:pt x="13284" y="5048"/>
                    <a:pt x="13261" y="5211"/>
                    <a:pt x="13215" y="5373"/>
                  </a:cubicBezTo>
                  <a:cubicBezTo>
                    <a:pt x="13191" y="5536"/>
                    <a:pt x="13191" y="5652"/>
                    <a:pt x="13168" y="5791"/>
                  </a:cubicBezTo>
                  <a:cubicBezTo>
                    <a:pt x="13145" y="5931"/>
                    <a:pt x="13122" y="6000"/>
                    <a:pt x="13099" y="6093"/>
                  </a:cubicBezTo>
                  <a:cubicBezTo>
                    <a:pt x="13052" y="6209"/>
                    <a:pt x="13029" y="6326"/>
                    <a:pt x="13006" y="6442"/>
                  </a:cubicBezTo>
                  <a:cubicBezTo>
                    <a:pt x="12982" y="6511"/>
                    <a:pt x="12959" y="6581"/>
                    <a:pt x="12913" y="6651"/>
                  </a:cubicBezTo>
                  <a:lnTo>
                    <a:pt x="12843" y="6836"/>
                  </a:lnTo>
                  <a:lnTo>
                    <a:pt x="12628" y="7138"/>
                  </a:lnTo>
                  <a:lnTo>
                    <a:pt x="12628" y="7138"/>
                  </a:lnTo>
                  <a:cubicBezTo>
                    <a:pt x="12634" y="7125"/>
                    <a:pt x="12634" y="7115"/>
                    <a:pt x="12634" y="7115"/>
                  </a:cubicBezTo>
                  <a:lnTo>
                    <a:pt x="12634" y="7115"/>
                  </a:lnTo>
                  <a:cubicBezTo>
                    <a:pt x="12472" y="7394"/>
                    <a:pt x="12286" y="7649"/>
                    <a:pt x="12077" y="7928"/>
                  </a:cubicBezTo>
                  <a:lnTo>
                    <a:pt x="11426" y="8787"/>
                  </a:lnTo>
                  <a:cubicBezTo>
                    <a:pt x="11357" y="8880"/>
                    <a:pt x="11287" y="8973"/>
                    <a:pt x="11217" y="9089"/>
                  </a:cubicBezTo>
                  <a:lnTo>
                    <a:pt x="11148" y="9159"/>
                  </a:lnTo>
                  <a:cubicBezTo>
                    <a:pt x="11078" y="9205"/>
                    <a:pt x="11008" y="9252"/>
                    <a:pt x="10985" y="9298"/>
                  </a:cubicBezTo>
                  <a:cubicBezTo>
                    <a:pt x="10962" y="9345"/>
                    <a:pt x="10939" y="9368"/>
                    <a:pt x="10939" y="9414"/>
                  </a:cubicBezTo>
                  <a:lnTo>
                    <a:pt x="10196" y="10367"/>
                  </a:lnTo>
                  <a:cubicBezTo>
                    <a:pt x="9894" y="10738"/>
                    <a:pt x="9615" y="11110"/>
                    <a:pt x="9336" y="11481"/>
                  </a:cubicBezTo>
                  <a:cubicBezTo>
                    <a:pt x="9336" y="11435"/>
                    <a:pt x="9360" y="11365"/>
                    <a:pt x="9383" y="11319"/>
                  </a:cubicBezTo>
                  <a:cubicBezTo>
                    <a:pt x="9406" y="11133"/>
                    <a:pt x="9452" y="10970"/>
                    <a:pt x="9476" y="10808"/>
                  </a:cubicBezTo>
                  <a:cubicBezTo>
                    <a:pt x="9499" y="10622"/>
                    <a:pt x="9499" y="10483"/>
                    <a:pt x="9522" y="10320"/>
                  </a:cubicBezTo>
                  <a:cubicBezTo>
                    <a:pt x="9522" y="9972"/>
                    <a:pt x="9545" y="9623"/>
                    <a:pt x="9522" y="9275"/>
                  </a:cubicBezTo>
                  <a:cubicBezTo>
                    <a:pt x="9522" y="9136"/>
                    <a:pt x="9522" y="8996"/>
                    <a:pt x="9476" y="8834"/>
                  </a:cubicBezTo>
                  <a:cubicBezTo>
                    <a:pt x="9476" y="8648"/>
                    <a:pt x="9452" y="8439"/>
                    <a:pt x="9429" y="8276"/>
                  </a:cubicBezTo>
                  <a:cubicBezTo>
                    <a:pt x="9360" y="7928"/>
                    <a:pt x="9267" y="7603"/>
                    <a:pt x="9197" y="7255"/>
                  </a:cubicBezTo>
                  <a:cubicBezTo>
                    <a:pt x="9151" y="6906"/>
                    <a:pt x="9081" y="6558"/>
                    <a:pt x="9034" y="6233"/>
                  </a:cubicBezTo>
                  <a:cubicBezTo>
                    <a:pt x="8965" y="5884"/>
                    <a:pt x="8895" y="5536"/>
                    <a:pt x="8802" y="5211"/>
                  </a:cubicBezTo>
                  <a:cubicBezTo>
                    <a:pt x="8756" y="5002"/>
                    <a:pt x="8709" y="4816"/>
                    <a:pt x="8663" y="4653"/>
                  </a:cubicBezTo>
                  <a:cubicBezTo>
                    <a:pt x="8616" y="4491"/>
                    <a:pt x="8593" y="4328"/>
                    <a:pt x="8570" y="4143"/>
                  </a:cubicBezTo>
                  <a:cubicBezTo>
                    <a:pt x="8547" y="3980"/>
                    <a:pt x="8500" y="3817"/>
                    <a:pt x="8454" y="3632"/>
                  </a:cubicBezTo>
                  <a:cubicBezTo>
                    <a:pt x="8407" y="3469"/>
                    <a:pt x="8384" y="3306"/>
                    <a:pt x="8338" y="3144"/>
                  </a:cubicBezTo>
                  <a:cubicBezTo>
                    <a:pt x="8338" y="2923"/>
                    <a:pt x="8175" y="2818"/>
                    <a:pt x="8012" y="2818"/>
                  </a:cubicBezTo>
                  <a:cubicBezTo>
                    <a:pt x="7832" y="2818"/>
                    <a:pt x="7651" y="2947"/>
                    <a:pt x="7687" y="3190"/>
                  </a:cubicBezTo>
                  <a:cubicBezTo>
                    <a:pt x="7711" y="3399"/>
                    <a:pt x="7780" y="3632"/>
                    <a:pt x="7827" y="3841"/>
                  </a:cubicBezTo>
                  <a:cubicBezTo>
                    <a:pt x="7896" y="4073"/>
                    <a:pt x="7920" y="4282"/>
                    <a:pt x="7966" y="4491"/>
                  </a:cubicBezTo>
                  <a:cubicBezTo>
                    <a:pt x="7989" y="4677"/>
                    <a:pt x="8036" y="4816"/>
                    <a:pt x="8082" y="4979"/>
                  </a:cubicBezTo>
                  <a:cubicBezTo>
                    <a:pt x="8129" y="5141"/>
                    <a:pt x="8175" y="5350"/>
                    <a:pt x="8198" y="5536"/>
                  </a:cubicBezTo>
                  <a:cubicBezTo>
                    <a:pt x="8268" y="5884"/>
                    <a:pt x="8361" y="6233"/>
                    <a:pt x="8431" y="6558"/>
                  </a:cubicBezTo>
                  <a:cubicBezTo>
                    <a:pt x="8500" y="6906"/>
                    <a:pt x="8523" y="7255"/>
                    <a:pt x="8593" y="7580"/>
                  </a:cubicBezTo>
                  <a:cubicBezTo>
                    <a:pt x="8640" y="7765"/>
                    <a:pt x="8686" y="7928"/>
                    <a:pt x="8709" y="8091"/>
                  </a:cubicBezTo>
                  <a:cubicBezTo>
                    <a:pt x="8756" y="8253"/>
                    <a:pt x="8779" y="8416"/>
                    <a:pt x="8802" y="8578"/>
                  </a:cubicBezTo>
                  <a:cubicBezTo>
                    <a:pt x="8825" y="8903"/>
                    <a:pt x="8849" y="9229"/>
                    <a:pt x="8872" y="9577"/>
                  </a:cubicBezTo>
                  <a:cubicBezTo>
                    <a:pt x="8872" y="9972"/>
                    <a:pt x="8849" y="10367"/>
                    <a:pt x="8802" y="10761"/>
                  </a:cubicBezTo>
                  <a:cubicBezTo>
                    <a:pt x="8779" y="10901"/>
                    <a:pt x="8756" y="11040"/>
                    <a:pt x="8732" y="11179"/>
                  </a:cubicBezTo>
                  <a:cubicBezTo>
                    <a:pt x="8686" y="11319"/>
                    <a:pt x="8686" y="11412"/>
                    <a:pt x="8640" y="11551"/>
                  </a:cubicBezTo>
                  <a:cubicBezTo>
                    <a:pt x="8593" y="11760"/>
                    <a:pt x="8523" y="11992"/>
                    <a:pt x="8431" y="12201"/>
                  </a:cubicBezTo>
                  <a:cubicBezTo>
                    <a:pt x="8431" y="12224"/>
                    <a:pt x="8407" y="12248"/>
                    <a:pt x="8407" y="12271"/>
                  </a:cubicBezTo>
                  <a:cubicBezTo>
                    <a:pt x="8407" y="12271"/>
                    <a:pt x="8407" y="12248"/>
                    <a:pt x="8407" y="12248"/>
                  </a:cubicBezTo>
                  <a:cubicBezTo>
                    <a:pt x="8314" y="12503"/>
                    <a:pt x="8198" y="12735"/>
                    <a:pt x="8082" y="12991"/>
                  </a:cubicBezTo>
                  <a:lnTo>
                    <a:pt x="8059" y="13014"/>
                  </a:lnTo>
                  <a:cubicBezTo>
                    <a:pt x="8059" y="13014"/>
                    <a:pt x="8059" y="13014"/>
                    <a:pt x="8059" y="12991"/>
                  </a:cubicBezTo>
                  <a:cubicBezTo>
                    <a:pt x="7989" y="13130"/>
                    <a:pt x="7920" y="13246"/>
                    <a:pt x="7850" y="13386"/>
                  </a:cubicBezTo>
                  <a:lnTo>
                    <a:pt x="7827" y="13409"/>
                  </a:lnTo>
                  <a:cubicBezTo>
                    <a:pt x="7734" y="13525"/>
                    <a:pt x="7641" y="13641"/>
                    <a:pt x="7525" y="13757"/>
                  </a:cubicBezTo>
                  <a:cubicBezTo>
                    <a:pt x="7107" y="14315"/>
                    <a:pt x="6689" y="14895"/>
                    <a:pt x="6271" y="15453"/>
                  </a:cubicBezTo>
                  <a:cubicBezTo>
                    <a:pt x="6039" y="15731"/>
                    <a:pt x="5829" y="16056"/>
                    <a:pt x="5597" y="16358"/>
                  </a:cubicBezTo>
                  <a:cubicBezTo>
                    <a:pt x="5388" y="16660"/>
                    <a:pt x="5202" y="16939"/>
                    <a:pt x="4993" y="17218"/>
                  </a:cubicBezTo>
                  <a:cubicBezTo>
                    <a:pt x="4784" y="17520"/>
                    <a:pt x="4552" y="17798"/>
                    <a:pt x="4343" y="18100"/>
                  </a:cubicBezTo>
                  <a:cubicBezTo>
                    <a:pt x="4204" y="18286"/>
                    <a:pt x="4064" y="18472"/>
                    <a:pt x="3925" y="18658"/>
                  </a:cubicBezTo>
                  <a:cubicBezTo>
                    <a:pt x="3925" y="18634"/>
                    <a:pt x="3925" y="18588"/>
                    <a:pt x="3902" y="18565"/>
                  </a:cubicBezTo>
                  <a:cubicBezTo>
                    <a:pt x="3899" y="18562"/>
                    <a:pt x="3898" y="18560"/>
                    <a:pt x="3896" y="18559"/>
                  </a:cubicBezTo>
                  <a:lnTo>
                    <a:pt x="3896" y="18559"/>
                  </a:lnTo>
                  <a:cubicBezTo>
                    <a:pt x="3874" y="18452"/>
                    <a:pt x="3850" y="18346"/>
                    <a:pt x="3786" y="18239"/>
                  </a:cubicBezTo>
                  <a:lnTo>
                    <a:pt x="3693" y="18007"/>
                  </a:lnTo>
                  <a:cubicBezTo>
                    <a:pt x="3623" y="17891"/>
                    <a:pt x="3554" y="17752"/>
                    <a:pt x="3484" y="17636"/>
                  </a:cubicBezTo>
                  <a:cubicBezTo>
                    <a:pt x="3414" y="17496"/>
                    <a:pt x="3345" y="17403"/>
                    <a:pt x="3298" y="17287"/>
                  </a:cubicBezTo>
                  <a:lnTo>
                    <a:pt x="3298" y="17334"/>
                  </a:lnTo>
                  <a:cubicBezTo>
                    <a:pt x="3136" y="17032"/>
                    <a:pt x="2950" y="16753"/>
                    <a:pt x="2787" y="16451"/>
                  </a:cubicBezTo>
                  <a:cubicBezTo>
                    <a:pt x="2671" y="16312"/>
                    <a:pt x="2601" y="16149"/>
                    <a:pt x="2485" y="15987"/>
                  </a:cubicBezTo>
                  <a:cubicBezTo>
                    <a:pt x="2392" y="15847"/>
                    <a:pt x="2299" y="15708"/>
                    <a:pt x="2207" y="15569"/>
                  </a:cubicBezTo>
                  <a:cubicBezTo>
                    <a:pt x="2183" y="15545"/>
                    <a:pt x="2160" y="15522"/>
                    <a:pt x="2137" y="15499"/>
                  </a:cubicBezTo>
                  <a:lnTo>
                    <a:pt x="2114" y="15476"/>
                  </a:lnTo>
                  <a:cubicBezTo>
                    <a:pt x="2044" y="15360"/>
                    <a:pt x="1974" y="15244"/>
                    <a:pt x="1905" y="15127"/>
                  </a:cubicBezTo>
                  <a:cubicBezTo>
                    <a:pt x="1789" y="14942"/>
                    <a:pt x="1672" y="14733"/>
                    <a:pt x="1580" y="14547"/>
                  </a:cubicBezTo>
                  <a:cubicBezTo>
                    <a:pt x="1463" y="14361"/>
                    <a:pt x="1347" y="14175"/>
                    <a:pt x="1231" y="13989"/>
                  </a:cubicBezTo>
                  <a:cubicBezTo>
                    <a:pt x="1138" y="13850"/>
                    <a:pt x="1069" y="13711"/>
                    <a:pt x="999" y="13548"/>
                  </a:cubicBezTo>
                  <a:cubicBezTo>
                    <a:pt x="952" y="13409"/>
                    <a:pt x="883" y="13270"/>
                    <a:pt x="836" y="13130"/>
                  </a:cubicBezTo>
                  <a:lnTo>
                    <a:pt x="836" y="13084"/>
                  </a:lnTo>
                  <a:lnTo>
                    <a:pt x="836" y="12991"/>
                  </a:lnTo>
                  <a:cubicBezTo>
                    <a:pt x="825" y="12779"/>
                    <a:pt x="669" y="12674"/>
                    <a:pt x="513" y="12674"/>
                  </a:cubicBezTo>
                  <a:cubicBezTo>
                    <a:pt x="362" y="12674"/>
                    <a:pt x="209" y="12773"/>
                    <a:pt x="186" y="12968"/>
                  </a:cubicBezTo>
                  <a:cubicBezTo>
                    <a:pt x="186" y="13084"/>
                    <a:pt x="186" y="13177"/>
                    <a:pt x="209" y="13293"/>
                  </a:cubicBezTo>
                  <a:cubicBezTo>
                    <a:pt x="209" y="13316"/>
                    <a:pt x="233" y="13339"/>
                    <a:pt x="233" y="13339"/>
                  </a:cubicBezTo>
                  <a:cubicBezTo>
                    <a:pt x="256" y="13432"/>
                    <a:pt x="302" y="13502"/>
                    <a:pt x="325" y="13595"/>
                  </a:cubicBezTo>
                  <a:cubicBezTo>
                    <a:pt x="395" y="13734"/>
                    <a:pt x="442" y="13897"/>
                    <a:pt x="511" y="14036"/>
                  </a:cubicBezTo>
                  <a:cubicBezTo>
                    <a:pt x="674" y="14338"/>
                    <a:pt x="860" y="14617"/>
                    <a:pt x="1022" y="14895"/>
                  </a:cubicBezTo>
                  <a:cubicBezTo>
                    <a:pt x="1115" y="15081"/>
                    <a:pt x="1231" y="15267"/>
                    <a:pt x="1324" y="15476"/>
                  </a:cubicBezTo>
                  <a:cubicBezTo>
                    <a:pt x="1440" y="15638"/>
                    <a:pt x="1580" y="15801"/>
                    <a:pt x="1719" y="15964"/>
                  </a:cubicBezTo>
                  <a:lnTo>
                    <a:pt x="1742" y="15987"/>
                  </a:lnTo>
                  <a:cubicBezTo>
                    <a:pt x="1765" y="16033"/>
                    <a:pt x="1789" y="16056"/>
                    <a:pt x="1812" y="16103"/>
                  </a:cubicBezTo>
                  <a:cubicBezTo>
                    <a:pt x="1974" y="16312"/>
                    <a:pt x="2090" y="16544"/>
                    <a:pt x="2230" y="16776"/>
                  </a:cubicBezTo>
                  <a:cubicBezTo>
                    <a:pt x="2392" y="17009"/>
                    <a:pt x="2532" y="17218"/>
                    <a:pt x="2648" y="17450"/>
                  </a:cubicBezTo>
                  <a:lnTo>
                    <a:pt x="2625" y="17403"/>
                  </a:lnTo>
                  <a:lnTo>
                    <a:pt x="2625" y="17403"/>
                  </a:lnTo>
                  <a:cubicBezTo>
                    <a:pt x="2741" y="17589"/>
                    <a:pt x="2857" y="17798"/>
                    <a:pt x="2973" y="17984"/>
                  </a:cubicBezTo>
                  <a:cubicBezTo>
                    <a:pt x="3043" y="18123"/>
                    <a:pt x="3112" y="18263"/>
                    <a:pt x="3182" y="18402"/>
                  </a:cubicBezTo>
                  <a:lnTo>
                    <a:pt x="3252" y="18588"/>
                  </a:lnTo>
                  <a:cubicBezTo>
                    <a:pt x="3252" y="18588"/>
                    <a:pt x="3252" y="18611"/>
                    <a:pt x="3252" y="18634"/>
                  </a:cubicBezTo>
                  <a:cubicBezTo>
                    <a:pt x="3275" y="18727"/>
                    <a:pt x="3298" y="18797"/>
                    <a:pt x="3321" y="18890"/>
                  </a:cubicBezTo>
                  <a:cubicBezTo>
                    <a:pt x="3321" y="18890"/>
                    <a:pt x="3345" y="18913"/>
                    <a:pt x="3345" y="18936"/>
                  </a:cubicBezTo>
                  <a:cubicBezTo>
                    <a:pt x="3345" y="18959"/>
                    <a:pt x="3345" y="19006"/>
                    <a:pt x="3345" y="19029"/>
                  </a:cubicBezTo>
                  <a:cubicBezTo>
                    <a:pt x="3321" y="19168"/>
                    <a:pt x="3298" y="19308"/>
                    <a:pt x="3275" y="19447"/>
                  </a:cubicBezTo>
                  <a:cubicBezTo>
                    <a:pt x="3275" y="19470"/>
                    <a:pt x="3252" y="19470"/>
                    <a:pt x="3252" y="19494"/>
                  </a:cubicBezTo>
                  <a:cubicBezTo>
                    <a:pt x="3205" y="19610"/>
                    <a:pt x="3136" y="19749"/>
                    <a:pt x="3089" y="19842"/>
                  </a:cubicBezTo>
                  <a:cubicBezTo>
                    <a:pt x="3019" y="19958"/>
                    <a:pt x="2973" y="20028"/>
                    <a:pt x="2926" y="20097"/>
                  </a:cubicBezTo>
                  <a:lnTo>
                    <a:pt x="2717" y="20376"/>
                  </a:lnTo>
                  <a:lnTo>
                    <a:pt x="2625" y="20492"/>
                  </a:lnTo>
                  <a:cubicBezTo>
                    <a:pt x="2578" y="20539"/>
                    <a:pt x="2555" y="20608"/>
                    <a:pt x="2555" y="20678"/>
                  </a:cubicBezTo>
                  <a:lnTo>
                    <a:pt x="2508" y="20724"/>
                  </a:lnTo>
                  <a:cubicBezTo>
                    <a:pt x="2067" y="21282"/>
                    <a:pt x="1649" y="21839"/>
                    <a:pt x="1231" y="22420"/>
                  </a:cubicBezTo>
                  <a:cubicBezTo>
                    <a:pt x="1022" y="22698"/>
                    <a:pt x="790" y="22977"/>
                    <a:pt x="604" y="23256"/>
                  </a:cubicBezTo>
                  <a:cubicBezTo>
                    <a:pt x="418" y="23488"/>
                    <a:pt x="256" y="23720"/>
                    <a:pt x="70" y="23929"/>
                  </a:cubicBezTo>
                  <a:cubicBezTo>
                    <a:pt x="0" y="24022"/>
                    <a:pt x="0" y="24115"/>
                    <a:pt x="24" y="24231"/>
                  </a:cubicBezTo>
                  <a:cubicBezTo>
                    <a:pt x="65" y="24384"/>
                    <a:pt x="207" y="24470"/>
                    <a:pt x="348" y="24470"/>
                  </a:cubicBezTo>
                  <a:cubicBezTo>
                    <a:pt x="443" y="24470"/>
                    <a:pt x="539" y="24431"/>
                    <a:pt x="604" y="24347"/>
                  </a:cubicBezTo>
                  <a:lnTo>
                    <a:pt x="604" y="24301"/>
                  </a:lnTo>
                  <a:cubicBezTo>
                    <a:pt x="720" y="24162"/>
                    <a:pt x="836" y="23999"/>
                    <a:pt x="976" y="23836"/>
                  </a:cubicBezTo>
                  <a:cubicBezTo>
                    <a:pt x="1370" y="23279"/>
                    <a:pt x="1765" y="22745"/>
                    <a:pt x="2183" y="22211"/>
                  </a:cubicBezTo>
                  <a:cubicBezTo>
                    <a:pt x="2416" y="21909"/>
                    <a:pt x="2648" y="21607"/>
                    <a:pt x="2880" y="21305"/>
                  </a:cubicBezTo>
                  <a:cubicBezTo>
                    <a:pt x="3112" y="21003"/>
                    <a:pt x="3298" y="20771"/>
                    <a:pt x="3507" y="20492"/>
                  </a:cubicBezTo>
                  <a:cubicBezTo>
                    <a:pt x="3693" y="20214"/>
                    <a:pt x="3879" y="19935"/>
                    <a:pt x="4088" y="19656"/>
                  </a:cubicBezTo>
                  <a:cubicBezTo>
                    <a:pt x="4134" y="19563"/>
                    <a:pt x="4204" y="19494"/>
                    <a:pt x="4273" y="19424"/>
                  </a:cubicBezTo>
                  <a:lnTo>
                    <a:pt x="4320" y="19377"/>
                  </a:lnTo>
                  <a:lnTo>
                    <a:pt x="4390" y="19331"/>
                  </a:lnTo>
                  <a:cubicBezTo>
                    <a:pt x="4599" y="19215"/>
                    <a:pt x="4808" y="19145"/>
                    <a:pt x="5017" y="19029"/>
                  </a:cubicBezTo>
                  <a:cubicBezTo>
                    <a:pt x="5133" y="18983"/>
                    <a:pt x="5249" y="18959"/>
                    <a:pt x="5388" y="18913"/>
                  </a:cubicBezTo>
                  <a:cubicBezTo>
                    <a:pt x="5504" y="18867"/>
                    <a:pt x="5574" y="18867"/>
                    <a:pt x="5667" y="18843"/>
                  </a:cubicBezTo>
                  <a:lnTo>
                    <a:pt x="6387" y="18797"/>
                  </a:lnTo>
                  <a:cubicBezTo>
                    <a:pt x="6642" y="18774"/>
                    <a:pt x="6875" y="18727"/>
                    <a:pt x="7107" y="18727"/>
                  </a:cubicBezTo>
                  <a:lnTo>
                    <a:pt x="8500" y="18727"/>
                  </a:lnTo>
                  <a:cubicBezTo>
                    <a:pt x="8601" y="18735"/>
                    <a:pt x="8694" y="18737"/>
                    <a:pt x="8783" y="18737"/>
                  </a:cubicBezTo>
                  <a:cubicBezTo>
                    <a:pt x="8962" y="18737"/>
                    <a:pt x="9127" y="18727"/>
                    <a:pt x="9313" y="18727"/>
                  </a:cubicBezTo>
                  <a:lnTo>
                    <a:pt x="9336" y="18727"/>
                  </a:lnTo>
                  <a:cubicBezTo>
                    <a:pt x="9569" y="18727"/>
                    <a:pt x="9801" y="18750"/>
                    <a:pt x="10056" y="18774"/>
                  </a:cubicBezTo>
                  <a:cubicBezTo>
                    <a:pt x="10219" y="18774"/>
                    <a:pt x="10381" y="18797"/>
                    <a:pt x="10544" y="18797"/>
                  </a:cubicBezTo>
                  <a:lnTo>
                    <a:pt x="11032" y="18797"/>
                  </a:lnTo>
                  <a:cubicBezTo>
                    <a:pt x="11310" y="18797"/>
                    <a:pt x="11566" y="18867"/>
                    <a:pt x="11844" y="18867"/>
                  </a:cubicBezTo>
                  <a:cubicBezTo>
                    <a:pt x="12123" y="18867"/>
                    <a:pt x="12448" y="18867"/>
                    <a:pt x="12750" y="18913"/>
                  </a:cubicBezTo>
                  <a:cubicBezTo>
                    <a:pt x="12913" y="18936"/>
                    <a:pt x="13052" y="18959"/>
                    <a:pt x="13215" y="18959"/>
                  </a:cubicBezTo>
                  <a:cubicBezTo>
                    <a:pt x="13377" y="18959"/>
                    <a:pt x="13517" y="18983"/>
                    <a:pt x="13656" y="18983"/>
                  </a:cubicBezTo>
                  <a:cubicBezTo>
                    <a:pt x="13726" y="19006"/>
                    <a:pt x="13795" y="19006"/>
                    <a:pt x="13865" y="19006"/>
                  </a:cubicBezTo>
                  <a:cubicBezTo>
                    <a:pt x="13886" y="19009"/>
                    <a:pt x="13907" y="19011"/>
                    <a:pt x="13927" y="19011"/>
                  </a:cubicBezTo>
                  <a:cubicBezTo>
                    <a:pt x="14333" y="19011"/>
                    <a:pt x="14353" y="18356"/>
                    <a:pt x="13888" y="18356"/>
                  </a:cubicBezTo>
                  <a:lnTo>
                    <a:pt x="13865" y="18356"/>
                  </a:lnTo>
                  <a:cubicBezTo>
                    <a:pt x="13749" y="18356"/>
                    <a:pt x="13656" y="18332"/>
                    <a:pt x="13540" y="18309"/>
                  </a:cubicBezTo>
                  <a:cubicBezTo>
                    <a:pt x="13424" y="18309"/>
                    <a:pt x="13261" y="18309"/>
                    <a:pt x="13099" y="18286"/>
                  </a:cubicBezTo>
                  <a:lnTo>
                    <a:pt x="12890" y="18263"/>
                  </a:lnTo>
                  <a:lnTo>
                    <a:pt x="12750" y="18263"/>
                  </a:lnTo>
                  <a:cubicBezTo>
                    <a:pt x="12611" y="18263"/>
                    <a:pt x="12472" y="18239"/>
                    <a:pt x="12332" y="18239"/>
                  </a:cubicBezTo>
                  <a:cubicBezTo>
                    <a:pt x="12053" y="18239"/>
                    <a:pt x="11752" y="18239"/>
                    <a:pt x="11473" y="18193"/>
                  </a:cubicBezTo>
                  <a:cubicBezTo>
                    <a:pt x="11334" y="18193"/>
                    <a:pt x="11217" y="18170"/>
                    <a:pt x="11078" y="18170"/>
                  </a:cubicBezTo>
                  <a:cubicBezTo>
                    <a:pt x="11032" y="18162"/>
                    <a:pt x="10983" y="18159"/>
                    <a:pt x="10932" y="18159"/>
                  </a:cubicBezTo>
                  <a:cubicBezTo>
                    <a:pt x="10830" y="18159"/>
                    <a:pt x="10722" y="18170"/>
                    <a:pt x="10614" y="18170"/>
                  </a:cubicBezTo>
                  <a:cubicBezTo>
                    <a:pt x="10288" y="18170"/>
                    <a:pt x="9987" y="18123"/>
                    <a:pt x="9661" y="18100"/>
                  </a:cubicBezTo>
                  <a:cubicBezTo>
                    <a:pt x="9561" y="18092"/>
                    <a:pt x="9460" y="18090"/>
                    <a:pt x="9360" y="18090"/>
                  </a:cubicBezTo>
                  <a:cubicBezTo>
                    <a:pt x="9158" y="18090"/>
                    <a:pt x="8957" y="18100"/>
                    <a:pt x="8756" y="18100"/>
                  </a:cubicBezTo>
                  <a:lnTo>
                    <a:pt x="8732" y="18100"/>
                  </a:lnTo>
                  <a:cubicBezTo>
                    <a:pt x="8477" y="18100"/>
                    <a:pt x="8245" y="18077"/>
                    <a:pt x="8013" y="18077"/>
                  </a:cubicBezTo>
                  <a:lnTo>
                    <a:pt x="7316" y="18077"/>
                  </a:lnTo>
                  <a:cubicBezTo>
                    <a:pt x="7037" y="18077"/>
                    <a:pt x="6758" y="18100"/>
                    <a:pt x="6503" y="18123"/>
                  </a:cubicBezTo>
                  <a:cubicBezTo>
                    <a:pt x="6155" y="18170"/>
                    <a:pt x="5806" y="18193"/>
                    <a:pt x="5458" y="18239"/>
                  </a:cubicBezTo>
                  <a:cubicBezTo>
                    <a:pt x="5295" y="18263"/>
                    <a:pt x="5133" y="18309"/>
                    <a:pt x="4993" y="18356"/>
                  </a:cubicBezTo>
                  <a:cubicBezTo>
                    <a:pt x="5342" y="17891"/>
                    <a:pt x="5690" y="17403"/>
                    <a:pt x="6015" y="16939"/>
                  </a:cubicBezTo>
                  <a:cubicBezTo>
                    <a:pt x="6271" y="16567"/>
                    <a:pt x="6526" y="16219"/>
                    <a:pt x="6782" y="15871"/>
                  </a:cubicBezTo>
                  <a:cubicBezTo>
                    <a:pt x="6805" y="15847"/>
                    <a:pt x="6805" y="15847"/>
                    <a:pt x="6828" y="15847"/>
                  </a:cubicBezTo>
                  <a:cubicBezTo>
                    <a:pt x="6898" y="15778"/>
                    <a:pt x="6967" y="15685"/>
                    <a:pt x="7037" y="15615"/>
                  </a:cubicBezTo>
                  <a:cubicBezTo>
                    <a:pt x="7107" y="15522"/>
                    <a:pt x="7200" y="15453"/>
                    <a:pt x="7269" y="15360"/>
                  </a:cubicBezTo>
                  <a:cubicBezTo>
                    <a:pt x="7385" y="15267"/>
                    <a:pt x="7502" y="15151"/>
                    <a:pt x="7618" y="15058"/>
                  </a:cubicBezTo>
                  <a:cubicBezTo>
                    <a:pt x="7734" y="14965"/>
                    <a:pt x="7873" y="14872"/>
                    <a:pt x="8013" y="14779"/>
                  </a:cubicBezTo>
                  <a:cubicBezTo>
                    <a:pt x="8152" y="14709"/>
                    <a:pt x="8338" y="14617"/>
                    <a:pt x="8500" y="14547"/>
                  </a:cubicBezTo>
                  <a:cubicBezTo>
                    <a:pt x="8663" y="14477"/>
                    <a:pt x="8918" y="14431"/>
                    <a:pt x="9127" y="14361"/>
                  </a:cubicBezTo>
                  <a:lnTo>
                    <a:pt x="9104" y="14361"/>
                  </a:lnTo>
                  <a:cubicBezTo>
                    <a:pt x="9406" y="14268"/>
                    <a:pt x="9731" y="14198"/>
                    <a:pt x="10056" y="14152"/>
                  </a:cubicBezTo>
                  <a:cubicBezTo>
                    <a:pt x="10381" y="14082"/>
                    <a:pt x="10707" y="14036"/>
                    <a:pt x="11055" y="13989"/>
                  </a:cubicBezTo>
                  <a:cubicBezTo>
                    <a:pt x="11217" y="13966"/>
                    <a:pt x="11380" y="13966"/>
                    <a:pt x="11543" y="13943"/>
                  </a:cubicBezTo>
                  <a:lnTo>
                    <a:pt x="12007" y="13920"/>
                  </a:lnTo>
                  <a:cubicBezTo>
                    <a:pt x="12193" y="13920"/>
                    <a:pt x="12355" y="13920"/>
                    <a:pt x="12518" y="13897"/>
                  </a:cubicBezTo>
                  <a:lnTo>
                    <a:pt x="13865" y="13897"/>
                  </a:lnTo>
                  <a:cubicBezTo>
                    <a:pt x="14028" y="13897"/>
                    <a:pt x="14167" y="13897"/>
                    <a:pt x="14329" y="13920"/>
                  </a:cubicBezTo>
                  <a:cubicBezTo>
                    <a:pt x="14492" y="13943"/>
                    <a:pt x="14585" y="13966"/>
                    <a:pt x="14701" y="13966"/>
                  </a:cubicBezTo>
                  <a:lnTo>
                    <a:pt x="15026" y="13966"/>
                  </a:lnTo>
                  <a:cubicBezTo>
                    <a:pt x="15282" y="13966"/>
                    <a:pt x="15560" y="14013"/>
                    <a:pt x="15816" y="14036"/>
                  </a:cubicBezTo>
                  <a:cubicBezTo>
                    <a:pt x="16094" y="14059"/>
                    <a:pt x="16373" y="14082"/>
                    <a:pt x="16675" y="14106"/>
                  </a:cubicBezTo>
                  <a:cubicBezTo>
                    <a:pt x="16907" y="14129"/>
                    <a:pt x="17116" y="14152"/>
                    <a:pt x="17372" y="14152"/>
                  </a:cubicBezTo>
                  <a:cubicBezTo>
                    <a:pt x="17384" y="14154"/>
                    <a:pt x="17396" y="14155"/>
                    <a:pt x="17407" y="14155"/>
                  </a:cubicBezTo>
                  <a:cubicBezTo>
                    <a:pt x="17557" y="14155"/>
                    <a:pt x="17699" y="14022"/>
                    <a:pt x="17720" y="13850"/>
                  </a:cubicBezTo>
                  <a:cubicBezTo>
                    <a:pt x="17720" y="13664"/>
                    <a:pt x="17581" y="13502"/>
                    <a:pt x="17395" y="13502"/>
                  </a:cubicBezTo>
                  <a:cubicBezTo>
                    <a:pt x="17163" y="13502"/>
                    <a:pt x="16954" y="13479"/>
                    <a:pt x="16722" y="13455"/>
                  </a:cubicBezTo>
                  <a:cubicBezTo>
                    <a:pt x="16466" y="13432"/>
                    <a:pt x="16211" y="13409"/>
                    <a:pt x="15955" y="13386"/>
                  </a:cubicBezTo>
                  <a:cubicBezTo>
                    <a:pt x="15700" y="13362"/>
                    <a:pt x="15421" y="13339"/>
                    <a:pt x="15165" y="13316"/>
                  </a:cubicBezTo>
                  <a:cubicBezTo>
                    <a:pt x="14956" y="13316"/>
                    <a:pt x="14747" y="13316"/>
                    <a:pt x="14538" y="13293"/>
                  </a:cubicBezTo>
                  <a:cubicBezTo>
                    <a:pt x="14399" y="13270"/>
                    <a:pt x="14260" y="13246"/>
                    <a:pt x="14120" y="13246"/>
                  </a:cubicBezTo>
                  <a:lnTo>
                    <a:pt x="12681" y="13246"/>
                  </a:lnTo>
                  <a:cubicBezTo>
                    <a:pt x="12402" y="13246"/>
                    <a:pt x="12123" y="13246"/>
                    <a:pt x="11844" y="13270"/>
                  </a:cubicBezTo>
                  <a:cubicBezTo>
                    <a:pt x="11566" y="13293"/>
                    <a:pt x="11264" y="13293"/>
                    <a:pt x="10985" y="13339"/>
                  </a:cubicBezTo>
                  <a:lnTo>
                    <a:pt x="10521" y="13409"/>
                  </a:lnTo>
                  <a:cubicBezTo>
                    <a:pt x="10358" y="13432"/>
                    <a:pt x="10219" y="13432"/>
                    <a:pt x="10056" y="13479"/>
                  </a:cubicBezTo>
                  <a:cubicBezTo>
                    <a:pt x="9731" y="13548"/>
                    <a:pt x="9383" y="13595"/>
                    <a:pt x="9058" y="13688"/>
                  </a:cubicBezTo>
                  <a:cubicBezTo>
                    <a:pt x="8785" y="13756"/>
                    <a:pt x="8512" y="13846"/>
                    <a:pt x="8261" y="13937"/>
                  </a:cubicBezTo>
                  <a:lnTo>
                    <a:pt x="8261" y="13937"/>
                  </a:lnTo>
                  <a:cubicBezTo>
                    <a:pt x="8265" y="13934"/>
                    <a:pt x="8268" y="13928"/>
                    <a:pt x="8268" y="13920"/>
                  </a:cubicBezTo>
                  <a:cubicBezTo>
                    <a:pt x="8291" y="13873"/>
                    <a:pt x="8314" y="13850"/>
                    <a:pt x="8338" y="13827"/>
                  </a:cubicBezTo>
                  <a:cubicBezTo>
                    <a:pt x="8407" y="13734"/>
                    <a:pt x="8477" y="13618"/>
                    <a:pt x="8547" y="13525"/>
                  </a:cubicBezTo>
                  <a:lnTo>
                    <a:pt x="9220" y="12666"/>
                  </a:lnTo>
                  <a:cubicBezTo>
                    <a:pt x="9429" y="12364"/>
                    <a:pt x="9661" y="12085"/>
                    <a:pt x="9870" y="11783"/>
                  </a:cubicBezTo>
                  <a:cubicBezTo>
                    <a:pt x="10288" y="11249"/>
                    <a:pt x="10730" y="10692"/>
                    <a:pt x="11148" y="10158"/>
                  </a:cubicBezTo>
                  <a:cubicBezTo>
                    <a:pt x="11450" y="9809"/>
                    <a:pt x="11728" y="9438"/>
                    <a:pt x="12007" y="9066"/>
                  </a:cubicBezTo>
                  <a:cubicBezTo>
                    <a:pt x="12146" y="8903"/>
                    <a:pt x="12286" y="8764"/>
                    <a:pt x="12425" y="8625"/>
                  </a:cubicBezTo>
                  <a:cubicBezTo>
                    <a:pt x="12495" y="8578"/>
                    <a:pt x="12564" y="8509"/>
                    <a:pt x="12634" y="8462"/>
                  </a:cubicBezTo>
                  <a:lnTo>
                    <a:pt x="12820" y="8369"/>
                  </a:lnTo>
                  <a:cubicBezTo>
                    <a:pt x="13029" y="8253"/>
                    <a:pt x="13238" y="8160"/>
                    <a:pt x="13470" y="8067"/>
                  </a:cubicBezTo>
                  <a:cubicBezTo>
                    <a:pt x="13563" y="8044"/>
                    <a:pt x="13656" y="8021"/>
                    <a:pt x="13749" y="7998"/>
                  </a:cubicBezTo>
                  <a:cubicBezTo>
                    <a:pt x="14120" y="7928"/>
                    <a:pt x="14492" y="7882"/>
                    <a:pt x="14864" y="7812"/>
                  </a:cubicBezTo>
                  <a:cubicBezTo>
                    <a:pt x="15049" y="7765"/>
                    <a:pt x="15235" y="7742"/>
                    <a:pt x="15444" y="7696"/>
                  </a:cubicBezTo>
                  <a:cubicBezTo>
                    <a:pt x="15584" y="7673"/>
                    <a:pt x="15723" y="7626"/>
                    <a:pt x="15885" y="7626"/>
                  </a:cubicBezTo>
                  <a:cubicBezTo>
                    <a:pt x="16048" y="7626"/>
                    <a:pt x="16211" y="7603"/>
                    <a:pt x="16373" y="7580"/>
                  </a:cubicBezTo>
                  <a:lnTo>
                    <a:pt x="16838" y="7510"/>
                  </a:lnTo>
                  <a:cubicBezTo>
                    <a:pt x="17070" y="7487"/>
                    <a:pt x="17302" y="7487"/>
                    <a:pt x="17558" y="7464"/>
                  </a:cubicBezTo>
                  <a:cubicBezTo>
                    <a:pt x="17790" y="7464"/>
                    <a:pt x="18045" y="7417"/>
                    <a:pt x="18301" y="7394"/>
                  </a:cubicBezTo>
                  <a:cubicBezTo>
                    <a:pt x="18556" y="7371"/>
                    <a:pt x="18788" y="7371"/>
                    <a:pt x="19044" y="7347"/>
                  </a:cubicBezTo>
                  <a:cubicBezTo>
                    <a:pt x="19439" y="7324"/>
                    <a:pt x="19439" y="6720"/>
                    <a:pt x="19044" y="6697"/>
                  </a:cubicBezTo>
                  <a:cubicBezTo>
                    <a:pt x="18812" y="6697"/>
                    <a:pt x="18603" y="6720"/>
                    <a:pt x="18394" y="6744"/>
                  </a:cubicBezTo>
                  <a:cubicBezTo>
                    <a:pt x="18185" y="6744"/>
                    <a:pt x="17883" y="6790"/>
                    <a:pt x="17650" y="6813"/>
                  </a:cubicBezTo>
                  <a:cubicBezTo>
                    <a:pt x="17372" y="6836"/>
                    <a:pt x="17116" y="6836"/>
                    <a:pt x="16838" y="6860"/>
                  </a:cubicBezTo>
                  <a:cubicBezTo>
                    <a:pt x="16582" y="6883"/>
                    <a:pt x="16350" y="6929"/>
                    <a:pt x="16094" y="6953"/>
                  </a:cubicBezTo>
                  <a:cubicBezTo>
                    <a:pt x="16002" y="6953"/>
                    <a:pt x="15885" y="6953"/>
                    <a:pt x="15793" y="6976"/>
                  </a:cubicBezTo>
                  <a:cubicBezTo>
                    <a:pt x="15676" y="6999"/>
                    <a:pt x="15537" y="6999"/>
                    <a:pt x="15421" y="7046"/>
                  </a:cubicBezTo>
                  <a:cubicBezTo>
                    <a:pt x="15165" y="7092"/>
                    <a:pt x="14910" y="7138"/>
                    <a:pt x="14655" y="7185"/>
                  </a:cubicBezTo>
                  <a:cubicBezTo>
                    <a:pt x="14469" y="7208"/>
                    <a:pt x="14283" y="7231"/>
                    <a:pt x="14097" y="7278"/>
                  </a:cubicBezTo>
                  <a:cubicBezTo>
                    <a:pt x="13911" y="7301"/>
                    <a:pt x="13749" y="7324"/>
                    <a:pt x="13586" y="7371"/>
                  </a:cubicBezTo>
                  <a:cubicBezTo>
                    <a:pt x="13447" y="7394"/>
                    <a:pt x="13308" y="7440"/>
                    <a:pt x="13191" y="7487"/>
                  </a:cubicBezTo>
                  <a:cubicBezTo>
                    <a:pt x="13238" y="7394"/>
                    <a:pt x="13308" y="7301"/>
                    <a:pt x="13354" y="7208"/>
                  </a:cubicBezTo>
                  <a:cubicBezTo>
                    <a:pt x="13377" y="7162"/>
                    <a:pt x="13400" y="7138"/>
                    <a:pt x="13400" y="7115"/>
                  </a:cubicBezTo>
                  <a:cubicBezTo>
                    <a:pt x="13493" y="6976"/>
                    <a:pt x="13586" y="6813"/>
                    <a:pt x="13702" y="6697"/>
                  </a:cubicBezTo>
                  <a:lnTo>
                    <a:pt x="13702" y="6674"/>
                  </a:lnTo>
                  <a:cubicBezTo>
                    <a:pt x="13842" y="6442"/>
                    <a:pt x="14004" y="6209"/>
                    <a:pt x="14190" y="5977"/>
                  </a:cubicBezTo>
                  <a:cubicBezTo>
                    <a:pt x="14353" y="5768"/>
                    <a:pt x="14562" y="5490"/>
                    <a:pt x="14771" y="5257"/>
                  </a:cubicBezTo>
                  <a:cubicBezTo>
                    <a:pt x="15212" y="4677"/>
                    <a:pt x="15653" y="4050"/>
                    <a:pt x="16094" y="3446"/>
                  </a:cubicBezTo>
                  <a:cubicBezTo>
                    <a:pt x="16327" y="3167"/>
                    <a:pt x="16536" y="2865"/>
                    <a:pt x="16745" y="2587"/>
                  </a:cubicBezTo>
                  <a:cubicBezTo>
                    <a:pt x="16977" y="2285"/>
                    <a:pt x="17163" y="2052"/>
                    <a:pt x="17372" y="1797"/>
                  </a:cubicBezTo>
                  <a:cubicBezTo>
                    <a:pt x="17558" y="1588"/>
                    <a:pt x="17720" y="1402"/>
                    <a:pt x="17906" y="1216"/>
                  </a:cubicBezTo>
                  <a:cubicBezTo>
                    <a:pt x="18092" y="1030"/>
                    <a:pt x="18254" y="821"/>
                    <a:pt x="18440" y="659"/>
                  </a:cubicBezTo>
                  <a:cubicBezTo>
                    <a:pt x="18533" y="612"/>
                    <a:pt x="18626" y="520"/>
                    <a:pt x="18649" y="427"/>
                  </a:cubicBezTo>
                  <a:cubicBezTo>
                    <a:pt x="18696" y="241"/>
                    <a:pt x="18603" y="55"/>
                    <a:pt x="18417" y="9"/>
                  </a:cubicBezTo>
                  <a:cubicBezTo>
                    <a:pt x="18392" y="3"/>
                    <a:pt x="18368" y="1"/>
                    <a:pt x="18344"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2003150" y="5210825"/>
              <a:ext cx="19200" cy="18375"/>
            </a:xfrm>
            <a:custGeom>
              <a:avLst/>
              <a:gdLst/>
              <a:ahLst/>
              <a:cxnLst/>
              <a:rect l="l" t="t" r="r" b="b"/>
              <a:pathLst>
                <a:path w="768" h="735" extrusionOk="0">
                  <a:moveTo>
                    <a:pt x="398" y="1"/>
                  </a:moveTo>
                  <a:cubicBezTo>
                    <a:pt x="302" y="1"/>
                    <a:pt x="206" y="42"/>
                    <a:pt x="140" y="122"/>
                  </a:cubicBezTo>
                  <a:cubicBezTo>
                    <a:pt x="117" y="168"/>
                    <a:pt x="117" y="191"/>
                    <a:pt x="94" y="238"/>
                  </a:cubicBezTo>
                  <a:cubicBezTo>
                    <a:pt x="1" y="400"/>
                    <a:pt x="70" y="586"/>
                    <a:pt x="210" y="679"/>
                  </a:cubicBezTo>
                  <a:cubicBezTo>
                    <a:pt x="275" y="716"/>
                    <a:pt x="343" y="735"/>
                    <a:pt x="410" y="735"/>
                  </a:cubicBezTo>
                  <a:cubicBezTo>
                    <a:pt x="510" y="735"/>
                    <a:pt x="604" y="693"/>
                    <a:pt x="674" y="609"/>
                  </a:cubicBezTo>
                  <a:cubicBezTo>
                    <a:pt x="744" y="540"/>
                    <a:pt x="767" y="447"/>
                    <a:pt x="744" y="331"/>
                  </a:cubicBezTo>
                  <a:cubicBezTo>
                    <a:pt x="744" y="238"/>
                    <a:pt x="697" y="145"/>
                    <a:pt x="604" y="75"/>
                  </a:cubicBezTo>
                  <a:cubicBezTo>
                    <a:pt x="544" y="25"/>
                    <a:pt x="471" y="1"/>
                    <a:pt x="398"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2022900" y="5189400"/>
              <a:ext cx="18025" cy="17950"/>
            </a:xfrm>
            <a:custGeom>
              <a:avLst/>
              <a:gdLst/>
              <a:ahLst/>
              <a:cxnLst/>
              <a:rect l="l" t="t" r="r" b="b"/>
              <a:pathLst>
                <a:path w="721" h="718" extrusionOk="0">
                  <a:moveTo>
                    <a:pt x="390" y="0"/>
                  </a:moveTo>
                  <a:cubicBezTo>
                    <a:pt x="377" y="0"/>
                    <a:pt x="363" y="1"/>
                    <a:pt x="349" y="3"/>
                  </a:cubicBezTo>
                  <a:cubicBezTo>
                    <a:pt x="279" y="3"/>
                    <a:pt x="209" y="50"/>
                    <a:pt x="163" y="96"/>
                  </a:cubicBezTo>
                  <a:cubicBezTo>
                    <a:pt x="47" y="166"/>
                    <a:pt x="0" y="282"/>
                    <a:pt x="24" y="421"/>
                  </a:cubicBezTo>
                  <a:cubicBezTo>
                    <a:pt x="24" y="421"/>
                    <a:pt x="24" y="444"/>
                    <a:pt x="24" y="444"/>
                  </a:cubicBezTo>
                  <a:cubicBezTo>
                    <a:pt x="47" y="561"/>
                    <a:pt x="140" y="677"/>
                    <a:pt x="279" y="700"/>
                  </a:cubicBezTo>
                  <a:cubicBezTo>
                    <a:pt x="314" y="711"/>
                    <a:pt x="349" y="717"/>
                    <a:pt x="383" y="717"/>
                  </a:cubicBezTo>
                  <a:cubicBezTo>
                    <a:pt x="418" y="717"/>
                    <a:pt x="453" y="711"/>
                    <a:pt x="488" y="700"/>
                  </a:cubicBezTo>
                  <a:lnTo>
                    <a:pt x="511" y="677"/>
                  </a:lnTo>
                  <a:lnTo>
                    <a:pt x="534" y="677"/>
                  </a:lnTo>
                  <a:cubicBezTo>
                    <a:pt x="651" y="607"/>
                    <a:pt x="720" y="468"/>
                    <a:pt x="697" y="351"/>
                  </a:cubicBezTo>
                  <a:cubicBezTo>
                    <a:pt x="720" y="305"/>
                    <a:pt x="720" y="282"/>
                    <a:pt x="697" y="259"/>
                  </a:cubicBezTo>
                  <a:cubicBezTo>
                    <a:pt x="676" y="110"/>
                    <a:pt x="538" y="0"/>
                    <a:pt x="390"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1996175" y="5185175"/>
              <a:ext cx="19200" cy="16725"/>
            </a:xfrm>
            <a:custGeom>
              <a:avLst/>
              <a:gdLst/>
              <a:ahLst/>
              <a:cxnLst/>
              <a:rect l="l" t="t" r="r" b="b"/>
              <a:pathLst>
                <a:path w="768" h="669" extrusionOk="0">
                  <a:moveTo>
                    <a:pt x="369" y="1"/>
                  </a:moveTo>
                  <a:cubicBezTo>
                    <a:pt x="294" y="1"/>
                    <a:pt x="216" y="27"/>
                    <a:pt x="164" y="79"/>
                  </a:cubicBezTo>
                  <a:cubicBezTo>
                    <a:pt x="47" y="149"/>
                    <a:pt x="1" y="288"/>
                    <a:pt x="24" y="428"/>
                  </a:cubicBezTo>
                  <a:cubicBezTo>
                    <a:pt x="47" y="451"/>
                    <a:pt x="71" y="497"/>
                    <a:pt x="94" y="520"/>
                  </a:cubicBezTo>
                  <a:cubicBezTo>
                    <a:pt x="162" y="622"/>
                    <a:pt x="267" y="669"/>
                    <a:pt x="374" y="669"/>
                  </a:cubicBezTo>
                  <a:cubicBezTo>
                    <a:pt x="488" y="669"/>
                    <a:pt x="603" y="616"/>
                    <a:pt x="674" y="520"/>
                  </a:cubicBezTo>
                  <a:cubicBezTo>
                    <a:pt x="767" y="358"/>
                    <a:pt x="721" y="149"/>
                    <a:pt x="582" y="56"/>
                  </a:cubicBezTo>
                  <a:cubicBezTo>
                    <a:pt x="535" y="33"/>
                    <a:pt x="489" y="10"/>
                    <a:pt x="442" y="10"/>
                  </a:cubicBezTo>
                  <a:cubicBezTo>
                    <a:pt x="419" y="4"/>
                    <a:pt x="394" y="1"/>
                    <a:pt x="369"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2199975" y="5135475"/>
              <a:ext cx="17450" cy="16850"/>
            </a:xfrm>
            <a:custGeom>
              <a:avLst/>
              <a:gdLst/>
              <a:ahLst/>
              <a:cxnLst/>
              <a:rect l="l" t="t" r="r" b="b"/>
              <a:pathLst>
                <a:path w="698" h="674" extrusionOk="0">
                  <a:moveTo>
                    <a:pt x="328" y="0"/>
                  </a:moveTo>
                  <a:cubicBezTo>
                    <a:pt x="200" y="0"/>
                    <a:pt x="78" y="84"/>
                    <a:pt x="24" y="209"/>
                  </a:cubicBezTo>
                  <a:cubicBezTo>
                    <a:pt x="1" y="279"/>
                    <a:pt x="1" y="372"/>
                    <a:pt x="24" y="442"/>
                  </a:cubicBezTo>
                  <a:cubicBezTo>
                    <a:pt x="47" y="511"/>
                    <a:pt x="93" y="581"/>
                    <a:pt x="140" y="627"/>
                  </a:cubicBezTo>
                  <a:cubicBezTo>
                    <a:pt x="163" y="651"/>
                    <a:pt x="210" y="674"/>
                    <a:pt x="233" y="674"/>
                  </a:cubicBezTo>
                  <a:lnTo>
                    <a:pt x="326" y="674"/>
                  </a:lnTo>
                  <a:cubicBezTo>
                    <a:pt x="372" y="674"/>
                    <a:pt x="395" y="674"/>
                    <a:pt x="419" y="651"/>
                  </a:cubicBezTo>
                  <a:cubicBezTo>
                    <a:pt x="442" y="651"/>
                    <a:pt x="465" y="651"/>
                    <a:pt x="488" y="627"/>
                  </a:cubicBezTo>
                  <a:cubicBezTo>
                    <a:pt x="581" y="581"/>
                    <a:pt x="651" y="488"/>
                    <a:pt x="674" y="395"/>
                  </a:cubicBezTo>
                  <a:cubicBezTo>
                    <a:pt x="697" y="256"/>
                    <a:pt x="628" y="140"/>
                    <a:pt x="535" y="70"/>
                  </a:cubicBezTo>
                  <a:cubicBezTo>
                    <a:pt x="512" y="47"/>
                    <a:pt x="488" y="47"/>
                    <a:pt x="442" y="24"/>
                  </a:cubicBezTo>
                  <a:cubicBezTo>
                    <a:pt x="405" y="8"/>
                    <a:pt x="366" y="0"/>
                    <a:pt x="328"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2226100" y="5139425"/>
              <a:ext cx="16875" cy="16950"/>
            </a:xfrm>
            <a:custGeom>
              <a:avLst/>
              <a:gdLst/>
              <a:ahLst/>
              <a:cxnLst/>
              <a:rect l="l" t="t" r="r" b="b"/>
              <a:pathLst>
                <a:path w="675" h="678" extrusionOk="0">
                  <a:moveTo>
                    <a:pt x="328" y="0"/>
                  </a:moveTo>
                  <a:cubicBezTo>
                    <a:pt x="232" y="0"/>
                    <a:pt x="136" y="42"/>
                    <a:pt x="70" y="121"/>
                  </a:cubicBezTo>
                  <a:cubicBezTo>
                    <a:pt x="24" y="191"/>
                    <a:pt x="1" y="260"/>
                    <a:pt x="1" y="330"/>
                  </a:cubicBezTo>
                  <a:cubicBezTo>
                    <a:pt x="1" y="376"/>
                    <a:pt x="1" y="400"/>
                    <a:pt x="1" y="423"/>
                  </a:cubicBezTo>
                  <a:cubicBezTo>
                    <a:pt x="24" y="516"/>
                    <a:pt x="70" y="585"/>
                    <a:pt x="163" y="632"/>
                  </a:cubicBezTo>
                  <a:cubicBezTo>
                    <a:pt x="218" y="663"/>
                    <a:pt x="277" y="677"/>
                    <a:pt x="333" y="677"/>
                  </a:cubicBezTo>
                  <a:cubicBezTo>
                    <a:pt x="491" y="677"/>
                    <a:pt x="634" y="564"/>
                    <a:pt x="651" y="376"/>
                  </a:cubicBezTo>
                  <a:cubicBezTo>
                    <a:pt x="674" y="307"/>
                    <a:pt x="651" y="260"/>
                    <a:pt x="628" y="191"/>
                  </a:cubicBezTo>
                  <a:cubicBezTo>
                    <a:pt x="604" y="144"/>
                    <a:pt x="581" y="98"/>
                    <a:pt x="535" y="75"/>
                  </a:cubicBezTo>
                  <a:cubicBezTo>
                    <a:pt x="475" y="24"/>
                    <a:pt x="401" y="0"/>
                    <a:pt x="328"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2172100" y="4987300"/>
              <a:ext cx="18025" cy="16625"/>
            </a:xfrm>
            <a:custGeom>
              <a:avLst/>
              <a:gdLst/>
              <a:ahLst/>
              <a:cxnLst/>
              <a:rect l="l" t="t" r="r" b="b"/>
              <a:pathLst>
                <a:path w="721" h="665" extrusionOk="0">
                  <a:moveTo>
                    <a:pt x="319" y="1"/>
                  </a:moveTo>
                  <a:cubicBezTo>
                    <a:pt x="199" y="1"/>
                    <a:pt x="85" y="69"/>
                    <a:pt x="24" y="191"/>
                  </a:cubicBezTo>
                  <a:cubicBezTo>
                    <a:pt x="24" y="214"/>
                    <a:pt x="24" y="237"/>
                    <a:pt x="1" y="261"/>
                  </a:cubicBezTo>
                  <a:cubicBezTo>
                    <a:pt x="1" y="307"/>
                    <a:pt x="1" y="354"/>
                    <a:pt x="1" y="423"/>
                  </a:cubicBezTo>
                  <a:cubicBezTo>
                    <a:pt x="24" y="493"/>
                    <a:pt x="71" y="563"/>
                    <a:pt x="163" y="609"/>
                  </a:cubicBezTo>
                  <a:cubicBezTo>
                    <a:pt x="214" y="643"/>
                    <a:pt x="265" y="665"/>
                    <a:pt x="316" y="665"/>
                  </a:cubicBezTo>
                  <a:cubicBezTo>
                    <a:pt x="335" y="665"/>
                    <a:pt x="354" y="662"/>
                    <a:pt x="372" y="655"/>
                  </a:cubicBezTo>
                  <a:cubicBezTo>
                    <a:pt x="489" y="655"/>
                    <a:pt x="581" y="586"/>
                    <a:pt x="628" y="493"/>
                  </a:cubicBezTo>
                  <a:cubicBezTo>
                    <a:pt x="721" y="354"/>
                    <a:pt x="674" y="168"/>
                    <a:pt x="535" y="52"/>
                  </a:cubicBezTo>
                  <a:cubicBezTo>
                    <a:pt x="489" y="28"/>
                    <a:pt x="442" y="5"/>
                    <a:pt x="372" y="5"/>
                  </a:cubicBezTo>
                  <a:cubicBezTo>
                    <a:pt x="355" y="2"/>
                    <a:pt x="337" y="1"/>
                    <a:pt x="319"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2310875" y="4964375"/>
              <a:ext cx="19350" cy="16575"/>
            </a:xfrm>
            <a:custGeom>
              <a:avLst/>
              <a:gdLst/>
              <a:ahLst/>
              <a:cxnLst/>
              <a:rect l="l" t="t" r="r" b="b"/>
              <a:pathLst>
                <a:path w="774" h="663" extrusionOk="0">
                  <a:moveTo>
                    <a:pt x="376" y="0"/>
                  </a:moveTo>
                  <a:cubicBezTo>
                    <a:pt x="345" y="0"/>
                    <a:pt x="312" y="5"/>
                    <a:pt x="279" y="16"/>
                  </a:cubicBezTo>
                  <a:cubicBezTo>
                    <a:pt x="93" y="40"/>
                    <a:pt x="0" y="225"/>
                    <a:pt x="47" y="411"/>
                  </a:cubicBezTo>
                  <a:cubicBezTo>
                    <a:pt x="87" y="571"/>
                    <a:pt x="227" y="663"/>
                    <a:pt x="369" y="663"/>
                  </a:cubicBezTo>
                  <a:cubicBezTo>
                    <a:pt x="475" y="663"/>
                    <a:pt x="582" y="613"/>
                    <a:pt x="651" y="504"/>
                  </a:cubicBezTo>
                  <a:cubicBezTo>
                    <a:pt x="773" y="279"/>
                    <a:pt x="608" y="0"/>
                    <a:pt x="376"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2025225" y="5342175"/>
              <a:ext cx="19175" cy="17100"/>
            </a:xfrm>
            <a:custGeom>
              <a:avLst/>
              <a:gdLst/>
              <a:ahLst/>
              <a:cxnLst/>
              <a:rect l="l" t="t" r="r" b="b"/>
              <a:pathLst>
                <a:path w="767" h="684" extrusionOk="0">
                  <a:moveTo>
                    <a:pt x="367" y="0"/>
                  </a:moveTo>
                  <a:cubicBezTo>
                    <a:pt x="284" y="0"/>
                    <a:pt x="201" y="31"/>
                    <a:pt x="140" y="93"/>
                  </a:cubicBezTo>
                  <a:cubicBezTo>
                    <a:pt x="47" y="186"/>
                    <a:pt x="0" y="302"/>
                    <a:pt x="47" y="441"/>
                  </a:cubicBezTo>
                  <a:cubicBezTo>
                    <a:pt x="47" y="465"/>
                    <a:pt x="70" y="511"/>
                    <a:pt x="93" y="557"/>
                  </a:cubicBezTo>
                  <a:cubicBezTo>
                    <a:pt x="156" y="636"/>
                    <a:pt x="262" y="683"/>
                    <a:pt x="367" y="683"/>
                  </a:cubicBezTo>
                  <a:cubicBezTo>
                    <a:pt x="417" y="683"/>
                    <a:pt x="466" y="673"/>
                    <a:pt x="511" y="650"/>
                  </a:cubicBezTo>
                  <a:cubicBezTo>
                    <a:pt x="534" y="627"/>
                    <a:pt x="558" y="627"/>
                    <a:pt x="581" y="604"/>
                  </a:cubicBezTo>
                  <a:cubicBezTo>
                    <a:pt x="720" y="488"/>
                    <a:pt x="767" y="279"/>
                    <a:pt x="650" y="139"/>
                  </a:cubicBezTo>
                  <a:cubicBezTo>
                    <a:pt x="604" y="93"/>
                    <a:pt x="558" y="46"/>
                    <a:pt x="488" y="23"/>
                  </a:cubicBezTo>
                  <a:cubicBezTo>
                    <a:pt x="449" y="8"/>
                    <a:pt x="408" y="0"/>
                    <a:pt x="367"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4"/>
            <p:cNvSpPr/>
            <p:nvPr/>
          </p:nvSpPr>
          <p:spPr>
            <a:xfrm>
              <a:off x="1896325" y="4841100"/>
              <a:ext cx="485400" cy="605600"/>
            </a:xfrm>
            <a:custGeom>
              <a:avLst/>
              <a:gdLst/>
              <a:ahLst/>
              <a:cxnLst/>
              <a:rect l="l" t="t" r="r" b="b"/>
              <a:pathLst>
                <a:path w="19416" h="24224" extrusionOk="0">
                  <a:moveTo>
                    <a:pt x="17929" y="1255"/>
                  </a:moveTo>
                  <a:lnTo>
                    <a:pt x="17953" y="1464"/>
                  </a:lnTo>
                  <a:cubicBezTo>
                    <a:pt x="17976" y="1719"/>
                    <a:pt x="18022" y="1975"/>
                    <a:pt x="18045" y="2230"/>
                  </a:cubicBezTo>
                  <a:cubicBezTo>
                    <a:pt x="18045" y="2207"/>
                    <a:pt x="18045" y="2184"/>
                    <a:pt x="18045" y="2184"/>
                  </a:cubicBezTo>
                  <a:cubicBezTo>
                    <a:pt x="18092" y="2462"/>
                    <a:pt x="18138" y="2764"/>
                    <a:pt x="18162" y="3066"/>
                  </a:cubicBezTo>
                  <a:lnTo>
                    <a:pt x="18162" y="3809"/>
                  </a:lnTo>
                  <a:cubicBezTo>
                    <a:pt x="18162" y="4204"/>
                    <a:pt x="18138" y="4576"/>
                    <a:pt x="18115" y="4947"/>
                  </a:cubicBezTo>
                  <a:cubicBezTo>
                    <a:pt x="18092" y="5644"/>
                    <a:pt x="18069" y="6341"/>
                    <a:pt x="18022" y="7038"/>
                  </a:cubicBezTo>
                  <a:cubicBezTo>
                    <a:pt x="17999" y="7409"/>
                    <a:pt x="17976" y="7758"/>
                    <a:pt x="17929" y="8106"/>
                  </a:cubicBezTo>
                  <a:cubicBezTo>
                    <a:pt x="17906" y="8454"/>
                    <a:pt x="17883" y="8803"/>
                    <a:pt x="17860" y="9128"/>
                  </a:cubicBezTo>
                  <a:cubicBezTo>
                    <a:pt x="17813" y="9499"/>
                    <a:pt x="17720" y="9848"/>
                    <a:pt x="17651" y="10196"/>
                  </a:cubicBezTo>
                  <a:cubicBezTo>
                    <a:pt x="17627" y="10382"/>
                    <a:pt x="17604" y="10568"/>
                    <a:pt x="17581" y="10753"/>
                  </a:cubicBezTo>
                  <a:cubicBezTo>
                    <a:pt x="17535" y="10939"/>
                    <a:pt x="17511" y="11079"/>
                    <a:pt x="17465" y="11241"/>
                  </a:cubicBezTo>
                  <a:cubicBezTo>
                    <a:pt x="17395" y="11497"/>
                    <a:pt x="17302" y="11775"/>
                    <a:pt x="17233" y="12031"/>
                  </a:cubicBezTo>
                  <a:cubicBezTo>
                    <a:pt x="17140" y="12309"/>
                    <a:pt x="17070" y="12542"/>
                    <a:pt x="16977" y="12797"/>
                  </a:cubicBezTo>
                  <a:cubicBezTo>
                    <a:pt x="16907" y="12983"/>
                    <a:pt x="16815" y="13169"/>
                    <a:pt x="16722" y="13331"/>
                  </a:cubicBezTo>
                  <a:cubicBezTo>
                    <a:pt x="16652" y="13517"/>
                    <a:pt x="16536" y="13726"/>
                    <a:pt x="16443" y="13912"/>
                  </a:cubicBezTo>
                  <a:cubicBezTo>
                    <a:pt x="16397" y="14005"/>
                    <a:pt x="16327" y="14121"/>
                    <a:pt x="16280" y="14214"/>
                  </a:cubicBezTo>
                  <a:cubicBezTo>
                    <a:pt x="16234" y="14307"/>
                    <a:pt x="16188" y="14423"/>
                    <a:pt x="16141" y="14516"/>
                  </a:cubicBezTo>
                  <a:cubicBezTo>
                    <a:pt x="16025" y="14702"/>
                    <a:pt x="15932" y="14864"/>
                    <a:pt x="15839" y="15027"/>
                  </a:cubicBezTo>
                  <a:cubicBezTo>
                    <a:pt x="15723" y="15189"/>
                    <a:pt x="15560" y="15398"/>
                    <a:pt x="15444" y="15584"/>
                  </a:cubicBezTo>
                  <a:cubicBezTo>
                    <a:pt x="15305" y="15770"/>
                    <a:pt x="15189" y="16002"/>
                    <a:pt x="15050" y="16211"/>
                  </a:cubicBezTo>
                  <a:lnTo>
                    <a:pt x="14980" y="16304"/>
                  </a:lnTo>
                  <a:cubicBezTo>
                    <a:pt x="14841" y="16443"/>
                    <a:pt x="14724" y="16583"/>
                    <a:pt x="14585" y="16745"/>
                  </a:cubicBezTo>
                  <a:cubicBezTo>
                    <a:pt x="14446" y="16908"/>
                    <a:pt x="14306" y="17094"/>
                    <a:pt x="14167" y="17279"/>
                  </a:cubicBezTo>
                  <a:cubicBezTo>
                    <a:pt x="14121" y="17326"/>
                    <a:pt x="14097" y="17372"/>
                    <a:pt x="14051" y="17419"/>
                  </a:cubicBezTo>
                  <a:cubicBezTo>
                    <a:pt x="13795" y="17697"/>
                    <a:pt x="13540" y="17953"/>
                    <a:pt x="13261" y="18208"/>
                  </a:cubicBezTo>
                  <a:lnTo>
                    <a:pt x="12820" y="18626"/>
                  </a:lnTo>
                  <a:cubicBezTo>
                    <a:pt x="12681" y="18766"/>
                    <a:pt x="12565" y="18882"/>
                    <a:pt x="12425" y="19021"/>
                  </a:cubicBezTo>
                  <a:cubicBezTo>
                    <a:pt x="12123" y="19253"/>
                    <a:pt x="11868" y="19486"/>
                    <a:pt x="11566" y="19695"/>
                  </a:cubicBezTo>
                  <a:cubicBezTo>
                    <a:pt x="11473" y="19741"/>
                    <a:pt x="11403" y="19788"/>
                    <a:pt x="11311" y="19811"/>
                  </a:cubicBezTo>
                  <a:cubicBezTo>
                    <a:pt x="11148" y="19904"/>
                    <a:pt x="10985" y="19973"/>
                    <a:pt x="10823" y="20066"/>
                  </a:cubicBezTo>
                  <a:cubicBezTo>
                    <a:pt x="10498" y="20229"/>
                    <a:pt x="10196" y="20438"/>
                    <a:pt x="9871" y="20624"/>
                  </a:cubicBezTo>
                  <a:cubicBezTo>
                    <a:pt x="9546" y="20786"/>
                    <a:pt x="9151" y="20972"/>
                    <a:pt x="8802" y="21135"/>
                  </a:cubicBezTo>
                  <a:lnTo>
                    <a:pt x="8779" y="21135"/>
                  </a:lnTo>
                  <a:cubicBezTo>
                    <a:pt x="8570" y="21204"/>
                    <a:pt x="8338" y="21274"/>
                    <a:pt x="8129" y="21367"/>
                  </a:cubicBezTo>
                  <a:cubicBezTo>
                    <a:pt x="7897" y="21436"/>
                    <a:pt x="7688" y="21553"/>
                    <a:pt x="7455" y="21622"/>
                  </a:cubicBezTo>
                  <a:lnTo>
                    <a:pt x="7432" y="21622"/>
                  </a:lnTo>
                  <a:lnTo>
                    <a:pt x="6573" y="21971"/>
                  </a:lnTo>
                  <a:cubicBezTo>
                    <a:pt x="6317" y="22064"/>
                    <a:pt x="6062" y="22133"/>
                    <a:pt x="5806" y="22226"/>
                  </a:cubicBezTo>
                  <a:lnTo>
                    <a:pt x="5574" y="22296"/>
                  </a:lnTo>
                  <a:cubicBezTo>
                    <a:pt x="5505" y="22319"/>
                    <a:pt x="5412" y="22342"/>
                    <a:pt x="5342" y="22389"/>
                  </a:cubicBezTo>
                  <a:lnTo>
                    <a:pt x="5296" y="22412"/>
                  </a:lnTo>
                  <a:lnTo>
                    <a:pt x="5179" y="22435"/>
                  </a:lnTo>
                  <a:cubicBezTo>
                    <a:pt x="4994" y="22458"/>
                    <a:pt x="4808" y="22528"/>
                    <a:pt x="4599" y="22574"/>
                  </a:cubicBezTo>
                  <a:cubicBezTo>
                    <a:pt x="4413" y="22621"/>
                    <a:pt x="4227" y="22644"/>
                    <a:pt x="4041" y="22667"/>
                  </a:cubicBezTo>
                  <a:cubicBezTo>
                    <a:pt x="3856" y="22714"/>
                    <a:pt x="3693" y="22737"/>
                    <a:pt x="3507" y="22760"/>
                  </a:cubicBezTo>
                  <a:cubicBezTo>
                    <a:pt x="3275" y="22783"/>
                    <a:pt x="3043" y="22830"/>
                    <a:pt x="2811" y="22853"/>
                  </a:cubicBezTo>
                  <a:cubicBezTo>
                    <a:pt x="2648" y="22876"/>
                    <a:pt x="2485" y="22900"/>
                    <a:pt x="2323" y="22923"/>
                  </a:cubicBezTo>
                  <a:cubicBezTo>
                    <a:pt x="2269" y="22931"/>
                    <a:pt x="2225" y="22933"/>
                    <a:pt x="2185" y="22933"/>
                  </a:cubicBezTo>
                  <a:cubicBezTo>
                    <a:pt x="2106" y="22933"/>
                    <a:pt x="2044" y="22923"/>
                    <a:pt x="1951" y="22923"/>
                  </a:cubicBezTo>
                  <a:lnTo>
                    <a:pt x="1533" y="22923"/>
                  </a:lnTo>
                  <a:cubicBezTo>
                    <a:pt x="1394" y="22923"/>
                    <a:pt x="1231" y="22923"/>
                    <a:pt x="1092" y="22946"/>
                  </a:cubicBezTo>
                  <a:cubicBezTo>
                    <a:pt x="1092" y="22876"/>
                    <a:pt x="1069" y="22830"/>
                    <a:pt x="1069" y="22760"/>
                  </a:cubicBezTo>
                  <a:cubicBezTo>
                    <a:pt x="999" y="22528"/>
                    <a:pt x="953" y="22226"/>
                    <a:pt x="953" y="21924"/>
                  </a:cubicBezTo>
                  <a:cubicBezTo>
                    <a:pt x="906" y="21413"/>
                    <a:pt x="883" y="20926"/>
                    <a:pt x="906" y="20415"/>
                  </a:cubicBezTo>
                  <a:lnTo>
                    <a:pt x="906" y="20391"/>
                  </a:lnTo>
                  <a:cubicBezTo>
                    <a:pt x="929" y="20089"/>
                    <a:pt x="929" y="19764"/>
                    <a:pt x="953" y="19462"/>
                  </a:cubicBezTo>
                  <a:cubicBezTo>
                    <a:pt x="976" y="19137"/>
                    <a:pt x="1022" y="18812"/>
                    <a:pt x="1022" y="18464"/>
                  </a:cubicBezTo>
                  <a:cubicBezTo>
                    <a:pt x="1046" y="18046"/>
                    <a:pt x="1115" y="17628"/>
                    <a:pt x="1185" y="17210"/>
                  </a:cubicBezTo>
                  <a:cubicBezTo>
                    <a:pt x="1231" y="16792"/>
                    <a:pt x="1301" y="16397"/>
                    <a:pt x="1371" y="15979"/>
                  </a:cubicBezTo>
                  <a:lnTo>
                    <a:pt x="1371" y="16025"/>
                  </a:lnTo>
                  <a:cubicBezTo>
                    <a:pt x="1394" y="15863"/>
                    <a:pt x="1440" y="15723"/>
                    <a:pt x="1464" y="15561"/>
                  </a:cubicBezTo>
                  <a:cubicBezTo>
                    <a:pt x="1533" y="15212"/>
                    <a:pt x="1626" y="14864"/>
                    <a:pt x="1673" y="14493"/>
                  </a:cubicBezTo>
                  <a:cubicBezTo>
                    <a:pt x="1742" y="14144"/>
                    <a:pt x="1835" y="13865"/>
                    <a:pt x="1905" y="13540"/>
                  </a:cubicBezTo>
                  <a:cubicBezTo>
                    <a:pt x="2044" y="12844"/>
                    <a:pt x="2230" y="12193"/>
                    <a:pt x="2439" y="11520"/>
                  </a:cubicBezTo>
                  <a:cubicBezTo>
                    <a:pt x="2485" y="11380"/>
                    <a:pt x="2532" y="11264"/>
                    <a:pt x="2578" y="11125"/>
                  </a:cubicBezTo>
                  <a:cubicBezTo>
                    <a:pt x="2671" y="10870"/>
                    <a:pt x="2787" y="10637"/>
                    <a:pt x="2903" y="10382"/>
                  </a:cubicBezTo>
                  <a:cubicBezTo>
                    <a:pt x="2973" y="10219"/>
                    <a:pt x="3043" y="10034"/>
                    <a:pt x="3136" y="9871"/>
                  </a:cubicBezTo>
                  <a:cubicBezTo>
                    <a:pt x="3438" y="9244"/>
                    <a:pt x="3786" y="8640"/>
                    <a:pt x="4158" y="8059"/>
                  </a:cubicBezTo>
                  <a:cubicBezTo>
                    <a:pt x="4297" y="7850"/>
                    <a:pt x="4436" y="7665"/>
                    <a:pt x="4576" y="7479"/>
                  </a:cubicBezTo>
                  <a:cubicBezTo>
                    <a:pt x="4715" y="7293"/>
                    <a:pt x="4854" y="7131"/>
                    <a:pt x="4994" y="6968"/>
                  </a:cubicBezTo>
                  <a:cubicBezTo>
                    <a:pt x="5133" y="6805"/>
                    <a:pt x="5272" y="6666"/>
                    <a:pt x="5435" y="6527"/>
                  </a:cubicBezTo>
                  <a:lnTo>
                    <a:pt x="5597" y="6364"/>
                  </a:lnTo>
                  <a:cubicBezTo>
                    <a:pt x="5876" y="6132"/>
                    <a:pt x="6178" y="5900"/>
                    <a:pt x="6480" y="5691"/>
                  </a:cubicBezTo>
                  <a:lnTo>
                    <a:pt x="7386" y="5040"/>
                  </a:lnTo>
                  <a:cubicBezTo>
                    <a:pt x="7618" y="4901"/>
                    <a:pt x="7827" y="4762"/>
                    <a:pt x="8059" y="4622"/>
                  </a:cubicBezTo>
                  <a:cubicBezTo>
                    <a:pt x="8175" y="4553"/>
                    <a:pt x="8291" y="4483"/>
                    <a:pt x="8408" y="4413"/>
                  </a:cubicBezTo>
                  <a:cubicBezTo>
                    <a:pt x="8524" y="4344"/>
                    <a:pt x="8617" y="4297"/>
                    <a:pt x="8733" y="4228"/>
                  </a:cubicBezTo>
                  <a:cubicBezTo>
                    <a:pt x="8988" y="4111"/>
                    <a:pt x="9244" y="3995"/>
                    <a:pt x="9499" y="3902"/>
                  </a:cubicBezTo>
                  <a:cubicBezTo>
                    <a:pt x="9778" y="3786"/>
                    <a:pt x="9964" y="3693"/>
                    <a:pt x="10219" y="3600"/>
                  </a:cubicBezTo>
                  <a:cubicBezTo>
                    <a:pt x="10451" y="3508"/>
                    <a:pt x="10637" y="3461"/>
                    <a:pt x="10869" y="3391"/>
                  </a:cubicBezTo>
                  <a:cubicBezTo>
                    <a:pt x="11078" y="3322"/>
                    <a:pt x="11287" y="3229"/>
                    <a:pt x="11520" y="3159"/>
                  </a:cubicBezTo>
                  <a:cubicBezTo>
                    <a:pt x="12030" y="2973"/>
                    <a:pt x="12565" y="2811"/>
                    <a:pt x="13076" y="2648"/>
                  </a:cubicBezTo>
                  <a:cubicBezTo>
                    <a:pt x="13354" y="2555"/>
                    <a:pt x="13633" y="2462"/>
                    <a:pt x="13912" y="2370"/>
                  </a:cubicBezTo>
                  <a:cubicBezTo>
                    <a:pt x="14167" y="2300"/>
                    <a:pt x="14492" y="2184"/>
                    <a:pt x="14771" y="2091"/>
                  </a:cubicBezTo>
                  <a:cubicBezTo>
                    <a:pt x="14933" y="2021"/>
                    <a:pt x="15119" y="1975"/>
                    <a:pt x="15282" y="1928"/>
                  </a:cubicBezTo>
                  <a:cubicBezTo>
                    <a:pt x="15444" y="1882"/>
                    <a:pt x="15607" y="1882"/>
                    <a:pt x="15770" y="1835"/>
                  </a:cubicBezTo>
                  <a:cubicBezTo>
                    <a:pt x="16118" y="1743"/>
                    <a:pt x="16443" y="1650"/>
                    <a:pt x="16791" y="1534"/>
                  </a:cubicBezTo>
                  <a:lnTo>
                    <a:pt x="17813" y="1278"/>
                  </a:lnTo>
                  <a:lnTo>
                    <a:pt x="17929" y="1255"/>
                  </a:lnTo>
                  <a:close/>
                  <a:moveTo>
                    <a:pt x="17953" y="1"/>
                  </a:moveTo>
                  <a:cubicBezTo>
                    <a:pt x="17767" y="1"/>
                    <a:pt x="17558" y="1"/>
                    <a:pt x="17372" y="24"/>
                  </a:cubicBezTo>
                  <a:cubicBezTo>
                    <a:pt x="17140" y="47"/>
                    <a:pt x="16884" y="70"/>
                    <a:pt x="16652" y="117"/>
                  </a:cubicBezTo>
                  <a:cubicBezTo>
                    <a:pt x="16280" y="163"/>
                    <a:pt x="15909" y="233"/>
                    <a:pt x="15514" y="303"/>
                  </a:cubicBezTo>
                  <a:cubicBezTo>
                    <a:pt x="15142" y="372"/>
                    <a:pt x="14864" y="442"/>
                    <a:pt x="14539" y="512"/>
                  </a:cubicBezTo>
                  <a:cubicBezTo>
                    <a:pt x="14190" y="581"/>
                    <a:pt x="13795" y="674"/>
                    <a:pt x="13424" y="767"/>
                  </a:cubicBezTo>
                  <a:cubicBezTo>
                    <a:pt x="13099" y="860"/>
                    <a:pt x="12774" y="976"/>
                    <a:pt x="12448" y="1115"/>
                  </a:cubicBezTo>
                  <a:cubicBezTo>
                    <a:pt x="12263" y="1185"/>
                    <a:pt x="12100" y="1255"/>
                    <a:pt x="11914" y="1325"/>
                  </a:cubicBezTo>
                  <a:cubicBezTo>
                    <a:pt x="11729" y="1417"/>
                    <a:pt x="11566" y="1487"/>
                    <a:pt x="11403" y="1580"/>
                  </a:cubicBezTo>
                  <a:cubicBezTo>
                    <a:pt x="11102" y="1719"/>
                    <a:pt x="10823" y="1835"/>
                    <a:pt x="10521" y="1998"/>
                  </a:cubicBezTo>
                  <a:cubicBezTo>
                    <a:pt x="10173" y="2161"/>
                    <a:pt x="9824" y="2300"/>
                    <a:pt x="9476" y="2486"/>
                  </a:cubicBezTo>
                  <a:cubicBezTo>
                    <a:pt x="9127" y="2648"/>
                    <a:pt x="8872" y="2788"/>
                    <a:pt x="8570" y="2927"/>
                  </a:cubicBezTo>
                  <a:cubicBezTo>
                    <a:pt x="8338" y="3043"/>
                    <a:pt x="8082" y="3159"/>
                    <a:pt x="7850" y="3299"/>
                  </a:cubicBezTo>
                  <a:cubicBezTo>
                    <a:pt x="7618" y="3415"/>
                    <a:pt x="7386" y="3554"/>
                    <a:pt x="7153" y="3693"/>
                  </a:cubicBezTo>
                  <a:cubicBezTo>
                    <a:pt x="6852" y="3902"/>
                    <a:pt x="6550" y="4088"/>
                    <a:pt x="6248" y="4320"/>
                  </a:cubicBezTo>
                  <a:cubicBezTo>
                    <a:pt x="6108" y="4437"/>
                    <a:pt x="5969" y="4553"/>
                    <a:pt x="5830" y="4669"/>
                  </a:cubicBezTo>
                  <a:cubicBezTo>
                    <a:pt x="5690" y="4762"/>
                    <a:pt x="5528" y="4901"/>
                    <a:pt x="5412" y="5017"/>
                  </a:cubicBezTo>
                  <a:lnTo>
                    <a:pt x="5249" y="5203"/>
                  </a:lnTo>
                  <a:cubicBezTo>
                    <a:pt x="5225" y="5199"/>
                    <a:pt x="5202" y="5197"/>
                    <a:pt x="5179" y="5197"/>
                  </a:cubicBezTo>
                  <a:cubicBezTo>
                    <a:pt x="5071" y="5197"/>
                    <a:pt x="4978" y="5242"/>
                    <a:pt x="4901" y="5319"/>
                  </a:cubicBezTo>
                  <a:cubicBezTo>
                    <a:pt x="4901" y="5342"/>
                    <a:pt x="4877" y="5365"/>
                    <a:pt x="4854" y="5389"/>
                  </a:cubicBezTo>
                  <a:cubicBezTo>
                    <a:pt x="4785" y="5505"/>
                    <a:pt x="4692" y="5598"/>
                    <a:pt x="4599" y="5714"/>
                  </a:cubicBezTo>
                  <a:cubicBezTo>
                    <a:pt x="4506" y="5807"/>
                    <a:pt x="4367" y="5969"/>
                    <a:pt x="4250" y="6109"/>
                  </a:cubicBezTo>
                  <a:cubicBezTo>
                    <a:pt x="4088" y="6318"/>
                    <a:pt x="3949" y="6503"/>
                    <a:pt x="3809" y="6712"/>
                  </a:cubicBezTo>
                  <a:lnTo>
                    <a:pt x="3786" y="6712"/>
                  </a:lnTo>
                  <a:cubicBezTo>
                    <a:pt x="3716" y="6736"/>
                    <a:pt x="3647" y="6782"/>
                    <a:pt x="3600" y="6829"/>
                  </a:cubicBezTo>
                  <a:cubicBezTo>
                    <a:pt x="3554" y="6852"/>
                    <a:pt x="3531" y="6898"/>
                    <a:pt x="3484" y="6968"/>
                  </a:cubicBezTo>
                  <a:cubicBezTo>
                    <a:pt x="3461" y="7014"/>
                    <a:pt x="3414" y="7084"/>
                    <a:pt x="3391" y="7154"/>
                  </a:cubicBezTo>
                  <a:lnTo>
                    <a:pt x="3205" y="7456"/>
                  </a:lnTo>
                  <a:cubicBezTo>
                    <a:pt x="2857" y="8083"/>
                    <a:pt x="2509" y="8733"/>
                    <a:pt x="2230" y="9406"/>
                  </a:cubicBezTo>
                  <a:cubicBezTo>
                    <a:pt x="2067" y="9732"/>
                    <a:pt x="1928" y="10080"/>
                    <a:pt x="1812" y="10428"/>
                  </a:cubicBezTo>
                  <a:cubicBezTo>
                    <a:pt x="1742" y="10614"/>
                    <a:pt x="1673" y="10800"/>
                    <a:pt x="1626" y="11009"/>
                  </a:cubicBezTo>
                  <a:cubicBezTo>
                    <a:pt x="1556" y="11195"/>
                    <a:pt x="1510" y="11334"/>
                    <a:pt x="1487" y="11520"/>
                  </a:cubicBezTo>
                  <a:cubicBezTo>
                    <a:pt x="1394" y="11845"/>
                    <a:pt x="1324" y="12170"/>
                    <a:pt x="1231" y="12495"/>
                  </a:cubicBezTo>
                  <a:cubicBezTo>
                    <a:pt x="1162" y="12820"/>
                    <a:pt x="1069" y="13238"/>
                    <a:pt x="976" y="13610"/>
                  </a:cubicBezTo>
                  <a:cubicBezTo>
                    <a:pt x="906" y="13958"/>
                    <a:pt x="837" y="14283"/>
                    <a:pt x="767" y="14632"/>
                  </a:cubicBezTo>
                  <a:cubicBezTo>
                    <a:pt x="697" y="14980"/>
                    <a:pt x="628" y="15305"/>
                    <a:pt x="558" y="15630"/>
                  </a:cubicBezTo>
                  <a:cubicBezTo>
                    <a:pt x="488" y="15979"/>
                    <a:pt x="419" y="16374"/>
                    <a:pt x="372" y="16745"/>
                  </a:cubicBezTo>
                  <a:lnTo>
                    <a:pt x="302" y="17256"/>
                  </a:lnTo>
                  <a:cubicBezTo>
                    <a:pt x="279" y="17419"/>
                    <a:pt x="233" y="17605"/>
                    <a:pt x="233" y="17767"/>
                  </a:cubicBezTo>
                  <a:cubicBezTo>
                    <a:pt x="186" y="18115"/>
                    <a:pt x="140" y="18441"/>
                    <a:pt x="117" y="18789"/>
                  </a:cubicBezTo>
                  <a:cubicBezTo>
                    <a:pt x="93" y="19137"/>
                    <a:pt x="70" y="19579"/>
                    <a:pt x="70" y="19973"/>
                  </a:cubicBezTo>
                  <a:lnTo>
                    <a:pt x="70" y="19927"/>
                  </a:lnTo>
                  <a:lnTo>
                    <a:pt x="47" y="20554"/>
                  </a:lnTo>
                  <a:lnTo>
                    <a:pt x="47" y="20647"/>
                  </a:lnTo>
                  <a:lnTo>
                    <a:pt x="47" y="20809"/>
                  </a:lnTo>
                  <a:cubicBezTo>
                    <a:pt x="47" y="20995"/>
                    <a:pt x="24" y="21204"/>
                    <a:pt x="24" y="21413"/>
                  </a:cubicBezTo>
                  <a:cubicBezTo>
                    <a:pt x="0" y="21599"/>
                    <a:pt x="0" y="21785"/>
                    <a:pt x="24" y="21971"/>
                  </a:cubicBezTo>
                  <a:cubicBezTo>
                    <a:pt x="24" y="21994"/>
                    <a:pt x="24" y="21994"/>
                    <a:pt x="24" y="22017"/>
                  </a:cubicBezTo>
                  <a:cubicBezTo>
                    <a:pt x="24" y="22017"/>
                    <a:pt x="24" y="22040"/>
                    <a:pt x="24" y="22040"/>
                  </a:cubicBezTo>
                  <a:cubicBezTo>
                    <a:pt x="47" y="22180"/>
                    <a:pt x="163" y="22273"/>
                    <a:pt x="302" y="22296"/>
                  </a:cubicBezTo>
                  <a:cubicBezTo>
                    <a:pt x="326" y="22574"/>
                    <a:pt x="372" y="22876"/>
                    <a:pt x="419" y="23155"/>
                  </a:cubicBezTo>
                  <a:lnTo>
                    <a:pt x="419" y="23202"/>
                  </a:lnTo>
                  <a:lnTo>
                    <a:pt x="395" y="23225"/>
                  </a:lnTo>
                  <a:cubicBezTo>
                    <a:pt x="349" y="23294"/>
                    <a:pt x="326" y="23411"/>
                    <a:pt x="349" y="23503"/>
                  </a:cubicBezTo>
                  <a:cubicBezTo>
                    <a:pt x="372" y="23596"/>
                    <a:pt x="442" y="23666"/>
                    <a:pt x="511" y="23712"/>
                  </a:cubicBezTo>
                  <a:cubicBezTo>
                    <a:pt x="535" y="23852"/>
                    <a:pt x="581" y="23968"/>
                    <a:pt x="651" y="24084"/>
                  </a:cubicBezTo>
                  <a:cubicBezTo>
                    <a:pt x="720" y="24177"/>
                    <a:pt x="837" y="24223"/>
                    <a:pt x="953" y="24223"/>
                  </a:cubicBezTo>
                  <a:lnTo>
                    <a:pt x="999" y="24223"/>
                  </a:lnTo>
                  <a:cubicBezTo>
                    <a:pt x="1162" y="24200"/>
                    <a:pt x="1301" y="24200"/>
                    <a:pt x="1440" y="24154"/>
                  </a:cubicBezTo>
                  <a:lnTo>
                    <a:pt x="1789" y="24107"/>
                  </a:lnTo>
                  <a:cubicBezTo>
                    <a:pt x="1951" y="24084"/>
                    <a:pt x="2114" y="24061"/>
                    <a:pt x="2300" y="24038"/>
                  </a:cubicBezTo>
                  <a:cubicBezTo>
                    <a:pt x="2625" y="23991"/>
                    <a:pt x="2950" y="23968"/>
                    <a:pt x="3298" y="23921"/>
                  </a:cubicBezTo>
                  <a:cubicBezTo>
                    <a:pt x="3623" y="23875"/>
                    <a:pt x="3949" y="23829"/>
                    <a:pt x="4274" y="23759"/>
                  </a:cubicBezTo>
                  <a:lnTo>
                    <a:pt x="4576" y="23689"/>
                  </a:lnTo>
                  <a:cubicBezTo>
                    <a:pt x="4627" y="23723"/>
                    <a:pt x="4690" y="23745"/>
                    <a:pt x="4757" y="23745"/>
                  </a:cubicBezTo>
                  <a:cubicBezTo>
                    <a:pt x="4781" y="23745"/>
                    <a:pt x="4806" y="23742"/>
                    <a:pt x="4831" y="23736"/>
                  </a:cubicBezTo>
                  <a:cubicBezTo>
                    <a:pt x="5087" y="23666"/>
                    <a:pt x="5319" y="23596"/>
                    <a:pt x="5551" y="23503"/>
                  </a:cubicBezTo>
                  <a:lnTo>
                    <a:pt x="5597" y="23503"/>
                  </a:lnTo>
                  <a:cubicBezTo>
                    <a:pt x="5632" y="23515"/>
                    <a:pt x="5667" y="23521"/>
                    <a:pt x="5702" y="23521"/>
                  </a:cubicBezTo>
                  <a:cubicBezTo>
                    <a:pt x="5737" y="23521"/>
                    <a:pt x="5772" y="23515"/>
                    <a:pt x="5806" y="23503"/>
                  </a:cubicBezTo>
                  <a:cubicBezTo>
                    <a:pt x="6248" y="23341"/>
                    <a:pt x="6689" y="23225"/>
                    <a:pt x="7107" y="23039"/>
                  </a:cubicBezTo>
                  <a:cubicBezTo>
                    <a:pt x="7362" y="22946"/>
                    <a:pt x="7618" y="22853"/>
                    <a:pt x="7850" y="22760"/>
                  </a:cubicBezTo>
                  <a:cubicBezTo>
                    <a:pt x="7990" y="22714"/>
                    <a:pt x="8106" y="22644"/>
                    <a:pt x="8245" y="22598"/>
                  </a:cubicBezTo>
                  <a:cubicBezTo>
                    <a:pt x="8245" y="22598"/>
                    <a:pt x="8268" y="22574"/>
                    <a:pt x="8291" y="22574"/>
                  </a:cubicBezTo>
                  <a:lnTo>
                    <a:pt x="8384" y="22551"/>
                  </a:lnTo>
                  <a:lnTo>
                    <a:pt x="8500" y="22482"/>
                  </a:lnTo>
                  <a:lnTo>
                    <a:pt x="8709" y="22412"/>
                  </a:lnTo>
                  <a:cubicBezTo>
                    <a:pt x="8779" y="22389"/>
                    <a:pt x="8849" y="22365"/>
                    <a:pt x="8895" y="22296"/>
                  </a:cubicBezTo>
                  <a:lnTo>
                    <a:pt x="9360" y="22064"/>
                  </a:lnTo>
                  <a:lnTo>
                    <a:pt x="10033" y="21738"/>
                  </a:lnTo>
                  <a:cubicBezTo>
                    <a:pt x="10068" y="21750"/>
                    <a:pt x="10103" y="21756"/>
                    <a:pt x="10138" y="21756"/>
                  </a:cubicBezTo>
                  <a:cubicBezTo>
                    <a:pt x="10173" y="21756"/>
                    <a:pt x="10207" y="21750"/>
                    <a:pt x="10242" y="21738"/>
                  </a:cubicBezTo>
                  <a:cubicBezTo>
                    <a:pt x="10335" y="21715"/>
                    <a:pt x="10382" y="21669"/>
                    <a:pt x="10451" y="21645"/>
                  </a:cubicBezTo>
                  <a:cubicBezTo>
                    <a:pt x="10498" y="21622"/>
                    <a:pt x="10544" y="21599"/>
                    <a:pt x="10591" y="21553"/>
                  </a:cubicBezTo>
                  <a:lnTo>
                    <a:pt x="10823" y="21436"/>
                  </a:lnTo>
                  <a:cubicBezTo>
                    <a:pt x="10962" y="21367"/>
                    <a:pt x="11102" y="21297"/>
                    <a:pt x="11218" y="21204"/>
                  </a:cubicBezTo>
                  <a:cubicBezTo>
                    <a:pt x="11357" y="21135"/>
                    <a:pt x="11543" y="21042"/>
                    <a:pt x="11705" y="20926"/>
                  </a:cubicBezTo>
                  <a:cubicBezTo>
                    <a:pt x="11798" y="20856"/>
                    <a:pt x="11891" y="20809"/>
                    <a:pt x="11984" y="20740"/>
                  </a:cubicBezTo>
                  <a:cubicBezTo>
                    <a:pt x="12147" y="20647"/>
                    <a:pt x="12309" y="20508"/>
                    <a:pt x="12402" y="20345"/>
                  </a:cubicBezTo>
                  <a:cubicBezTo>
                    <a:pt x="12425" y="20299"/>
                    <a:pt x="12425" y="20252"/>
                    <a:pt x="12448" y="20206"/>
                  </a:cubicBezTo>
                  <a:lnTo>
                    <a:pt x="12472" y="20182"/>
                  </a:lnTo>
                  <a:cubicBezTo>
                    <a:pt x="12518" y="20113"/>
                    <a:pt x="12565" y="20089"/>
                    <a:pt x="12634" y="20043"/>
                  </a:cubicBezTo>
                  <a:cubicBezTo>
                    <a:pt x="12750" y="19973"/>
                    <a:pt x="12867" y="19904"/>
                    <a:pt x="12983" y="19834"/>
                  </a:cubicBezTo>
                  <a:cubicBezTo>
                    <a:pt x="13099" y="19741"/>
                    <a:pt x="13215" y="19671"/>
                    <a:pt x="13331" y="19579"/>
                  </a:cubicBezTo>
                  <a:cubicBezTo>
                    <a:pt x="13447" y="19486"/>
                    <a:pt x="13540" y="19370"/>
                    <a:pt x="13633" y="19277"/>
                  </a:cubicBezTo>
                  <a:cubicBezTo>
                    <a:pt x="13703" y="19184"/>
                    <a:pt x="13865" y="19021"/>
                    <a:pt x="14004" y="18882"/>
                  </a:cubicBezTo>
                  <a:cubicBezTo>
                    <a:pt x="14237" y="18650"/>
                    <a:pt x="14446" y="18394"/>
                    <a:pt x="14678" y="18139"/>
                  </a:cubicBezTo>
                  <a:cubicBezTo>
                    <a:pt x="14910" y="17883"/>
                    <a:pt x="15189" y="17605"/>
                    <a:pt x="15421" y="17326"/>
                  </a:cubicBezTo>
                  <a:cubicBezTo>
                    <a:pt x="15630" y="17070"/>
                    <a:pt x="15816" y="16815"/>
                    <a:pt x="16002" y="16559"/>
                  </a:cubicBezTo>
                  <a:lnTo>
                    <a:pt x="16025" y="16536"/>
                  </a:lnTo>
                  <a:cubicBezTo>
                    <a:pt x="16188" y="16281"/>
                    <a:pt x="16350" y="16072"/>
                    <a:pt x="16513" y="15840"/>
                  </a:cubicBezTo>
                  <a:cubicBezTo>
                    <a:pt x="16675" y="15607"/>
                    <a:pt x="16861" y="15329"/>
                    <a:pt x="17047" y="15073"/>
                  </a:cubicBezTo>
                  <a:cubicBezTo>
                    <a:pt x="17256" y="14771"/>
                    <a:pt x="17442" y="14446"/>
                    <a:pt x="17627" y="14144"/>
                  </a:cubicBezTo>
                  <a:cubicBezTo>
                    <a:pt x="17720" y="13982"/>
                    <a:pt x="17813" y="13819"/>
                    <a:pt x="17906" y="13656"/>
                  </a:cubicBezTo>
                  <a:cubicBezTo>
                    <a:pt x="17976" y="13494"/>
                    <a:pt x="18069" y="13378"/>
                    <a:pt x="18138" y="13192"/>
                  </a:cubicBezTo>
                  <a:cubicBezTo>
                    <a:pt x="18278" y="12890"/>
                    <a:pt x="18417" y="12588"/>
                    <a:pt x="18556" y="12263"/>
                  </a:cubicBezTo>
                  <a:cubicBezTo>
                    <a:pt x="18626" y="12077"/>
                    <a:pt x="18696" y="11891"/>
                    <a:pt x="18765" y="11706"/>
                  </a:cubicBezTo>
                  <a:cubicBezTo>
                    <a:pt x="18789" y="11590"/>
                    <a:pt x="18835" y="11473"/>
                    <a:pt x="18858" y="11357"/>
                  </a:cubicBezTo>
                  <a:cubicBezTo>
                    <a:pt x="18928" y="11171"/>
                    <a:pt x="18951" y="10962"/>
                    <a:pt x="18928" y="10777"/>
                  </a:cubicBezTo>
                  <a:cubicBezTo>
                    <a:pt x="18928" y="10707"/>
                    <a:pt x="18882" y="10661"/>
                    <a:pt x="18858" y="10614"/>
                  </a:cubicBezTo>
                  <a:cubicBezTo>
                    <a:pt x="18928" y="10428"/>
                    <a:pt x="18998" y="10266"/>
                    <a:pt x="19021" y="10080"/>
                  </a:cubicBezTo>
                  <a:cubicBezTo>
                    <a:pt x="19091" y="9871"/>
                    <a:pt x="19114" y="9639"/>
                    <a:pt x="19137" y="9406"/>
                  </a:cubicBezTo>
                  <a:cubicBezTo>
                    <a:pt x="19183" y="9035"/>
                    <a:pt x="19207" y="8640"/>
                    <a:pt x="19207" y="8245"/>
                  </a:cubicBezTo>
                  <a:cubicBezTo>
                    <a:pt x="19253" y="7525"/>
                    <a:pt x="19300" y="6805"/>
                    <a:pt x="19369" y="6062"/>
                  </a:cubicBezTo>
                  <a:cubicBezTo>
                    <a:pt x="19369" y="5900"/>
                    <a:pt x="19392" y="5737"/>
                    <a:pt x="19392" y="5575"/>
                  </a:cubicBezTo>
                  <a:cubicBezTo>
                    <a:pt x="19392" y="5389"/>
                    <a:pt x="19416" y="5180"/>
                    <a:pt x="19416" y="4994"/>
                  </a:cubicBezTo>
                  <a:cubicBezTo>
                    <a:pt x="19416" y="4785"/>
                    <a:pt x="19416" y="4646"/>
                    <a:pt x="19392" y="4460"/>
                  </a:cubicBezTo>
                  <a:cubicBezTo>
                    <a:pt x="19392" y="4297"/>
                    <a:pt x="19392" y="4088"/>
                    <a:pt x="19369" y="3902"/>
                  </a:cubicBezTo>
                  <a:cubicBezTo>
                    <a:pt x="19369" y="3809"/>
                    <a:pt x="19369" y="3740"/>
                    <a:pt x="19346" y="3647"/>
                  </a:cubicBezTo>
                  <a:cubicBezTo>
                    <a:pt x="19346" y="3461"/>
                    <a:pt x="19300" y="3299"/>
                    <a:pt x="19276" y="3136"/>
                  </a:cubicBezTo>
                  <a:cubicBezTo>
                    <a:pt x="19230" y="2950"/>
                    <a:pt x="19183" y="2788"/>
                    <a:pt x="19160" y="2602"/>
                  </a:cubicBezTo>
                  <a:cubicBezTo>
                    <a:pt x="19091" y="2277"/>
                    <a:pt x="18998" y="1952"/>
                    <a:pt x="18928" y="1603"/>
                  </a:cubicBezTo>
                  <a:cubicBezTo>
                    <a:pt x="18905" y="1441"/>
                    <a:pt x="18905" y="1278"/>
                    <a:pt x="18882" y="1115"/>
                  </a:cubicBezTo>
                  <a:lnTo>
                    <a:pt x="18882" y="883"/>
                  </a:lnTo>
                  <a:cubicBezTo>
                    <a:pt x="18951" y="790"/>
                    <a:pt x="18974" y="697"/>
                    <a:pt x="18928" y="581"/>
                  </a:cubicBezTo>
                  <a:cubicBezTo>
                    <a:pt x="18905" y="488"/>
                    <a:pt x="18812" y="396"/>
                    <a:pt x="18696" y="372"/>
                  </a:cubicBezTo>
                  <a:cubicBezTo>
                    <a:pt x="18696" y="326"/>
                    <a:pt x="18696" y="279"/>
                    <a:pt x="18649" y="256"/>
                  </a:cubicBezTo>
                  <a:cubicBezTo>
                    <a:pt x="18626" y="187"/>
                    <a:pt x="18580" y="140"/>
                    <a:pt x="18510" y="94"/>
                  </a:cubicBezTo>
                  <a:cubicBezTo>
                    <a:pt x="18463" y="70"/>
                    <a:pt x="18417" y="47"/>
                    <a:pt x="18371" y="47"/>
                  </a:cubicBezTo>
                  <a:cubicBezTo>
                    <a:pt x="18231" y="1"/>
                    <a:pt x="18092" y="1"/>
                    <a:pt x="17953"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4"/>
            <p:cNvSpPr/>
            <p:nvPr/>
          </p:nvSpPr>
          <p:spPr>
            <a:xfrm>
              <a:off x="1885875" y="4835875"/>
              <a:ext cx="510375" cy="621850"/>
            </a:xfrm>
            <a:custGeom>
              <a:avLst/>
              <a:gdLst/>
              <a:ahLst/>
              <a:cxnLst/>
              <a:rect l="l" t="t" r="r" b="b"/>
              <a:pathLst>
                <a:path w="20415" h="24874" extrusionOk="0">
                  <a:moveTo>
                    <a:pt x="18951" y="628"/>
                  </a:moveTo>
                  <a:cubicBezTo>
                    <a:pt x="18951" y="651"/>
                    <a:pt x="18974" y="697"/>
                    <a:pt x="18974" y="721"/>
                  </a:cubicBezTo>
                  <a:cubicBezTo>
                    <a:pt x="19021" y="906"/>
                    <a:pt x="19067" y="1069"/>
                    <a:pt x="19137" y="1232"/>
                  </a:cubicBezTo>
                  <a:cubicBezTo>
                    <a:pt x="19230" y="1626"/>
                    <a:pt x="19300" y="2021"/>
                    <a:pt x="19369" y="2439"/>
                  </a:cubicBezTo>
                  <a:cubicBezTo>
                    <a:pt x="19416" y="2834"/>
                    <a:pt x="19485" y="3299"/>
                    <a:pt x="19555" y="3740"/>
                  </a:cubicBezTo>
                  <a:lnTo>
                    <a:pt x="19555" y="3693"/>
                  </a:lnTo>
                  <a:cubicBezTo>
                    <a:pt x="19578" y="3902"/>
                    <a:pt x="19601" y="4135"/>
                    <a:pt x="19625" y="4344"/>
                  </a:cubicBezTo>
                  <a:cubicBezTo>
                    <a:pt x="19648" y="4576"/>
                    <a:pt x="19671" y="4878"/>
                    <a:pt x="19694" y="5156"/>
                  </a:cubicBezTo>
                  <a:cubicBezTo>
                    <a:pt x="19718" y="5598"/>
                    <a:pt x="19741" y="6039"/>
                    <a:pt x="19764" y="6503"/>
                  </a:cubicBezTo>
                  <a:cubicBezTo>
                    <a:pt x="19764" y="6829"/>
                    <a:pt x="19764" y="7177"/>
                    <a:pt x="19718" y="7502"/>
                  </a:cubicBezTo>
                  <a:cubicBezTo>
                    <a:pt x="19671" y="7850"/>
                    <a:pt x="19648" y="8222"/>
                    <a:pt x="19578" y="8570"/>
                  </a:cubicBezTo>
                  <a:cubicBezTo>
                    <a:pt x="19509" y="9035"/>
                    <a:pt x="19439" y="9476"/>
                    <a:pt x="19346" y="9941"/>
                  </a:cubicBezTo>
                  <a:cubicBezTo>
                    <a:pt x="19253" y="10382"/>
                    <a:pt x="19137" y="10846"/>
                    <a:pt x="19021" y="11288"/>
                  </a:cubicBezTo>
                  <a:cubicBezTo>
                    <a:pt x="18974" y="11497"/>
                    <a:pt x="18928" y="11682"/>
                    <a:pt x="18858" y="11868"/>
                  </a:cubicBezTo>
                  <a:cubicBezTo>
                    <a:pt x="18789" y="12077"/>
                    <a:pt x="18719" y="12309"/>
                    <a:pt x="18626" y="12518"/>
                  </a:cubicBezTo>
                  <a:cubicBezTo>
                    <a:pt x="18487" y="12913"/>
                    <a:pt x="18347" y="13308"/>
                    <a:pt x="18162" y="13680"/>
                  </a:cubicBezTo>
                  <a:cubicBezTo>
                    <a:pt x="18022" y="14005"/>
                    <a:pt x="17883" y="14353"/>
                    <a:pt x="17697" y="14655"/>
                  </a:cubicBezTo>
                  <a:cubicBezTo>
                    <a:pt x="17535" y="14980"/>
                    <a:pt x="17325" y="15352"/>
                    <a:pt x="17116" y="15700"/>
                  </a:cubicBezTo>
                  <a:lnTo>
                    <a:pt x="17140" y="15654"/>
                  </a:lnTo>
                  <a:lnTo>
                    <a:pt x="17140" y="15654"/>
                  </a:lnTo>
                  <a:cubicBezTo>
                    <a:pt x="17000" y="15909"/>
                    <a:pt x="16861" y="16141"/>
                    <a:pt x="16698" y="16374"/>
                  </a:cubicBezTo>
                  <a:cubicBezTo>
                    <a:pt x="16559" y="16606"/>
                    <a:pt x="16420" y="16792"/>
                    <a:pt x="16280" y="17001"/>
                  </a:cubicBezTo>
                  <a:cubicBezTo>
                    <a:pt x="15955" y="17395"/>
                    <a:pt x="15607" y="17767"/>
                    <a:pt x="15282" y="18162"/>
                  </a:cubicBezTo>
                  <a:cubicBezTo>
                    <a:pt x="14933" y="18557"/>
                    <a:pt x="14655" y="18859"/>
                    <a:pt x="14306" y="19207"/>
                  </a:cubicBezTo>
                  <a:cubicBezTo>
                    <a:pt x="14028" y="19486"/>
                    <a:pt x="13679" y="19741"/>
                    <a:pt x="13354" y="19997"/>
                  </a:cubicBezTo>
                  <a:cubicBezTo>
                    <a:pt x="13052" y="20252"/>
                    <a:pt x="12750" y="20484"/>
                    <a:pt x="12448" y="20740"/>
                  </a:cubicBezTo>
                  <a:cubicBezTo>
                    <a:pt x="12007" y="21042"/>
                    <a:pt x="11543" y="21344"/>
                    <a:pt x="11055" y="21622"/>
                  </a:cubicBezTo>
                  <a:cubicBezTo>
                    <a:pt x="10567" y="21878"/>
                    <a:pt x="10056" y="22087"/>
                    <a:pt x="9545" y="22319"/>
                  </a:cubicBezTo>
                  <a:cubicBezTo>
                    <a:pt x="9035" y="22528"/>
                    <a:pt x="8570" y="22737"/>
                    <a:pt x="8082" y="22923"/>
                  </a:cubicBezTo>
                  <a:cubicBezTo>
                    <a:pt x="7943" y="22992"/>
                    <a:pt x="7780" y="23062"/>
                    <a:pt x="7618" y="23109"/>
                  </a:cubicBezTo>
                  <a:cubicBezTo>
                    <a:pt x="7455" y="23178"/>
                    <a:pt x="7316" y="23248"/>
                    <a:pt x="7153" y="23294"/>
                  </a:cubicBezTo>
                  <a:cubicBezTo>
                    <a:pt x="6991" y="23341"/>
                    <a:pt x="6805" y="23411"/>
                    <a:pt x="6642" y="23457"/>
                  </a:cubicBezTo>
                  <a:lnTo>
                    <a:pt x="6155" y="23596"/>
                  </a:lnTo>
                  <a:lnTo>
                    <a:pt x="6178" y="23573"/>
                  </a:lnTo>
                  <a:lnTo>
                    <a:pt x="6178" y="23573"/>
                  </a:lnTo>
                  <a:cubicBezTo>
                    <a:pt x="5876" y="23643"/>
                    <a:pt x="5621" y="23689"/>
                    <a:pt x="5319" y="23759"/>
                  </a:cubicBezTo>
                  <a:cubicBezTo>
                    <a:pt x="5040" y="23805"/>
                    <a:pt x="4785" y="23829"/>
                    <a:pt x="4506" y="23875"/>
                  </a:cubicBezTo>
                  <a:lnTo>
                    <a:pt x="4065" y="23945"/>
                  </a:lnTo>
                  <a:cubicBezTo>
                    <a:pt x="3739" y="23991"/>
                    <a:pt x="3391" y="24014"/>
                    <a:pt x="3066" y="24038"/>
                  </a:cubicBezTo>
                  <a:lnTo>
                    <a:pt x="1905" y="24107"/>
                  </a:lnTo>
                  <a:lnTo>
                    <a:pt x="999" y="24177"/>
                  </a:lnTo>
                  <a:cubicBezTo>
                    <a:pt x="999" y="24107"/>
                    <a:pt x="976" y="24038"/>
                    <a:pt x="976" y="23968"/>
                  </a:cubicBezTo>
                  <a:cubicBezTo>
                    <a:pt x="906" y="23527"/>
                    <a:pt x="837" y="23085"/>
                    <a:pt x="767" y="22644"/>
                  </a:cubicBezTo>
                  <a:cubicBezTo>
                    <a:pt x="744" y="22365"/>
                    <a:pt x="697" y="22064"/>
                    <a:pt x="674" y="21762"/>
                  </a:cubicBezTo>
                  <a:cubicBezTo>
                    <a:pt x="674" y="21436"/>
                    <a:pt x="674" y="21158"/>
                    <a:pt x="674" y="20856"/>
                  </a:cubicBezTo>
                  <a:lnTo>
                    <a:pt x="674" y="20415"/>
                  </a:lnTo>
                  <a:cubicBezTo>
                    <a:pt x="674" y="19811"/>
                    <a:pt x="697" y="19207"/>
                    <a:pt x="744" y="18603"/>
                  </a:cubicBezTo>
                  <a:cubicBezTo>
                    <a:pt x="767" y="18023"/>
                    <a:pt x="790" y="17372"/>
                    <a:pt x="860" y="16745"/>
                  </a:cubicBezTo>
                  <a:cubicBezTo>
                    <a:pt x="883" y="16606"/>
                    <a:pt x="906" y="16443"/>
                    <a:pt x="929" y="16281"/>
                  </a:cubicBezTo>
                  <a:cubicBezTo>
                    <a:pt x="1162" y="14911"/>
                    <a:pt x="1464" y="13517"/>
                    <a:pt x="1835" y="12170"/>
                  </a:cubicBezTo>
                  <a:cubicBezTo>
                    <a:pt x="2067" y="11357"/>
                    <a:pt x="2416" y="10544"/>
                    <a:pt x="2741" y="9755"/>
                  </a:cubicBezTo>
                  <a:cubicBezTo>
                    <a:pt x="2811" y="9615"/>
                    <a:pt x="2880" y="9453"/>
                    <a:pt x="2950" y="9290"/>
                  </a:cubicBezTo>
                  <a:cubicBezTo>
                    <a:pt x="3020" y="9151"/>
                    <a:pt x="3112" y="8965"/>
                    <a:pt x="3205" y="8826"/>
                  </a:cubicBezTo>
                  <a:cubicBezTo>
                    <a:pt x="3391" y="8524"/>
                    <a:pt x="3577" y="8245"/>
                    <a:pt x="3786" y="7943"/>
                  </a:cubicBezTo>
                  <a:cubicBezTo>
                    <a:pt x="3972" y="7665"/>
                    <a:pt x="4181" y="7386"/>
                    <a:pt x="4390" y="7107"/>
                  </a:cubicBezTo>
                  <a:cubicBezTo>
                    <a:pt x="4529" y="6968"/>
                    <a:pt x="4645" y="6829"/>
                    <a:pt x="4785" y="6666"/>
                  </a:cubicBezTo>
                  <a:cubicBezTo>
                    <a:pt x="4901" y="6503"/>
                    <a:pt x="5040" y="6387"/>
                    <a:pt x="5156" y="6248"/>
                  </a:cubicBezTo>
                  <a:cubicBezTo>
                    <a:pt x="5644" y="5807"/>
                    <a:pt x="6132" y="5412"/>
                    <a:pt x="6666" y="5017"/>
                  </a:cubicBezTo>
                  <a:cubicBezTo>
                    <a:pt x="7409" y="4460"/>
                    <a:pt x="8198" y="3949"/>
                    <a:pt x="9011" y="3484"/>
                  </a:cubicBezTo>
                  <a:cubicBezTo>
                    <a:pt x="9290" y="3322"/>
                    <a:pt x="9592" y="3159"/>
                    <a:pt x="9894" y="3020"/>
                  </a:cubicBezTo>
                  <a:cubicBezTo>
                    <a:pt x="10219" y="2857"/>
                    <a:pt x="10521" y="2718"/>
                    <a:pt x="10823" y="2602"/>
                  </a:cubicBezTo>
                  <a:lnTo>
                    <a:pt x="11125" y="2486"/>
                  </a:lnTo>
                  <a:cubicBezTo>
                    <a:pt x="11775" y="2230"/>
                    <a:pt x="12448" y="2044"/>
                    <a:pt x="13076" y="1789"/>
                  </a:cubicBezTo>
                  <a:cubicBezTo>
                    <a:pt x="13424" y="1650"/>
                    <a:pt x="13749" y="1534"/>
                    <a:pt x="14097" y="1394"/>
                  </a:cubicBezTo>
                  <a:cubicBezTo>
                    <a:pt x="14260" y="1324"/>
                    <a:pt x="14446" y="1255"/>
                    <a:pt x="14632" y="1208"/>
                  </a:cubicBezTo>
                  <a:lnTo>
                    <a:pt x="15119" y="1069"/>
                  </a:lnTo>
                  <a:cubicBezTo>
                    <a:pt x="15328" y="999"/>
                    <a:pt x="15537" y="953"/>
                    <a:pt x="15769" y="906"/>
                  </a:cubicBezTo>
                  <a:cubicBezTo>
                    <a:pt x="15978" y="883"/>
                    <a:pt x="16164" y="837"/>
                    <a:pt x="16397" y="814"/>
                  </a:cubicBezTo>
                  <a:cubicBezTo>
                    <a:pt x="16698" y="767"/>
                    <a:pt x="17024" y="744"/>
                    <a:pt x="17349" y="721"/>
                  </a:cubicBezTo>
                  <a:cubicBezTo>
                    <a:pt x="17651" y="697"/>
                    <a:pt x="17976" y="651"/>
                    <a:pt x="18301" y="651"/>
                  </a:cubicBezTo>
                  <a:lnTo>
                    <a:pt x="18951" y="628"/>
                  </a:lnTo>
                  <a:close/>
                  <a:moveTo>
                    <a:pt x="18510" y="1"/>
                  </a:moveTo>
                  <a:cubicBezTo>
                    <a:pt x="18185" y="1"/>
                    <a:pt x="17883" y="24"/>
                    <a:pt x="17558" y="47"/>
                  </a:cubicBezTo>
                  <a:cubicBezTo>
                    <a:pt x="17209" y="94"/>
                    <a:pt x="16838" y="117"/>
                    <a:pt x="16489" y="140"/>
                  </a:cubicBezTo>
                  <a:cubicBezTo>
                    <a:pt x="16118" y="187"/>
                    <a:pt x="15746" y="256"/>
                    <a:pt x="15375" y="326"/>
                  </a:cubicBezTo>
                  <a:cubicBezTo>
                    <a:pt x="15026" y="396"/>
                    <a:pt x="14678" y="512"/>
                    <a:pt x="14330" y="605"/>
                  </a:cubicBezTo>
                  <a:cubicBezTo>
                    <a:pt x="14004" y="721"/>
                    <a:pt x="13679" y="860"/>
                    <a:pt x="13377" y="976"/>
                  </a:cubicBezTo>
                  <a:cubicBezTo>
                    <a:pt x="13052" y="1092"/>
                    <a:pt x="12704" y="1232"/>
                    <a:pt x="12356" y="1371"/>
                  </a:cubicBezTo>
                  <a:cubicBezTo>
                    <a:pt x="12007" y="1487"/>
                    <a:pt x="11705" y="1580"/>
                    <a:pt x="11357" y="1696"/>
                  </a:cubicBezTo>
                  <a:cubicBezTo>
                    <a:pt x="11032" y="1812"/>
                    <a:pt x="10637" y="1952"/>
                    <a:pt x="10289" y="2114"/>
                  </a:cubicBezTo>
                  <a:cubicBezTo>
                    <a:pt x="9987" y="2230"/>
                    <a:pt x="9685" y="2393"/>
                    <a:pt x="9383" y="2532"/>
                  </a:cubicBezTo>
                  <a:cubicBezTo>
                    <a:pt x="9035" y="2718"/>
                    <a:pt x="8686" y="2904"/>
                    <a:pt x="8338" y="3113"/>
                  </a:cubicBezTo>
                  <a:cubicBezTo>
                    <a:pt x="8013" y="3322"/>
                    <a:pt x="7734" y="3508"/>
                    <a:pt x="7432" y="3693"/>
                  </a:cubicBezTo>
                  <a:cubicBezTo>
                    <a:pt x="7130" y="3902"/>
                    <a:pt x="6875" y="4065"/>
                    <a:pt x="6619" y="4251"/>
                  </a:cubicBezTo>
                  <a:cubicBezTo>
                    <a:pt x="6341" y="4437"/>
                    <a:pt x="6015" y="4669"/>
                    <a:pt x="5714" y="4901"/>
                  </a:cubicBezTo>
                  <a:cubicBezTo>
                    <a:pt x="5156" y="5342"/>
                    <a:pt x="4622" y="5807"/>
                    <a:pt x="4158" y="6341"/>
                  </a:cubicBezTo>
                  <a:cubicBezTo>
                    <a:pt x="3925" y="6643"/>
                    <a:pt x="3693" y="6921"/>
                    <a:pt x="3484" y="7223"/>
                  </a:cubicBezTo>
                  <a:cubicBezTo>
                    <a:pt x="3275" y="7502"/>
                    <a:pt x="3066" y="7827"/>
                    <a:pt x="2857" y="8129"/>
                  </a:cubicBezTo>
                  <a:cubicBezTo>
                    <a:pt x="2648" y="8431"/>
                    <a:pt x="2485" y="8756"/>
                    <a:pt x="2323" y="9081"/>
                  </a:cubicBezTo>
                  <a:cubicBezTo>
                    <a:pt x="2160" y="9383"/>
                    <a:pt x="2021" y="9708"/>
                    <a:pt x="1905" y="10033"/>
                  </a:cubicBezTo>
                  <a:cubicBezTo>
                    <a:pt x="1626" y="10684"/>
                    <a:pt x="1394" y="11380"/>
                    <a:pt x="1185" y="12054"/>
                  </a:cubicBezTo>
                  <a:cubicBezTo>
                    <a:pt x="813" y="13447"/>
                    <a:pt x="488" y="14864"/>
                    <a:pt x="279" y="16281"/>
                  </a:cubicBezTo>
                  <a:cubicBezTo>
                    <a:pt x="209" y="16652"/>
                    <a:pt x="163" y="17001"/>
                    <a:pt x="140" y="17349"/>
                  </a:cubicBezTo>
                  <a:cubicBezTo>
                    <a:pt x="117" y="17697"/>
                    <a:pt x="93" y="18023"/>
                    <a:pt x="93" y="18371"/>
                  </a:cubicBezTo>
                  <a:cubicBezTo>
                    <a:pt x="70" y="19068"/>
                    <a:pt x="0" y="19764"/>
                    <a:pt x="0" y="20461"/>
                  </a:cubicBezTo>
                  <a:lnTo>
                    <a:pt x="0" y="20879"/>
                  </a:lnTo>
                  <a:cubicBezTo>
                    <a:pt x="0" y="21436"/>
                    <a:pt x="24" y="22017"/>
                    <a:pt x="93" y="22574"/>
                  </a:cubicBezTo>
                  <a:cubicBezTo>
                    <a:pt x="163" y="23109"/>
                    <a:pt x="256" y="23620"/>
                    <a:pt x="326" y="24154"/>
                  </a:cubicBezTo>
                  <a:lnTo>
                    <a:pt x="326" y="24247"/>
                  </a:lnTo>
                  <a:cubicBezTo>
                    <a:pt x="326" y="24270"/>
                    <a:pt x="326" y="24270"/>
                    <a:pt x="326" y="24293"/>
                  </a:cubicBezTo>
                  <a:cubicBezTo>
                    <a:pt x="372" y="24456"/>
                    <a:pt x="372" y="24618"/>
                    <a:pt x="395" y="24781"/>
                  </a:cubicBezTo>
                  <a:lnTo>
                    <a:pt x="395" y="24874"/>
                  </a:lnTo>
                  <a:cubicBezTo>
                    <a:pt x="511" y="24874"/>
                    <a:pt x="627" y="24874"/>
                    <a:pt x="720" y="24850"/>
                  </a:cubicBezTo>
                  <a:lnTo>
                    <a:pt x="1069" y="24850"/>
                  </a:lnTo>
                  <a:lnTo>
                    <a:pt x="1510" y="24827"/>
                  </a:lnTo>
                  <a:cubicBezTo>
                    <a:pt x="2067" y="24781"/>
                    <a:pt x="2602" y="24757"/>
                    <a:pt x="3136" y="24711"/>
                  </a:cubicBezTo>
                  <a:cubicBezTo>
                    <a:pt x="3856" y="24665"/>
                    <a:pt x="4576" y="24572"/>
                    <a:pt x="5272" y="24456"/>
                  </a:cubicBezTo>
                  <a:cubicBezTo>
                    <a:pt x="5621" y="24386"/>
                    <a:pt x="5992" y="24316"/>
                    <a:pt x="6341" y="24223"/>
                  </a:cubicBezTo>
                  <a:cubicBezTo>
                    <a:pt x="6689" y="24130"/>
                    <a:pt x="7061" y="24014"/>
                    <a:pt x="7386" y="23898"/>
                  </a:cubicBezTo>
                  <a:cubicBezTo>
                    <a:pt x="7734" y="23782"/>
                    <a:pt x="8082" y="23643"/>
                    <a:pt x="8408" y="23503"/>
                  </a:cubicBezTo>
                  <a:lnTo>
                    <a:pt x="9429" y="23085"/>
                  </a:lnTo>
                  <a:lnTo>
                    <a:pt x="10474" y="22621"/>
                  </a:lnTo>
                  <a:lnTo>
                    <a:pt x="10962" y="22389"/>
                  </a:lnTo>
                  <a:cubicBezTo>
                    <a:pt x="11125" y="22319"/>
                    <a:pt x="11264" y="22249"/>
                    <a:pt x="11403" y="22180"/>
                  </a:cubicBezTo>
                  <a:cubicBezTo>
                    <a:pt x="11705" y="21994"/>
                    <a:pt x="11984" y="21808"/>
                    <a:pt x="12286" y="21622"/>
                  </a:cubicBezTo>
                  <a:cubicBezTo>
                    <a:pt x="12565" y="21436"/>
                    <a:pt x="12866" y="21204"/>
                    <a:pt x="13145" y="20995"/>
                  </a:cubicBezTo>
                  <a:cubicBezTo>
                    <a:pt x="13447" y="20763"/>
                    <a:pt x="13679" y="20554"/>
                    <a:pt x="13935" y="20345"/>
                  </a:cubicBezTo>
                  <a:cubicBezTo>
                    <a:pt x="14190" y="20136"/>
                    <a:pt x="14492" y="19904"/>
                    <a:pt x="14748" y="19671"/>
                  </a:cubicBezTo>
                  <a:cubicBezTo>
                    <a:pt x="15003" y="19416"/>
                    <a:pt x="15235" y="19184"/>
                    <a:pt x="15444" y="18928"/>
                  </a:cubicBezTo>
                  <a:lnTo>
                    <a:pt x="16188" y="18092"/>
                  </a:lnTo>
                  <a:cubicBezTo>
                    <a:pt x="16420" y="17814"/>
                    <a:pt x="16652" y="17558"/>
                    <a:pt x="16861" y="17279"/>
                  </a:cubicBezTo>
                  <a:cubicBezTo>
                    <a:pt x="17070" y="17001"/>
                    <a:pt x="17256" y="16722"/>
                    <a:pt x="17418" y="16443"/>
                  </a:cubicBezTo>
                  <a:cubicBezTo>
                    <a:pt x="17604" y="16165"/>
                    <a:pt x="17836" y="15793"/>
                    <a:pt x="17999" y="15468"/>
                  </a:cubicBezTo>
                  <a:lnTo>
                    <a:pt x="18301" y="14957"/>
                  </a:lnTo>
                  <a:cubicBezTo>
                    <a:pt x="18394" y="14794"/>
                    <a:pt x="18463" y="14632"/>
                    <a:pt x="18533" y="14469"/>
                  </a:cubicBezTo>
                  <a:cubicBezTo>
                    <a:pt x="18626" y="14307"/>
                    <a:pt x="18672" y="14144"/>
                    <a:pt x="18765" y="13982"/>
                  </a:cubicBezTo>
                  <a:cubicBezTo>
                    <a:pt x="18835" y="13819"/>
                    <a:pt x="18905" y="13656"/>
                    <a:pt x="18974" y="13471"/>
                  </a:cubicBezTo>
                  <a:cubicBezTo>
                    <a:pt x="19091" y="13146"/>
                    <a:pt x="19230" y="12820"/>
                    <a:pt x="19346" y="12495"/>
                  </a:cubicBezTo>
                  <a:cubicBezTo>
                    <a:pt x="19462" y="12147"/>
                    <a:pt x="19555" y="11822"/>
                    <a:pt x="19648" y="11473"/>
                  </a:cubicBezTo>
                  <a:cubicBezTo>
                    <a:pt x="19764" y="11148"/>
                    <a:pt x="19834" y="10753"/>
                    <a:pt x="19927" y="10382"/>
                  </a:cubicBezTo>
                  <a:cubicBezTo>
                    <a:pt x="20089" y="9685"/>
                    <a:pt x="20205" y="8942"/>
                    <a:pt x="20298" y="8222"/>
                  </a:cubicBezTo>
                  <a:cubicBezTo>
                    <a:pt x="20345" y="7874"/>
                    <a:pt x="20368" y="7502"/>
                    <a:pt x="20391" y="7154"/>
                  </a:cubicBezTo>
                  <a:cubicBezTo>
                    <a:pt x="20414" y="6782"/>
                    <a:pt x="20414" y="6411"/>
                    <a:pt x="20391" y="6039"/>
                  </a:cubicBezTo>
                  <a:cubicBezTo>
                    <a:pt x="20368" y="5691"/>
                    <a:pt x="20368" y="5389"/>
                    <a:pt x="20345" y="5040"/>
                  </a:cubicBezTo>
                  <a:cubicBezTo>
                    <a:pt x="20321" y="4715"/>
                    <a:pt x="20275" y="4320"/>
                    <a:pt x="20228" y="3949"/>
                  </a:cubicBezTo>
                  <a:cubicBezTo>
                    <a:pt x="20205" y="3577"/>
                    <a:pt x="20136" y="3182"/>
                    <a:pt x="20089" y="2811"/>
                  </a:cubicBezTo>
                  <a:cubicBezTo>
                    <a:pt x="20043" y="2486"/>
                    <a:pt x="19996" y="2137"/>
                    <a:pt x="19927" y="1812"/>
                  </a:cubicBezTo>
                  <a:cubicBezTo>
                    <a:pt x="19880" y="1626"/>
                    <a:pt x="19857" y="1441"/>
                    <a:pt x="19810" y="1255"/>
                  </a:cubicBezTo>
                  <a:cubicBezTo>
                    <a:pt x="19764" y="1069"/>
                    <a:pt x="19718" y="883"/>
                    <a:pt x="19648" y="697"/>
                  </a:cubicBezTo>
                  <a:cubicBezTo>
                    <a:pt x="19648" y="674"/>
                    <a:pt x="19625" y="628"/>
                    <a:pt x="19625" y="581"/>
                  </a:cubicBezTo>
                  <a:lnTo>
                    <a:pt x="19532" y="303"/>
                  </a:lnTo>
                  <a:cubicBezTo>
                    <a:pt x="19509" y="210"/>
                    <a:pt x="19462" y="117"/>
                    <a:pt x="19439" y="24"/>
                  </a:cubicBezTo>
                  <a:lnTo>
                    <a:pt x="19392" y="24"/>
                  </a:lnTo>
                  <a:cubicBezTo>
                    <a:pt x="19300" y="24"/>
                    <a:pt x="19183" y="24"/>
                    <a:pt x="1909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14"/>
          <p:cNvGrpSpPr/>
          <p:nvPr/>
        </p:nvGrpSpPr>
        <p:grpSpPr>
          <a:xfrm flipH="1">
            <a:off x="8205185" y="4154407"/>
            <a:ext cx="632990" cy="522163"/>
            <a:chOff x="5420550" y="4425975"/>
            <a:chExt cx="620700" cy="512125"/>
          </a:xfrm>
        </p:grpSpPr>
        <p:sp>
          <p:nvSpPr>
            <p:cNvPr id="1406" name="Google Shape;1406;p14"/>
            <p:cNvSpPr/>
            <p:nvPr/>
          </p:nvSpPr>
          <p:spPr>
            <a:xfrm>
              <a:off x="5428675" y="4435850"/>
              <a:ext cx="605600" cy="493525"/>
            </a:xfrm>
            <a:custGeom>
              <a:avLst/>
              <a:gdLst/>
              <a:ahLst/>
              <a:cxnLst/>
              <a:rect l="l" t="t" r="r" b="b"/>
              <a:pathLst>
                <a:path w="24224" h="19741" extrusionOk="0">
                  <a:moveTo>
                    <a:pt x="5621" y="0"/>
                  </a:moveTo>
                  <a:cubicBezTo>
                    <a:pt x="5435" y="0"/>
                    <a:pt x="5273" y="0"/>
                    <a:pt x="5087" y="47"/>
                  </a:cubicBezTo>
                  <a:cubicBezTo>
                    <a:pt x="5017" y="70"/>
                    <a:pt x="4924" y="93"/>
                    <a:pt x="4855" y="117"/>
                  </a:cubicBezTo>
                  <a:cubicBezTo>
                    <a:pt x="4785" y="163"/>
                    <a:pt x="4738" y="209"/>
                    <a:pt x="4692" y="233"/>
                  </a:cubicBezTo>
                  <a:cubicBezTo>
                    <a:pt x="4646" y="279"/>
                    <a:pt x="4622" y="302"/>
                    <a:pt x="4599" y="349"/>
                  </a:cubicBezTo>
                  <a:lnTo>
                    <a:pt x="4344" y="326"/>
                  </a:lnTo>
                  <a:cubicBezTo>
                    <a:pt x="4135" y="299"/>
                    <a:pt x="3929" y="286"/>
                    <a:pt x="3725" y="286"/>
                  </a:cubicBezTo>
                  <a:cubicBezTo>
                    <a:pt x="3386" y="286"/>
                    <a:pt x="3052" y="323"/>
                    <a:pt x="2718" y="395"/>
                  </a:cubicBezTo>
                  <a:lnTo>
                    <a:pt x="2277" y="488"/>
                  </a:lnTo>
                  <a:cubicBezTo>
                    <a:pt x="2207" y="436"/>
                    <a:pt x="2124" y="410"/>
                    <a:pt x="2048" y="410"/>
                  </a:cubicBezTo>
                  <a:cubicBezTo>
                    <a:pt x="2023" y="410"/>
                    <a:pt x="1998" y="413"/>
                    <a:pt x="1975" y="418"/>
                  </a:cubicBezTo>
                  <a:cubicBezTo>
                    <a:pt x="1882" y="442"/>
                    <a:pt x="1789" y="465"/>
                    <a:pt x="1719" y="488"/>
                  </a:cubicBezTo>
                  <a:cubicBezTo>
                    <a:pt x="1673" y="465"/>
                    <a:pt x="1626" y="465"/>
                    <a:pt x="1580" y="465"/>
                  </a:cubicBezTo>
                  <a:cubicBezTo>
                    <a:pt x="1487" y="465"/>
                    <a:pt x="1371" y="465"/>
                    <a:pt x="1278" y="488"/>
                  </a:cubicBezTo>
                  <a:cubicBezTo>
                    <a:pt x="1208" y="535"/>
                    <a:pt x="1116" y="558"/>
                    <a:pt x="1046" y="581"/>
                  </a:cubicBezTo>
                  <a:cubicBezTo>
                    <a:pt x="930" y="627"/>
                    <a:pt x="837" y="674"/>
                    <a:pt x="744" y="720"/>
                  </a:cubicBezTo>
                  <a:lnTo>
                    <a:pt x="605" y="790"/>
                  </a:lnTo>
                  <a:lnTo>
                    <a:pt x="581" y="790"/>
                  </a:lnTo>
                  <a:cubicBezTo>
                    <a:pt x="558" y="813"/>
                    <a:pt x="535" y="813"/>
                    <a:pt x="512" y="836"/>
                  </a:cubicBezTo>
                  <a:cubicBezTo>
                    <a:pt x="442" y="883"/>
                    <a:pt x="396" y="906"/>
                    <a:pt x="326" y="953"/>
                  </a:cubicBezTo>
                  <a:cubicBezTo>
                    <a:pt x="210" y="1022"/>
                    <a:pt x="163" y="1138"/>
                    <a:pt x="187" y="1278"/>
                  </a:cubicBezTo>
                  <a:cubicBezTo>
                    <a:pt x="163" y="1301"/>
                    <a:pt x="140" y="1324"/>
                    <a:pt x="117" y="1371"/>
                  </a:cubicBezTo>
                  <a:lnTo>
                    <a:pt x="94" y="1394"/>
                  </a:lnTo>
                  <a:cubicBezTo>
                    <a:pt x="94" y="1417"/>
                    <a:pt x="70" y="1440"/>
                    <a:pt x="70" y="1440"/>
                  </a:cubicBezTo>
                  <a:cubicBezTo>
                    <a:pt x="24" y="1580"/>
                    <a:pt x="1" y="1696"/>
                    <a:pt x="24" y="1812"/>
                  </a:cubicBezTo>
                  <a:cubicBezTo>
                    <a:pt x="24" y="2044"/>
                    <a:pt x="70" y="2253"/>
                    <a:pt x="70" y="2462"/>
                  </a:cubicBezTo>
                  <a:cubicBezTo>
                    <a:pt x="70" y="2601"/>
                    <a:pt x="117" y="2741"/>
                    <a:pt x="140" y="2903"/>
                  </a:cubicBezTo>
                  <a:cubicBezTo>
                    <a:pt x="187" y="3252"/>
                    <a:pt x="233" y="3623"/>
                    <a:pt x="303" y="3995"/>
                  </a:cubicBezTo>
                  <a:cubicBezTo>
                    <a:pt x="326" y="4134"/>
                    <a:pt x="349" y="4297"/>
                    <a:pt x="372" y="4413"/>
                  </a:cubicBezTo>
                  <a:cubicBezTo>
                    <a:pt x="396" y="4552"/>
                    <a:pt x="442" y="4738"/>
                    <a:pt x="465" y="4901"/>
                  </a:cubicBezTo>
                  <a:lnTo>
                    <a:pt x="581" y="5412"/>
                  </a:lnTo>
                  <a:cubicBezTo>
                    <a:pt x="628" y="5644"/>
                    <a:pt x="698" y="5876"/>
                    <a:pt x="767" y="6108"/>
                  </a:cubicBezTo>
                  <a:cubicBezTo>
                    <a:pt x="790" y="6178"/>
                    <a:pt x="837" y="6224"/>
                    <a:pt x="883" y="6271"/>
                  </a:cubicBezTo>
                  <a:cubicBezTo>
                    <a:pt x="907" y="6341"/>
                    <a:pt x="930" y="6387"/>
                    <a:pt x="953" y="6457"/>
                  </a:cubicBezTo>
                  <a:cubicBezTo>
                    <a:pt x="1023" y="6642"/>
                    <a:pt x="1069" y="6828"/>
                    <a:pt x="1139" y="7014"/>
                  </a:cubicBezTo>
                  <a:cubicBezTo>
                    <a:pt x="1185" y="7200"/>
                    <a:pt x="1278" y="7409"/>
                    <a:pt x="1348" y="7595"/>
                  </a:cubicBezTo>
                  <a:cubicBezTo>
                    <a:pt x="1487" y="7943"/>
                    <a:pt x="1650" y="8291"/>
                    <a:pt x="1789" y="8617"/>
                  </a:cubicBezTo>
                  <a:cubicBezTo>
                    <a:pt x="1952" y="8965"/>
                    <a:pt x="2114" y="9290"/>
                    <a:pt x="2300" y="9615"/>
                  </a:cubicBezTo>
                  <a:cubicBezTo>
                    <a:pt x="2346" y="9708"/>
                    <a:pt x="2393" y="9824"/>
                    <a:pt x="2463" y="9917"/>
                  </a:cubicBezTo>
                  <a:lnTo>
                    <a:pt x="2764" y="10474"/>
                  </a:lnTo>
                  <a:lnTo>
                    <a:pt x="2834" y="10567"/>
                  </a:lnTo>
                  <a:cubicBezTo>
                    <a:pt x="2811" y="10591"/>
                    <a:pt x="2764" y="10614"/>
                    <a:pt x="2741" y="10637"/>
                  </a:cubicBezTo>
                  <a:cubicBezTo>
                    <a:pt x="2672" y="10753"/>
                    <a:pt x="2672" y="10892"/>
                    <a:pt x="2741" y="11009"/>
                  </a:cubicBezTo>
                  <a:cubicBezTo>
                    <a:pt x="2811" y="11148"/>
                    <a:pt x="2904" y="11287"/>
                    <a:pt x="2997" y="11450"/>
                  </a:cubicBezTo>
                  <a:cubicBezTo>
                    <a:pt x="3020" y="11543"/>
                    <a:pt x="3066" y="11612"/>
                    <a:pt x="3113" y="11705"/>
                  </a:cubicBezTo>
                  <a:cubicBezTo>
                    <a:pt x="3206" y="11891"/>
                    <a:pt x="3322" y="12077"/>
                    <a:pt x="3415" y="12239"/>
                  </a:cubicBezTo>
                  <a:cubicBezTo>
                    <a:pt x="3461" y="12356"/>
                    <a:pt x="3531" y="12448"/>
                    <a:pt x="3624" y="12541"/>
                  </a:cubicBezTo>
                  <a:cubicBezTo>
                    <a:pt x="3670" y="12565"/>
                    <a:pt x="3717" y="12611"/>
                    <a:pt x="3763" y="12611"/>
                  </a:cubicBezTo>
                  <a:lnTo>
                    <a:pt x="3995" y="12611"/>
                  </a:lnTo>
                  <a:cubicBezTo>
                    <a:pt x="4251" y="13099"/>
                    <a:pt x="4576" y="13563"/>
                    <a:pt x="4924" y="14004"/>
                  </a:cubicBezTo>
                  <a:cubicBezTo>
                    <a:pt x="5249" y="14422"/>
                    <a:pt x="5598" y="14794"/>
                    <a:pt x="5969" y="15142"/>
                  </a:cubicBezTo>
                  <a:cubicBezTo>
                    <a:pt x="6132" y="15328"/>
                    <a:pt x="6341" y="15491"/>
                    <a:pt x="6550" y="15653"/>
                  </a:cubicBezTo>
                  <a:cubicBezTo>
                    <a:pt x="6689" y="15769"/>
                    <a:pt x="6829" y="15862"/>
                    <a:pt x="6968" y="15979"/>
                  </a:cubicBezTo>
                  <a:lnTo>
                    <a:pt x="7270" y="16164"/>
                  </a:lnTo>
                  <a:cubicBezTo>
                    <a:pt x="7502" y="16327"/>
                    <a:pt x="7734" y="16513"/>
                    <a:pt x="7990" y="16675"/>
                  </a:cubicBezTo>
                  <a:lnTo>
                    <a:pt x="7967" y="16675"/>
                  </a:lnTo>
                  <a:lnTo>
                    <a:pt x="8083" y="16745"/>
                  </a:lnTo>
                  <a:cubicBezTo>
                    <a:pt x="8385" y="16954"/>
                    <a:pt x="8687" y="17163"/>
                    <a:pt x="9012" y="17349"/>
                  </a:cubicBezTo>
                  <a:lnTo>
                    <a:pt x="9639" y="17720"/>
                  </a:lnTo>
                  <a:cubicBezTo>
                    <a:pt x="9755" y="17790"/>
                    <a:pt x="9871" y="17836"/>
                    <a:pt x="9987" y="17883"/>
                  </a:cubicBezTo>
                  <a:lnTo>
                    <a:pt x="10544" y="18185"/>
                  </a:lnTo>
                  <a:cubicBezTo>
                    <a:pt x="10730" y="18278"/>
                    <a:pt x="10893" y="18347"/>
                    <a:pt x="11079" y="18417"/>
                  </a:cubicBezTo>
                  <a:cubicBezTo>
                    <a:pt x="11264" y="18487"/>
                    <a:pt x="11404" y="18533"/>
                    <a:pt x="11543" y="18603"/>
                  </a:cubicBezTo>
                  <a:cubicBezTo>
                    <a:pt x="11636" y="18626"/>
                    <a:pt x="11729" y="18649"/>
                    <a:pt x="11799" y="18672"/>
                  </a:cubicBezTo>
                  <a:cubicBezTo>
                    <a:pt x="11868" y="18719"/>
                    <a:pt x="11961" y="18742"/>
                    <a:pt x="12054" y="18765"/>
                  </a:cubicBezTo>
                  <a:cubicBezTo>
                    <a:pt x="12147" y="18765"/>
                    <a:pt x="12217" y="18742"/>
                    <a:pt x="12286" y="18696"/>
                  </a:cubicBezTo>
                  <a:cubicBezTo>
                    <a:pt x="12379" y="18649"/>
                    <a:pt x="12426" y="18580"/>
                    <a:pt x="12449" y="18487"/>
                  </a:cubicBezTo>
                  <a:lnTo>
                    <a:pt x="12844" y="18603"/>
                  </a:lnTo>
                  <a:cubicBezTo>
                    <a:pt x="13169" y="18672"/>
                    <a:pt x="13494" y="18765"/>
                    <a:pt x="13819" y="18835"/>
                  </a:cubicBezTo>
                  <a:lnTo>
                    <a:pt x="14562" y="19021"/>
                  </a:lnTo>
                  <a:cubicBezTo>
                    <a:pt x="14702" y="19044"/>
                    <a:pt x="14841" y="19091"/>
                    <a:pt x="14980" y="19114"/>
                  </a:cubicBezTo>
                  <a:lnTo>
                    <a:pt x="15723" y="19253"/>
                  </a:lnTo>
                  <a:cubicBezTo>
                    <a:pt x="15909" y="19300"/>
                    <a:pt x="16118" y="19346"/>
                    <a:pt x="16304" y="19369"/>
                  </a:cubicBezTo>
                  <a:lnTo>
                    <a:pt x="17233" y="19509"/>
                  </a:lnTo>
                  <a:cubicBezTo>
                    <a:pt x="17419" y="19532"/>
                    <a:pt x="17605" y="19555"/>
                    <a:pt x="17790" y="19578"/>
                  </a:cubicBezTo>
                  <a:cubicBezTo>
                    <a:pt x="17837" y="19578"/>
                    <a:pt x="17906" y="19578"/>
                    <a:pt x="17953" y="19555"/>
                  </a:cubicBezTo>
                  <a:lnTo>
                    <a:pt x="18185" y="19578"/>
                  </a:lnTo>
                  <a:cubicBezTo>
                    <a:pt x="18301" y="19578"/>
                    <a:pt x="18394" y="19625"/>
                    <a:pt x="18487" y="19625"/>
                  </a:cubicBezTo>
                  <a:lnTo>
                    <a:pt x="19671" y="19718"/>
                  </a:lnTo>
                  <a:cubicBezTo>
                    <a:pt x="19834" y="19718"/>
                    <a:pt x="19973" y="19718"/>
                    <a:pt x="20113" y="19741"/>
                  </a:cubicBezTo>
                  <a:lnTo>
                    <a:pt x="22342" y="19741"/>
                  </a:lnTo>
                  <a:cubicBezTo>
                    <a:pt x="22458" y="19741"/>
                    <a:pt x="22574" y="19718"/>
                    <a:pt x="22667" y="19694"/>
                  </a:cubicBezTo>
                  <a:cubicBezTo>
                    <a:pt x="22830" y="19694"/>
                    <a:pt x="22969" y="19671"/>
                    <a:pt x="23132" y="19648"/>
                  </a:cubicBezTo>
                  <a:cubicBezTo>
                    <a:pt x="23225" y="19625"/>
                    <a:pt x="23318" y="19532"/>
                    <a:pt x="23341" y="19416"/>
                  </a:cubicBezTo>
                  <a:lnTo>
                    <a:pt x="23457" y="19392"/>
                  </a:lnTo>
                  <a:cubicBezTo>
                    <a:pt x="23527" y="19439"/>
                    <a:pt x="23596" y="19462"/>
                    <a:pt x="23689" y="19462"/>
                  </a:cubicBezTo>
                  <a:cubicBezTo>
                    <a:pt x="23736" y="19462"/>
                    <a:pt x="23805" y="19462"/>
                    <a:pt x="23852" y="19439"/>
                  </a:cubicBezTo>
                  <a:cubicBezTo>
                    <a:pt x="23968" y="19416"/>
                    <a:pt x="24084" y="19346"/>
                    <a:pt x="24154" y="19253"/>
                  </a:cubicBezTo>
                  <a:cubicBezTo>
                    <a:pt x="24200" y="19160"/>
                    <a:pt x="24223" y="19091"/>
                    <a:pt x="24223" y="18998"/>
                  </a:cubicBezTo>
                  <a:cubicBezTo>
                    <a:pt x="24223" y="18905"/>
                    <a:pt x="24200" y="18812"/>
                    <a:pt x="24177" y="18742"/>
                  </a:cubicBezTo>
                  <a:cubicBezTo>
                    <a:pt x="24130" y="18649"/>
                    <a:pt x="24084" y="18580"/>
                    <a:pt x="24014" y="18510"/>
                  </a:cubicBezTo>
                  <a:cubicBezTo>
                    <a:pt x="23991" y="18440"/>
                    <a:pt x="23991" y="18347"/>
                    <a:pt x="23991" y="18278"/>
                  </a:cubicBezTo>
                  <a:cubicBezTo>
                    <a:pt x="23968" y="18185"/>
                    <a:pt x="23945" y="18069"/>
                    <a:pt x="23921" y="17976"/>
                  </a:cubicBezTo>
                  <a:cubicBezTo>
                    <a:pt x="23898" y="17883"/>
                    <a:pt x="23875" y="17790"/>
                    <a:pt x="23852" y="17697"/>
                  </a:cubicBezTo>
                  <a:cubicBezTo>
                    <a:pt x="23945" y="17535"/>
                    <a:pt x="23991" y="17372"/>
                    <a:pt x="24038" y="17186"/>
                  </a:cubicBezTo>
                  <a:cubicBezTo>
                    <a:pt x="24084" y="16698"/>
                    <a:pt x="24014" y="16211"/>
                    <a:pt x="23829" y="15769"/>
                  </a:cubicBezTo>
                  <a:cubicBezTo>
                    <a:pt x="23759" y="15584"/>
                    <a:pt x="23689" y="15398"/>
                    <a:pt x="23620" y="15189"/>
                  </a:cubicBezTo>
                  <a:cubicBezTo>
                    <a:pt x="23620" y="15166"/>
                    <a:pt x="23620" y="15119"/>
                    <a:pt x="23620" y="15096"/>
                  </a:cubicBezTo>
                  <a:cubicBezTo>
                    <a:pt x="23620" y="15003"/>
                    <a:pt x="23620" y="14910"/>
                    <a:pt x="23620" y="14817"/>
                  </a:cubicBezTo>
                  <a:cubicBezTo>
                    <a:pt x="23573" y="14632"/>
                    <a:pt x="23550" y="14469"/>
                    <a:pt x="23527" y="14306"/>
                  </a:cubicBezTo>
                  <a:lnTo>
                    <a:pt x="23480" y="14190"/>
                  </a:lnTo>
                  <a:cubicBezTo>
                    <a:pt x="23457" y="14004"/>
                    <a:pt x="23434" y="13819"/>
                    <a:pt x="23387" y="13633"/>
                  </a:cubicBezTo>
                  <a:cubicBezTo>
                    <a:pt x="23294" y="13377"/>
                    <a:pt x="23201" y="13122"/>
                    <a:pt x="23085" y="12866"/>
                  </a:cubicBezTo>
                  <a:cubicBezTo>
                    <a:pt x="22992" y="12681"/>
                    <a:pt x="22923" y="12495"/>
                    <a:pt x="22807" y="12332"/>
                  </a:cubicBezTo>
                  <a:cubicBezTo>
                    <a:pt x="22783" y="12309"/>
                    <a:pt x="22783" y="12286"/>
                    <a:pt x="22737" y="12263"/>
                  </a:cubicBezTo>
                  <a:cubicBezTo>
                    <a:pt x="22853" y="12170"/>
                    <a:pt x="22900" y="12030"/>
                    <a:pt x="22876" y="11914"/>
                  </a:cubicBezTo>
                  <a:cubicBezTo>
                    <a:pt x="22853" y="11752"/>
                    <a:pt x="22783" y="11589"/>
                    <a:pt x="22714" y="11450"/>
                  </a:cubicBezTo>
                  <a:cubicBezTo>
                    <a:pt x="22621" y="11264"/>
                    <a:pt x="22528" y="11101"/>
                    <a:pt x="22412" y="10916"/>
                  </a:cubicBezTo>
                  <a:lnTo>
                    <a:pt x="22389" y="10846"/>
                  </a:lnTo>
                  <a:lnTo>
                    <a:pt x="22319" y="10707"/>
                  </a:lnTo>
                  <a:cubicBezTo>
                    <a:pt x="22296" y="10637"/>
                    <a:pt x="22296" y="10567"/>
                    <a:pt x="22249" y="10498"/>
                  </a:cubicBezTo>
                  <a:cubicBezTo>
                    <a:pt x="22226" y="10405"/>
                    <a:pt x="22180" y="10312"/>
                    <a:pt x="22110" y="10196"/>
                  </a:cubicBezTo>
                  <a:cubicBezTo>
                    <a:pt x="21994" y="9987"/>
                    <a:pt x="21878" y="9754"/>
                    <a:pt x="21762" y="9545"/>
                  </a:cubicBezTo>
                  <a:cubicBezTo>
                    <a:pt x="21692" y="9453"/>
                    <a:pt x="21645" y="9360"/>
                    <a:pt x="21576" y="9267"/>
                  </a:cubicBezTo>
                  <a:cubicBezTo>
                    <a:pt x="21529" y="9151"/>
                    <a:pt x="21483" y="9035"/>
                    <a:pt x="21413" y="8942"/>
                  </a:cubicBezTo>
                  <a:cubicBezTo>
                    <a:pt x="21390" y="8895"/>
                    <a:pt x="21367" y="8872"/>
                    <a:pt x="21320" y="8849"/>
                  </a:cubicBezTo>
                  <a:cubicBezTo>
                    <a:pt x="21181" y="8640"/>
                    <a:pt x="21042" y="8407"/>
                    <a:pt x="20902" y="8175"/>
                  </a:cubicBezTo>
                  <a:cubicBezTo>
                    <a:pt x="20833" y="8082"/>
                    <a:pt x="20740" y="8013"/>
                    <a:pt x="20624" y="8013"/>
                  </a:cubicBezTo>
                  <a:lnTo>
                    <a:pt x="20531" y="7897"/>
                  </a:lnTo>
                  <a:cubicBezTo>
                    <a:pt x="20600" y="7827"/>
                    <a:pt x="20600" y="7734"/>
                    <a:pt x="20577" y="7641"/>
                  </a:cubicBezTo>
                  <a:cubicBezTo>
                    <a:pt x="20577" y="7618"/>
                    <a:pt x="20554" y="7571"/>
                    <a:pt x="20554" y="7548"/>
                  </a:cubicBezTo>
                  <a:cubicBezTo>
                    <a:pt x="20461" y="7339"/>
                    <a:pt x="20345" y="7130"/>
                    <a:pt x="20182" y="6944"/>
                  </a:cubicBezTo>
                  <a:cubicBezTo>
                    <a:pt x="20066" y="6735"/>
                    <a:pt x="19904" y="6550"/>
                    <a:pt x="19741" y="6387"/>
                  </a:cubicBezTo>
                  <a:lnTo>
                    <a:pt x="19346" y="5923"/>
                  </a:lnTo>
                  <a:cubicBezTo>
                    <a:pt x="19253" y="5830"/>
                    <a:pt x="19137" y="5714"/>
                    <a:pt x="19044" y="5621"/>
                  </a:cubicBezTo>
                  <a:cubicBezTo>
                    <a:pt x="18905" y="5481"/>
                    <a:pt x="18766" y="5319"/>
                    <a:pt x="18626" y="5203"/>
                  </a:cubicBezTo>
                  <a:lnTo>
                    <a:pt x="18324" y="4901"/>
                  </a:lnTo>
                  <a:cubicBezTo>
                    <a:pt x="18232" y="4785"/>
                    <a:pt x="18115" y="4668"/>
                    <a:pt x="17999" y="4576"/>
                  </a:cubicBezTo>
                  <a:cubicBezTo>
                    <a:pt x="17744" y="4320"/>
                    <a:pt x="17465" y="4088"/>
                    <a:pt x="17186" y="3856"/>
                  </a:cubicBezTo>
                  <a:lnTo>
                    <a:pt x="16676" y="3484"/>
                  </a:lnTo>
                  <a:cubicBezTo>
                    <a:pt x="16536" y="3368"/>
                    <a:pt x="16397" y="3275"/>
                    <a:pt x="16234" y="3182"/>
                  </a:cubicBezTo>
                  <a:cubicBezTo>
                    <a:pt x="16072" y="3066"/>
                    <a:pt x="15909" y="2973"/>
                    <a:pt x="15747" y="2880"/>
                  </a:cubicBezTo>
                  <a:cubicBezTo>
                    <a:pt x="15584" y="2787"/>
                    <a:pt x="15421" y="2718"/>
                    <a:pt x="15259" y="2625"/>
                  </a:cubicBezTo>
                  <a:cubicBezTo>
                    <a:pt x="15120" y="2532"/>
                    <a:pt x="15003" y="2485"/>
                    <a:pt x="14864" y="2416"/>
                  </a:cubicBezTo>
                  <a:cubicBezTo>
                    <a:pt x="14725" y="2346"/>
                    <a:pt x="14539" y="2253"/>
                    <a:pt x="14376" y="2183"/>
                  </a:cubicBezTo>
                  <a:cubicBezTo>
                    <a:pt x="14214" y="2114"/>
                    <a:pt x="14051" y="2044"/>
                    <a:pt x="13865" y="1974"/>
                  </a:cubicBezTo>
                  <a:cubicBezTo>
                    <a:pt x="13703" y="1905"/>
                    <a:pt x="13517" y="1858"/>
                    <a:pt x="13331" y="1789"/>
                  </a:cubicBezTo>
                  <a:lnTo>
                    <a:pt x="13262" y="1765"/>
                  </a:lnTo>
                  <a:lnTo>
                    <a:pt x="13238" y="1742"/>
                  </a:lnTo>
                  <a:cubicBezTo>
                    <a:pt x="13076" y="1673"/>
                    <a:pt x="12913" y="1580"/>
                    <a:pt x="12751" y="1510"/>
                  </a:cubicBezTo>
                  <a:cubicBezTo>
                    <a:pt x="12588" y="1440"/>
                    <a:pt x="12379" y="1347"/>
                    <a:pt x="12193" y="1278"/>
                  </a:cubicBezTo>
                  <a:cubicBezTo>
                    <a:pt x="12124" y="1231"/>
                    <a:pt x="12031" y="1208"/>
                    <a:pt x="11938" y="1185"/>
                  </a:cubicBezTo>
                  <a:lnTo>
                    <a:pt x="11752" y="1115"/>
                  </a:lnTo>
                  <a:cubicBezTo>
                    <a:pt x="11703" y="1099"/>
                    <a:pt x="11642" y="1082"/>
                    <a:pt x="11578" y="1082"/>
                  </a:cubicBezTo>
                  <a:cubicBezTo>
                    <a:pt x="11551" y="1082"/>
                    <a:pt x="11524" y="1085"/>
                    <a:pt x="11497" y="1092"/>
                  </a:cubicBezTo>
                  <a:cubicBezTo>
                    <a:pt x="11450" y="1092"/>
                    <a:pt x="11381" y="1115"/>
                    <a:pt x="11357" y="1162"/>
                  </a:cubicBezTo>
                  <a:lnTo>
                    <a:pt x="11334" y="1162"/>
                  </a:lnTo>
                  <a:cubicBezTo>
                    <a:pt x="10986" y="1022"/>
                    <a:pt x="10661" y="883"/>
                    <a:pt x="10312" y="767"/>
                  </a:cubicBezTo>
                  <a:cubicBezTo>
                    <a:pt x="9964" y="674"/>
                    <a:pt x="9615" y="581"/>
                    <a:pt x="9244" y="535"/>
                  </a:cubicBezTo>
                  <a:cubicBezTo>
                    <a:pt x="9081" y="511"/>
                    <a:pt x="8896" y="488"/>
                    <a:pt x="8710" y="488"/>
                  </a:cubicBezTo>
                  <a:cubicBezTo>
                    <a:pt x="8710" y="465"/>
                    <a:pt x="8710" y="442"/>
                    <a:pt x="8710" y="418"/>
                  </a:cubicBezTo>
                  <a:cubicBezTo>
                    <a:pt x="8687" y="279"/>
                    <a:pt x="8570" y="163"/>
                    <a:pt x="8431" y="140"/>
                  </a:cubicBezTo>
                  <a:cubicBezTo>
                    <a:pt x="8361" y="128"/>
                    <a:pt x="8292" y="128"/>
                    <a:pt x="8222" y="128"/>
                  </a:cubicBezTo>
                  <a:cubicBezTo>
                    <a:pt x="8152" y="128"/>
                    <a:pt x="8083" y="128"/>
                    <a:pt x="8013" y="117"/>
                  </a:cubicBezTo>
                  <a:lnTo>
                    <a:pt x="7734" y="117"/>
                  </a:lnTo>
                  <a:lnTo>
                    <a:pt x="7154" y="93"/>
                  </a:lnTo>
                  <a:lnTo>
                    <a:pt x="7131" y="93"/>
                  </a:lnTo>
                  <a:lnTo>
                    <a:pt x="6271" y="24"/>
                  </a:lnTo>
                  <a:cubicBezTo>
                    <a:pt x="6062" y="24"/>
                    <a:pt x="5830" y="0"/>
                    <a:pt x="5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5427525" y="4432300"/>
              <a:ext cx="611975" cy="486275"/>
            </a:xfrm>
            <a:custGeom>
              <a:avLst/>
              <a:gdLst/>
              <a:ahLst/>
              <a:cxnLst/>
              <a:rect l="l" t="t" r="r" b="b"/>
              <a:pathLst>
                <a:path w="24479" h="19451" extrusionOk="0">
                  <a:moveTo>
                    <a:pt x="7082" y="0"/>
                  </a:moveTo>
                  <a:cubicBezTo>
                    <a:pt x="6925" y="0"/>
                    <a:pt x="6770" y="105"/>
                    <a:pt x="6758" y="305"/>
                  </a:cubicBezTo>
                  <a:cubicBezTo>
                    <a:pt x="6758" y="537"/>
                    <a:pt x="6758" y="746"/>
                    <a:pt x="6782" y="955"/>
                  </a:cubicBezTo>
                  <a:cubicBezTo>
                    <a:pt x="6805" y="1211"/>
                    <a:pt x="6828" y="1466"/>
                    <a:pt x="6851" y="1698"/>
                  </a:cubicBezTo>
                  <a:cubicBezTo>
                    <a:pt x="6875" y="1977"/>
                    <a:pt x="6875" y="2233"/>
                    <a:pt x="6898" y="2511"/>
                  </a:cubicBezTo>
                  <a:cubicBezTo>
                    <a:pt x="6921" y="2767"/>
                    <a:pt x="6968" y="2999"/>
                    <a:pt x="6991" y="3254"/>
                  </a:cubicBezTo>
                  <a:cubicBezTo>
                    <a:pt x="6991" y="3347"/>
                    <a:pt x="6991" y="3463"/>
                    <a:pt x="7014" y="3556"/>
                  </a:cubicBezTo>
                  <a:cubicBezTo>
                    <a:pt x="7037" y="3672"/>
                    <a:pt x="7037" y="3812"/>
                    <a:pt x="7060" y="3928"/>
                  </a:cubicBezTo>
                  <a:cubicBezTo>
                    <a:pt x="7130" y="4183"/>
                    <a:pt x="7177" y="4439"/>
                    <a:pt x="7200" y="4694"/>
                  </a:cubicBezTo>
                  <a:cubicBezTo>
                    <a:pt x="7246" y="4880"/>
                    <a:pt x="7269" y="5066"/>
                    <a:pt x="7293" y="5252"/>
                  </a:cubicBezTo>
                  <a:cubicBezTo>
                    <a:pt x="7339" y="5437"/>
                    <a:pt x="7362" y="5600"/>
                    <a:pt x="7386" y="5763"/>
                  </a:cubicBezTo>
                  <a:cubicBezTo>
                    <a:pt x="7432" y="5902"/>
                    <a:pt x="7455" y="6041"/>
                    <a:pt x="7525" y="6181"/>
                  </a:cubicBezTo>
                  <a:cubicBezTo>
                    <a:pt x="7409" y="6111"/>
                    <a:pt x="7316" y="6041"/>
                    <a:pt x="7223" y="5995"/>
                  </a:cubicBezTo>
                  <a:lnTo>
                    <a:pt x="7130" y="5948"/>
                  </a:lnTo>
                  <a:lnTo>
                    <a:pt x="6712" y="5646"/>
                  </a:lnTo>
                  <a:lnTo>
                    <a:pt x="6689" y="5646"/>
                  </a:lnTo>
                  <a:cubicBezTo>
                    <a:pt x="6457" y="5507"/>
                    <a:pt x="6224" y="5345"/>
                    <a:pt x="6015" y="5159"/>
                  </a:cubicBezTo>
                  <a:cubicBezTo>
                    <a:pt x="5783" y="4996"/>
                    <a:pt x="5528" y="4764"/>
                    <a:pt x="5272" y="4578"/>
                  </a:cubicBezTo>
                  <a:cubicBezTo>
                    <a:pt x="4692" y="4137"/>
                    <a:pt x="4088" y="3672"/>
                    <a:pt x="3484" y="3231"/>
                  </a:cubicBezTo>
                  <a:lnTo>
                    <a:pt x="2625" y="2581"/>
                  </a:lnTo>
                  <a:cubicBezTo>
                    <a:pt x="2346" y="2372"/>
                    <a:pt x="2090" y="2163"/>
                    <a:pt x="1835" y="1954"/>
                  </a:cubicBezTo>
                  <a:cubicBezTo>
                    <a:pt x="1626" y="1768"/>
                    <a:pt x="1440" y="1606"/>
                    <a:pt x="1254" y="1420"/>
                  </a:cubicBezTo>
                  <a:cubicBezTo>
                    <a:pt x="1069" y="1234"/>
                    <a:pt x="860" y="1071"/>
                    <a:pt x="697" y="886"/>
                  </a:cubicBezTo>
                  <a:cubicBezTo>
                    <a:pt x="651" y="769"/>
                    <a:pt x="581" y="700"/>
                    <a:pt x="465" y="677"/>
                  </a:cubicBezTo>
                  <a:cubicBezTo>
                    <a:pt x="433" y="669"/>
                    <a:pt x="402" y="665"/>
                    <a:pt x="372" y="665"/>
                  </a:cubicBezTo>
                  <a:cubicBezTo>
                    <a:pt x="227" y="665"/>
                    <a:pt x="108" y="755"/>
                    <a:pt x="70" y="909"/>
                  </a:cubicBezTo>
                  <a:cubicBezTo>
                    <a:pt x="0" y="1118"/>
                    <a:pt x="186" y="1304"/>
                    <a:pt x="325" y="1443"/>
                  </a:cubicBezTo>
                  <a:cubicBezTo>
                    <a:pt x="813" y="1931"/>
                    <a:pt x="1347" y="2418"/>
                    <a:pt x="1905" y="2860"/>
                  </a:cubicBezTo>
                  <a:cubicBezTo>
                    <a:pt x="2485" y="3324"/>
                    <a:pt x="3089" y="3742"/>
                    <a:pt x="3670" y="4183"/>
                  </a:cubicBezTo>
                  <a:cubicBezTo>
                    <a:pt x="4274" y="4625"/>
                    <a:pt x="4761" y="5019"/>
                    <a:pt x="5295" y="5437"/>
                  </a:cubicBezTo>
                  <a:cubicBezTo>
                    <a:pt x="5110" y="5414"/>
                    <a:pt x="4924" y="5368"/>
                    <a:pt x="4715" y="5345"/>
                  </a:cubicBezTo>
                  <a:lnTo>
                    <a:pt x="4761" y="5345"/>
                  </a:lnTo>
                  <a:cubicBezTo>
                    <a:pt x="4436" y="5275"/>
                    <a:pt x="4088" y="5205"/>
                    <a:pt x="3739" y="5136"/>
                  </a:cubicBezTo>
                  <a:cubicBezTo>
                    <a:pt x="3414" y="5089"/>
                    <a:pt x="3043" y="5066"/>
                    <a:pt x="2671" y="5019"/>
                  </a:cubicBezTo>
                  <a:cubicBezTo>
                    <a:pt x="2323" y="4996"/>
                    <a:pt x="1998" y="4950"/>
                    <a:pt x="1649" y="4927"/>
                  </a:cubicBezTo>
                  <a:cubicBezTo>
                    <a:pt x="1487" y="4903"/>
                    <a:pt x="1301" y="4880"/>
                    <a:pt x="1138" y="4857"/>
                  </a:cubicBezTo>
                  <a:lnTo>
                    <a:pt x="883" y="4810"/>
                  </a:lnTo>
                  <a:cubicBezTo>
                    <a:pt x="836" y="4799"/>
                    <a:pt x="784" y="4793"/>
                    <a:pt x="732" y="4793"/>
                  </a:cubicBezTo>
                  <a:cubicBezTo>
                    <a:pt x="680" y="4793"/>
                    <a:pt x="627" y="4799"/>
                    <a:pt x="581" y="4810"/>
                  </a:cubicBezTo>
                  <a:cubicBezTo>
                    <a:pt x="465" y="4834"/>
                    <a:pt x="395" y="4927"/>
                    <a:pt x="349" y="5043"/>
                  </a:cubicBezTo>
                  <a:cubicBezTo>
                    <a:pt x="325" y="5136"/>
                    <a:pt x="349" y="5252"/>
                    <a:pt x="418" y="5321"/>
                  </a:cubicBezTo>
                  <a:cubicBezTo>
                    <a:pt x="465" y="5391"/>
                    <a:pt x="511" y="5414"/>
                    <a:pt x="581" y="5461"/>
                  </a:cubicBezTo>
                  <a:cubicBezTo>
                    <a:pt x="616" y="5472"/>
                    <a:pt x="651" y="5478"/>
                    <a:pt x="685" y="5478"/>
                  </a:cubicBezTo>
                  <a:cubicBezTo>
                    <a:pt x="720" y="5478"/>
                    <a:pt x="755" y="5472"/>
                    <a:pt x="790" y="5461"/>
                  </a:cubicBezTo>
                  <a:lnTo>
                    <a:pt x="1069" y="5507"/>
                  </a:lnTo>
                  <a:cubicBezTo>
                    <a:pt x="1208" y="5530"/>
                    <a:pt x="1347" y="5554"/>
                    <a:pt x="1463" y="5554"/>
                  </a:cubicBezTo>
                  <a:cubicBezTo>
                    <a:pt x="1765" y="5600"/>
                    <a:pt x="2021" y="5623"/>
                    <a:pt x="2300" y="5646"/>
                  </a:cubicBezTo>
                  <a:lnTo>
                    <a:pt x="3159" y="5739"/>
                  </a:lnTo>
                  <a:cubicBezTo>
                    <a:pt x="3461" y="5763"/>
                    <a:pt x="3739" y="5809"/>
                    <a:pt x="4018" y="5856"/>
                  </a:cubicBezTo>
                  <a:lnTo>
                    <a:pt x="4924" y="6018"/>
                  </a:lnTo>
                  <a:lnTo>
                    <a:pt x="4877" y="6018"/>
                  </a:lnTo>
                  <a:cubicBezTo>
                    <a:pt x="5063" y="6065"/>
                    <a:pt x="5226" y="6088"/>
                    <a:pt x="5388" y="6111"/>
                  </a:cubicBezTo>
                  <a:lnTo>
                    <a:pt x="5806" y="6181"/>
                  </a:lnTo>
                  <a:cubicBezTo>
                    <a:pt x="5922" y="6204"/>
                    <a:pt x="6015" y="6227"/>
                    <a:pt x="6131" y="6250"/>
                  </a:cubicBezTo>
                  <a:cubicBezTo>
                    <a:pt x="6224" y="6297"/>
                    <a:pt x="6364" y="6320"/>
                    <a:pt x="6457" y="6343"/>
                  </a:cubicBezTo>
                  <a:lnTo>
                    <a:pt x="6666" y="6436"/>
                  </a:lnTo>
                  <a:lnTo>
                    <a:pt x="6851" y="6529"/>
                  </a:lnTo>
                  <a:lnTo>
                    <a:pt x="7177" y="6738"/>
                  </a:lnTo>
                  <a:lnTo>
                    <a:pt x="7130" y="6715"/>
                  </a:lnTo>
                  <a:lnTo>
                    <a:pt x="7130" y="6715"/>
                  </a:lnTo>
                  <a:cubicBezTo>
                    <a:pt x="7409" y="6901"/>
                    <a:pt x="7664" y="7086"/>
                    <a:pt x="7920" y="7272"/>
                  </a:cubicBezTo>
                  <a:lnTo>
                    <a:pt x="8802" y="7922"/>
                  </a:lnTo>
                  <a:cubicBezTo>
                    <a:pt x="8895" y="7992"/>
                    <a:pt x="8988" y="8085"/>
                    <a:pt x="9081" y="8155"/>
                  </a:cubicBezTo>
                  <a:cubicBezTo>
                    <a:pt x="9127" y="8178"/>
                    <a:pt x="9151" y="8201"/>
                    <a:pt x="9174" y="8224"/>
                  </a:cubicBezTo>
                  <a:cubicBezTo>
                    <a:pt x="9197" y="8294"/>
                    <a:pt x="9243" y="8340"/>
                    <a:pt x="9313" y="8387"/>
                  </a:cubicBezTo>
                  <a:cubicBezTo>
                    <a:pt x="9360" y="8410"/>
                    <a:pt x="9383" y="8410"/>
                    <a:pt x="9429" y="8410"/>
                  </a:cubicBezTo>
                  <a:lnTo>
                    <a:pt x="10381" y="9177"/>
                  </a:lnTo>
                  <a:cubicBezTo>
                    <a:pt x="10730" y="9478"/>
                    <a:pt x="11101" y="9757"/>
                    <a:pt x="11473" y="10059"/>
                  </a:cubicBezTo>
                  <a:lnTo>
                    <a:pt x="11310" y="10013"/>
                  </a:lnTo>
                  <a:cubicBezTo>
                    <a:pt x="11148" y="9966"/>
                    <a:pt x="10985" y="9943"/>
                    <a:pt x="10799" y="9920"/>
                  </a:cubicBezTo>
                  <a:cubicBezTo>
                    <a:pt x="10637" y="9896"/>
                    <a:pt x="10474" y="9873"/>
                    <a:pt x="10312" y="9873"/>
                  </a:cubicBezTo>
                  <a:cubicBezTo>
                    <a:pt x="9963" y="9850"/>
                    <a:pt x="9638" y="9850"/>
                    <a:pt x="9290" y="9850"/>
                  </a:cubicBezTo>
                  <a:lnTo>
                    <a:pt x="8825" y="9873"/>
                  </a:lnTo>
                  <a:cubicBezTo>
                    <a:pt x="8640" y="9896"/>
                    <a:pt x="8454" y="9920"/>
                    <a:pt x="8268" y="9943"/>
                  </a:cubicBezTo>
                  <a:cubicBezTo>
                    <a:pt x="7920" y="10013"/>
                    <a:pt x="7595" y="10105"/>
                    <a:pt x="7246" y="10152"/>
                  </a:cubicBezTo>
                  <a:cubicBezTo>
                    <a:pt x="6921" y="10198"/>
                    <a:pt x="6573" y="10268"/>
                    <a:pt x="6224" y="10338"/>
                  </a:cubicBezTo>
                  <a:cubicBezTo>
                    <a:pt x="5876" y="10407"/>
                    <a:pt x="5551" y="10454"/>
                    <a:pt x="5202" y="10547"/>
                  </a:cubicBezTo>
                  <a:cubicBezTo>
                    <a:pt x="5017" y="10570"/>
                    <a:pt x="4831" y="10616"/>
                    <a:pt x="4645" y="10686"/>
                  </a:cubicBezTo>
                  <a:cubicBezTo>
                    <a:pt x="4459" y="10733"/>
                    <a:pt x="4320" y="10733"/>
                    <a:pt x="4157" y="10779"/>
                  </a:cubicBezTo>
                  <a:cubicBezTo>
                    <a:pt x="3995" y="10802"/>
                    <a:pt x="3809" y="10825"/>
                    <a:pt x="3623" y="10872"/>
                  </a:cubicBezTo>
                  <a:cubicBezTo>
                    <a:pt x="3461" y="10918"/>
                    <a:pt x="3321" y="10965"/>
                    <a:pt x="3159" y="10988"/>
                  </a:cubicBezTo>
                  <a:lnTo>
                    <a:pt x="3136" y="10988"/>
                  </a:lnTo>
                  <a:cubicBezTo>
                    <a:pt x="2702" y="11011"/>
                    <a:pt x="2739" y="11662"/>
                    <a:pt x="3160" y="11662"/>
                  </a:cubicBezTo>
                  <a:cubicBezTo>
                    <a:pt x="3167" y="11662"/>
                    <a:pt x="3175" y="11662"/>
                    <a:pt x="3182" y="11662"/>
                  </a:cubicBezTo>
                  <a:cubicBezTo>
                    <a:pt x="3391" y="11615"/>
                    <a:pt x="3623" y="11569"/>
                    <a:pt x="3832" y="11499"/>
                  </a:cubicBezTo>
                  <a:cubicBezTo>
                    <a:pt x="4065" y="11452"/>
                    <a:pt x="4274" y="11406"/>
                    <a:pt x="4506" y="11383"/>
                  </a:cubicBezTo>
                  <a:cubicBezTo>
                    <a:pt x="4668" y="11360"/>
                    <a:pt x="4808" y="11313"/>
                    <a:pt x="4970" y="11267"/>
                  </a:cubicBezTo>
                  <a:cubicBezTo>
                    <a:pt x="5133" y="11220"/>
                    <a:pt x="5342" y="11174"/>
                    <a:pt x="5528" y="11151"/>
                  </a:cubicBezTo>
                  <a:cubicBezTo>
                    <a:pt x="5876" y="11081"/>
                    <a:pt x="6224" y="10988"/>
                    <a:pt x="6549" y="10942"/>
                  </a:cubicBezTo>
                  <a:cubicBezTo>
                    <a:pt x="6898" y="10872"/>
                    <a:pt x="7246" y="10825"/>
                    <a:pt x="7595" y="10756"/>
                  </a:cubicBezTo>
                  <a:cubicBezTo>
                    <a:pt x="7757" y="10733"/>
                    <a:pt x="7920" y="10686"/>
                    <a:pt x="8082" y="10640"/>
                  </a:cubicBezTo>
                  <a:cubicBezTo>
                    <a:pt x="8245" y="10616"/>
                    <a:pt x="8407" y="10593"/>
                    <a:pt x="8570" y="10570"/>
                  </a:cubicBezTo>
                  <a:cubicBezTo>
                    <a:pt x="8895" y="10524"/>
                    <a:pt x="9243" y="10524"/>
                    <a:pt x="9569" y="10500"/>
                  </a:cubicBezTo>
                  <a:cubicBezTo>
                    <a:pt x="9963" y="10500"/>
                    <a:pt x="10381" y="10524"/>
                    <a:pt x="10776" y="10570"/>
                  </a:cubicBezTo>
                  <a:cubicBezTo>
                    <a:pt x="10916" y="10593"/>
                    <a:pt x="11032" y="10616"/>
                    <a:pt x="11171" y="10663"/>
                  </a:cubicBezTo>
                  <a:cubicBezTo>
                    <a:pt x="11310" y="10686"/>
                    <a:pt x="11427" y="10709"/>
                    <a:pt x="11543" y="10733"/>
                  </a:cubicBezTo>
                  <a:cubicBezTo>
                    <a:pt x="11775" y="10802"/>
                    <a:pt x="11984" y="10872"/>
                    <a:pt x="12193" y="10965"/>
                  </a:cubicBezTo>
                  <a:lnTo>
                    <a:pt x="12286" y="10988"/>
                  </a:lnTo>
                  <a:lnTo>
                    <a:pt x="12239" y="10988"/>
                  </a:lnTo>
                  <a:cubicBezTo>
                    <a:pt x="12495" y="11081"/>
                    <a:pt x="12750" y="11174"/>
                    <a:pt x="12983" y="11313"/>
                  </a:cubicBezTo>
                  <a:lnTo>
                    <a:pt x="13029" y="11336"/>
                  </a:lnTo>
                  <a:lnTo>
                    <a:pt x="13006" y="11336"/>
                  </a:lnTo>
                  <a:cubicBezTo>
                    <a:pt x="13122" y="11406"/>
                    <a:pt x="13238" y="11476"/>
                    <a:pt x="13377" y="11545"/>
                  </a:cubicBezTo>
                  <a:lnTo>
                    <a:pt x="13401" y="11569"/>
                  </a:lnTo>
                  <a:lnTo>
                    <a:pt x="13772" y="11847"/>
                  </a:lnTo>
                  <a:lnTo>
                    <a:pt x="15444" y="13125"/>
                  </a:lnTo>
                  <a:cubicBezTo>
                    <a:pt x="15723" y="13357"/>
                    <a:pt x="16025" y="13589"/>
                    <a:pt x="16350" y="13798"/>
                  </a:cubicBezTo>
                  <a:cubicBezTo>
                    <a:pt x="16652" y="14007"/>
                    <a:pt x="16931" y="14216"/>
                    <a:pt x="17209" y="14425"/>
                  </a:cubicBezTo>
                  <a:cubicBezTo>
                    <a:pt x="17511" y="14634"/>
                    <a:pt x="17790" y="14843"/>
                    <a:pt x="18092" y="15075"/>
                  </a:cubicBezTo>
                  <a:cubicBezTo>
                    <a:pt x="18254" y="15215"/>
                    <a:pt x="18440" y="15354"/>
                    <a:pt x="18626" y="15470"/>
                  </a:cubicBezTo>
                  <a:lnTo>
                    <a:pt x="18556" y="15493"/>
                  </a:lnTo>
                  <a:cubicBezTo>
                    <a:pt x="18440" y="15540"/>
                    <a:pt x="18324" y="15563"/>
                    <a:pt x="18208" y="15610"/>
                  </a:cubicBezTo>
                  <a:lnTo>
                    <a:pt x="17999" y="15726"/>
                  </a:lnTo>
                  <a:cubicBezTo>
                    <a:pt x="17860" y="15795"/>
                    <a:pt x="17743" y="15842"/>
                    <a:pt x="17604" y="15935"/>
                  </a:cubicBezTo>
                  <a:lnTo>
                    <a:pt x="17279" y="16121"/>
                  </a:lnTo>
                  <a:lnTo>
                    <a:pt x="17302" y="16097"/>
                  </a:lnTo>
                  <a:lnTo>
                    <a:pt x="17302" y="16097"/>
                  </a:lnTo>
                  <a:cubicBezTo>
                    <a:pt x="17023" y="16283"/>
                    <a:pt x="16722" y="16446"/>
                    <a:pt x="16443" y="16631"/>
                  </a:cubicBezTo>
                  <a:cubicBezTo>
                    <a:pt x="16280" y="16724"/>
                    <a:pt x="16118" y="16817"/>
                    <a:pt x="15978" y="16910"/>
                  </a:cubicBezTo>
                  <a:cubicBezTo>
                    <a:pt x="15816" y="17003"/>
                    <a:pt x="15676" y="17096"/>
                    <a:pt x="15560" y="17212"/>
                  </a:cubicBezTo>
                  <a:lnTo>
                    <a:pt x="15467" y="17282"/>
                  </a:lnTo>
                  <a:lnTo>
                    <a:pt x="15444" y="17282"/>
                  </a:lnTo>
                  <a:cubicBezTo>
                    <a:pt x="15328" y="17375"/>
                    <a:pt x="15212" y="17444"/>
                    <a:pt x="15096" y="17491"/>
                  </a:cubicBezTo>
                  <a:cubicBezTo>
                    <a:pt x="14910" y="17607"/>
                    <a:pt x="14701" y="17723"/>
                    <a:pt x="14515" y="17816"/>
                  </a:cubicBezTo>
                  <a:cubicBezTo>
                    <a:pt x="14329" y="17932"/>
                    <a:pt x="14144" y="18048"/>
                    <a:pt x="13958" y="18164"/>
                  </a:cubicBezTo>
                  <a:cubicBezTo>
                    <a:pt x="13819" y="18234"/>
                    <a:pt x="13679" y="18304"/>
                    <a:pt x="13517" y="18373"/>
                  </a:cubicBezTo>
                  <a:cubicBezTo>
                    <a:pt x="13377" y="18443"/>
                    <a:pt x="13238" y="18489"/>
                    <a:pt x="13099" y="18536"/>
                  </a:cubicBezTo>
                  <a:lnTo>
                    <a:pt x="12959" y="18536"/>
                  </a:lnTo>
                  <a:cubicBezTo>
                    <a:pt x="12541" y="18559"/>
                    <a:pt x="12541" y="19163"/>
                    <a:pt x="12936" y="19209"/>
                  </a:cubicBezTo>
                  <a:cubicBezTo>
                    <a:pt x="13052" y="19209"/>
                    <a:pt x="13145" y="19186"/>
                    <a:pt x="13261" y="19163"/>
                  </a:cubicBezTo>
                  <a:lnTo>
                    <a:pt x="13308" y="19163"/>
                  </a:lnTo>
                  <a:cubicBezTo>
                    <a:pt x="13401" y="19140"/>
                    <a:pt x="13470" y="19093"/>
                    <a:pt x="13563" y="19070"/>
                  </a:cubicBezTo>
                  <a:cubicBezTo>
                    <a:pt x="13702" y="19000"/>
                    <a:pt x="13842" y="18954"/>
                    <a:pt x="14004" y="18884"/>
                  </a:cubicBezTo>
                  <a:cubicBezTo>
                    <a:pt x="14306" y="18722"/>
                    <a:pt x="14585" y="18536"/>
                    <a:pt x="14864" y="18373"/>
                  </a:cubicBezTo>
                  <a:lnTo>
                    <a:pt x="15444" y="18071"/>
                  </a:lnTo>
                  <a:cubicBezTo>
                    <a:pt x="15630" y="17955"/>
                    <a:pt x="15793" y="17839"/>
                    <a:pt x="15978" y="17723"/>
                  </a:cubicBezTo>
                  <a:lnTo>
                    <a:pt x="16002" y="17700"/>
                  </a:lnTo>
                  <a:lnTo>
                    <a:pt x="16095" y="17607"/>
                  </a:lnTo>
                  <a:cubicBezTo>
                    <a:pt x="16327" y="17467"/>
                    <a:pt x="16559" y="17328"/>
                    <a:pt x="16768" y="17189"/>
                  </a:cubicBezTo>
                  <a:cubicBezTo>
                    <a:pt x="17000" y="17049"/>
                    <a:pt x="17232" y="16887"/>
                    <a:pt x="17441" y="16771"/>
                  </a:cubicBezTo>
                  <a:lnTo>
                    <a:pt x="17441" y="16771"/>
                  </a:lnTo>
                  <a:lnTo>
                    <a:pt x="17418" y="16794"/>
                  </a:lnTo>
                  <a:cubicBezTo>
                    <a:pt x="17604" y="16701"/>
                    <a:pt x="17790" y="16585"/>
                    <a:pt x="17999" y="16469"/>
                  </a:cubicBezTo>
                  <a:cubicBezTo>
                    <a:pt x="18138" y="16399"/>
                    <a:pt x="18278" y="16330"/>
                    <a:pt x="18394" y="16260"/>
                  </a:cubicBezTo>
                  <a:cubicBezTo>
                    <a:pt x="18463" y="16237"/>
                    <a:pt x="18533" y="16213"/>
                    <a:pt x="18579" y="16167"/>
                  </a:cubicBezTo>
                  <a:lnTo>
                    <a:pt x="18649" y="16167"/>
                  </a:lnTo>
                  <a:lnTo>
                    <a:pt x="18905" y="16097"/>
                  </a:lnTo>
                  <a:lnTo>
                    <a:pt x="18951" y="16074"/>
                  </a:lnTo>
                  <a:lnTo>
                    <a:pt x="19067" y="16074"/>
                  </a:lnTo>
                  <a:cubicBezTo>
                    <a:pt x="19183" y="16097"/>
                    <a:pt x="19323" y="16121"/>
                    <a:pt x="19462" y="16167"/>
                  </a:cubicBezTo>
                  <a:lnTo>
                    <a:pt x="19532" y="16167"/>
                  </a:lnTo>
                  <a:cubicBezTo>
                    <a:pt x="19648" y="16237"/>
                    <a:pt x="19764" y="16283"/>
                    <a:pt x="19880" y="16353"/>
                  </a:cubicBezTo>
                  <a:cubicBezTo>
                    <a:pt x="19950" y="16399"/>
                    <a:pt x="20043" y="16446"/>
                    <a:pt x="20135" y="16515"/>
                  </a:cubicBezTo>
                  <a:lnTo>
                    <a:pt x="20391" y="16724"/>
                  </a:lnTo>
                  <a:cubicBezTo>
                    <a:pt x="20437" y="16748"/>
                    <a:pt x="20461" y="16771"/>
                    <a:pt x="20507" y="16817"/>
                  </a:cubicBezTo>
                  <a:cubicBezTo>
                    <a:pt x="20554" y="16864"/>
                    <a:pt x="20623" y="16887"/>
                    <a:pt x="20693" y="16887"/>
                  </a:cubicBezTo>
                  <a:lnTo>
                    <a:pt x="20739" y="16910"/>
                  </a:lnTo>
                  <a:cubicBezTo>
                    <a:pt x="21297" y="17351"/>
                    <a:pt x="21854" y="17793"/>
                    <a:pt x="22435" y="18211"/>
                  </a:cubicBezTo>
                  <a:cubicBezTo>
                    <a:pt x="22713" y="18443"/>
                    <a:pt x="22969" y="18652"/>
                    <a:pt x="23271" y="18861"/>
                  </a:cubicBezTo>
                  <a:cubicBezTo>
                    <a:pt x="23480" y="19024"/>
                    <a:pt x="23712" y="19186"/>
                    <a:pt x="23944" y="19372"/>
                  </a:cubicBezTo>
                  <a:cubicBezTo>
                    <a:pt x="23996" y="19424"/>
                    <a:pt x="24062" y="19450"/>
                    <a:pt x="24140" y="19450"/>
                  </a:cubicBezTo>
                  <a:cubicBezTo>
                    <a:pt x="24166" y="19450"/>
                    <a:pt x="24194" y="19447"/>
                    <a:pt x="24223" y="19442"/>
                  </a:cubicBezTo>
                  <a:cubicBezTo>
                    <a:pt x="24293" y="19418"/>
                    <a:pt x="24362" y="19372"/>
                    <a:pt x="24409" y="19302"/>
                  </a:cubicBezTo>
                  <a:cubicBezTo>
                    <a:pt x="24478" y="19140"/>
                    <a:pt x="24432" y="18931"/>
                    <a:pt x="24269" y="18861"/>
                  </a:cubicBezTo>
                  <a:cubicBezTo>
                    <a:pt x="24107" y="18722"/>
                    <a:pt x="23944" y="18605"/>
                    <a:pt x="23782" y="18489"/>
                  </a:cubicBezTo>
                  <a:cubicBezTo>
                    <a:pt x="23247" y="18071"/>
                    <a:pt x="22690" y="17653"/>
                    <a:pt x="22156" y="17258"/>
                  </a:cubicBezTo>
                  <a:lnTo>
                    <a:pt x="21250" y="16562"/>
                  </a:lnTo>
                  <a:cubicBezTo>
                    <a:pt x="20995" y="16353"/>
                    <a:pt x="20739" y="16121"/>
                    <a:pt x="20461" y="15935"/>
                  </a:cubicBezTo>
                  <a:lnTo>
                    <a:pt x="19625" y="15354"/>
                  </a:lnTo>
                  <a:cubicBezTo>
                    <a:pt x="19532" y="15284"/>
                    <a:pt x="19462" y="15215"/>
                    <a:pt x="19392" y="15145"/>
                  </a:cubicBezTo>
                  <a:cubicBezTo>
                    <a:pt x="19369" y="15145"/>
                    <a:pt x="19346" y="15122"/>
                    <a:pt x="19346" y="15099"/>
                  </a:cubicBezTo>
                  <a:lnTo>
                    <a:pt x="19299" y="15029"/>
                  </a:lnTo>
                  <a:cubicBezTo>
                    <a:pt x="19183" y="14843"/>
                    <a:pt x="19090" y="14634"/>
                    <a:pt x="19021" y="14402"/>
                  </a:cubicBezTo>
                  <a:cubicBezTo>
                    <a:pt x="18974" y="14286"/>
                    <a:pt x="18928" y="14170"/>
                    <a:pt x="18905" y="14030"/>
                  </a:cubicBezTo>
                  <a:cubicBezTo>
                    <a:pt x="18858" y="13914"/>
                    <a:pt x="18858" y="13845"/>
                    <a:pt x="18835" y="13752"/>
                  </a:cubicBezTo>
                  <a:cubicBezTo>
                    <a:pt x="18812" y="13519"/>
                    <a:pt x="18812" y="13264"/>
                    <a:pt x="18788" y="13032"/>
                  </a:cubicBezTo>
                  <a:cubicBezTo>
                    <a:pt x="18765" y="12799"/>
                    <a:pt x="18719" y="12544"/>
                    <a:pt x="18719" y="12312"/>
                  </a:cubicBezTo>
                  <a:lnTo>
                    <a:pt x="18719" y="12056"/>
                  </a:lnTo>
                  <a:lnTo>
                    <a:pt x="18719" y="11824"/>
                  </a:lnTo>
                  <a:cubicBezTo>
                    <a:pt x="18719" y="11545"/>
                    <a:pt x="18719" y="11220"/>
                    <a:pt x="18742" y="10918"/>
                  </a:cubicBezTo>
                  <a:cubicBezTo>
                    <a:pt x="18765" y="10616"/>
                    <a:pt x="18742" y="10384"/>
                    <a:pt x="18719" y="10105"/>
                  </a:cubicBezTo>
                  <a:lnTo>
                    <a:pt x="18719" y="10082"/>
                  </a:lnTo>
                  <a:cubicBezTo>
                    <a:pt x="18719" y="9850"/>
                    <a:pt x="18765" y="9618"/>
                    <a:pt x="18788" y="9386"/>
                  </a:cubicBezTo>
                  <a:cubicBezTo>
                    <a:pt x="18788" y="9200"/>
                    <a:pt x="18812" y="9037"/>
                    <a:pt x="18812" y="8875"/>
                  </a:cubicBezTo>
                  <a:cubicBezTo>
                    <a:pt x="18812" y="8712"/>
                    <a:pt x="18812" y="8549"/>
                    <a:pt x="18812" y="8387"/>
                  </a:cubicBezTo>
                  <a:cubicBezTo>
                    <a:pt x="18835" y="8108"/>
                    <a:pt x="18881" y="7853"/>
                    <a:pt x="18881" y="7574"/>
                  </a:cubicBezTo>
                  <a:cubicBezTo>
                    <a:pt x="18905" y="7295"/>
                    <a:pt x="18881" y="6970"/>
                    <a:pt x="18928" y="6668"/>
                  </a:cubicBezTo>
                  <a:cubicBezTo>
                    <a:pt x="18951" y="6506"/>
                    <a:pt x="18974" y="6366"/>
                    <a:pt x="18974" y="6204"/>
                  </a:cubicBezTo>
                  <a:cubicBezTo>
                    <a:pt x="18998" y="6041"/>
                    <a:pt x="18974" y="5925"/>
                    <a:pt x="19021" y="5763"/>
                  </a:cubicBezTo>
                  <a:cubicBezTo>
                    <a:pt x="19021" y="5693"/>
                    <a:pt x="19044" y="5623"/>
                    <a:pt x="19044" y="5554"/>
                  </a:cubicBezTo>
                  <a:cubicBezTo>
                    <a:pt x="19044" y="5348"/>
                    <a:pt x="18880" y="5237"/>
                    <a:pt x="18716" y="5237"/>
                  </a:cubicBezTo>
                  <a:cubicBezTo>
                    <a:pt x="18566" y="5237"/>
                    <a:pt x="18416" y="5330"/>
                    <a:pt x="18394" y="5530"/>
                  </a:cubicBezTo>
                  <a:lnTo>
                    <a:pt x="18394" y="5554"/>
                  </a:lnTo>
                  <a:cubicBezTo>
                    <a:pt x="18394" y="5646"/>
                    <a:pt x="18347" y="5763"/>
                    <a:pt x="18347" y="5879"/>
                  </a:cubicBezTo>
                  <a:cubicBezTo>
                    <a:pt x="18347" y="6018"/>
                    <a:pt x="18324" y="6181"/>
                    <a:pt x="18301" y="6320"/>
                  </a:cubicBezTo>
                  <a:cubicBezTo>
                    <a:pt x="18301" y="6390"/>
                    <a:pt x="18278" y="6459"/>
                    <a:pt x="18278" y="6506"/>
                  </a:cubicBezTo>
                  <a:cubicBezTo>
                    <a:pt x="18278" y="6529"/>
                    <a:pt x="18278" y="6552"/>
                    <a:pt x="18278" y="6575"/>
                  </a:cubicBezTo>
                  <a:lnTo>
                    <a:pt x="18278" y="6668"/>
                  </a:lnTo>
                  <a:cubicBezTo>
                    <a:pt x="18278" y="6808"/>
                    <a:pt x="18254" y="6947"/>
                    <a:pt x="18254" y="7086"/>
                  </a:cubicBezTo>
                  <a:cubicBezTo>
                    <a:pt x="18254" y="7365"/>
                    <a:pt x="18254" y="7667"/>
                    <a:pt x="18208" y="7946"/>
                  </a:cubicBezTo>
                  <a:cubicBezTo>
                    <a:pt x="18208" y="8085"/>
                    <a:pt x="18185" y="8201"/>
                    <a:pt x="18161" y="8340"/>
                  </a:cubicBezTo>
                  <a:cubicBezTo>
                    <a:pt x="18161" y="8480"/>
                    <a:pt x="18161" y="8642"/>
                    <a:pt x="18161" y="8805"/>
                  </a:cubicBezTo>
                  <a:cubicBezTo>
                    <a:pt x="18161" y="9130"/>
                    <a:pt x="18115" y="9432"/>
                    <a:pt x="18092" y="9757"/>
                  </a:cubicBezTo>
                  <a:cubicBezTo>
                    <a:pt x="18069" y="10059"/>
                    <a:pt x="18092" y="10361"/>
                    <a:pt x="18092" y="10663"/>
                  </a:cubicBezTo>
                  <a:lnTo>
                    <a:pt x="18092" y="10686"/>
                  </a:lnTo>
                  <a:cubicBezTo>
                    <a:pt x="18092" y="10918"/>
                    <a:pt x="18069" y="11174"/>
                    <a:pt x="18069" y="11406"/>
                  </a:cubicBezTo>
                  <a:lnTo>
                    <a:pt x="18069" y="11847"/>
                  </a:lnTo>
                  <a:lnTo>
                    <a:pt x="18069" y="12103"/>
                  </a:lnTo>
                  <a:cubicBezTo>
                    <a:pt x="18069" y="12381"/>
                    <a:pt x="18092" y="12660"/>
                    <a:pt x="18115" y="12916"/>
                  </a:cubicBezTo>
                  <a:cubicBezTo>
                    <a:pt x="18161" y="13264"/>
                    <a:pt x="18185" y="13612"/>
                    <a:pt x="18231" y="13961"/>
                  </a:cubicBezTo>
                  <a:cubicBezTo>
                    <a:pt x="18254" y="14123"/>
                    <a:pt x="18278" y="14263"/>
                    <a:pt x="18347" y="14425"/>
                  </a:cubicBezTo>
                  <a:cubicBezTo>
                    <a:pt x="17883" y="14077"/>
                    <a:pt x="17395" y="13728"/>
                    <a:pt x="16931" y="13403"/>
                  </a:cubicBezTo>
                  <a:cubicBezTo>
                    <a:pt x="16559" y="13148"/>
                    <a:pt x="16211" y="12869"/>
                    <a:pt x="15862" y="12614"/>
                  </a:cubicBezTo>
                  <a:cubicBezTo>
                    <a:pt x="15862" y="12614"/>
                    <a:pt x="15862" y="12590"/>
                    <a:pt x="15839" y="12567"/>
                  </a:cubicBezTo>
                  <a:cubicBezTo>
                    <a:pt x="15769" y="12498"/>
                    <a:pt x="15700" y="12428"/>
                    <a:pt x="15607" y="12358"/>
                  </a:cubicBezTo>
                  <a:lnTo>
                    <a:pt x="15375" y="12126"/>
                  </a:lnTo>
                  <a:cubicBezTo>
                    <a:pt x="15258" y="12033"/>
                    <a:pt x="15142" y="11917"/>
                    <a:pt x="15049" y="11778"/>
                  </a:cubicBezTo>
                  <a:cubicBezTo>
                    <a:pt x="14957" y="11662"/>
                    <a:pt x="14864" y="11522"/>
                    <a:pt x="14794" y="11383"/>
                  </a:cubicBezTo>
                  <a:cubicBezTo>
                    <a:pt x="14701" y="11243"/>
                    <a:pt x="14631" y="11058"/>
                    <a:pt x="14562" y="10895"/>
                  </a:cubicBezTo>
                  <a:cubicBezTo>
                    <a:pt x="14492" y="10733"/>
                    <a:pt x="14422" y="10477"/>
                    <a:pt x="14376" y="10268"/>
                  </a:cubicBezTo>
                  <a:cubicBezTo>
                    <a:pt x="14376" y="10291"/>
                    <a:pt x="14376" y="10291"/>
                    <a:pt x="14376" y="10291"/>
                  </a:cubicBezTo>
                  <a:cubicBezTo>
                    <a:pt x="14283" y="9989"/>
                    <a:pt x="14213" y="9664"/>
                    <a:pt x="14144" y="9339"/>
                  </a:cubicBezTo>
                  <a:cubicBezTo>
                    <a:pt x="14097" y="9014"/>
                    <a:pt x="14051" y="8689"/>
                    <a:pt x="14004" y="8340"/>
                  </a:cubicBezTo>
                  <a:cubicBezTo>
                    <a:pt x="13981" y="8178"/>
                    <a:pt x="13981" y="8015"/>
                    <a:pt x="13981" y="7853"/>
                  </a:cubicBezTo>
                  <a:cubicBezTo>
                    <a:pt x="13958" y="7690"/>
                    <a:pt x="13958" y="7551"/>
                    <a:pt x="13935" y="7388"/>
                  </a:cubicBezTo>
                  <a:cubicBezTo>
                    <a:pt x="13935" y="7226"/>
                    <a:pt x="13935" y="7040"/>
                    <a:pt x="13935" y="6877"/>
                  </a:cubicBezTo>
                  <a:lnTo>
                    <a:pt x="13935" y="6343"/>
                  </a:lnTo>
                  <a:lnTo>
                    <a:pt x="13935" y="5972"/>
                  </a:lnTo>
                  <a:lnTo>
                    <a:pt x="13935" y="5530"/>
                  </a:lnTo>
                  <a:cubicBezTo>
                    <a:pt x="13935" y="5391"/>
                    <a:pt x="13935" y="5228"/>
                    <a:pt x="13958" y="5066"/>
                  </a:cubicBezTo>
                  <a:cubicBezTo>
                    <a:pt x="13981" y="4927"/>
                    <a:pt x="14004" y="4810"/>
                    <a:pt x="14004" y="4694"/>
                  </a:cubicBezTo>
                  <a:cubicBezTo>
                    <a:pt x="14028" y="4578"/>
                    <a:pt x="14004" y="4485"/>
                    <a:pt x="14004" y="4369"/>
                  </a:cubicBezTo>
                  <a:cubicBezTo>
                    <a:pt x="14004" y="4114"/>
                    <a:pt x="14051" y="3835"/>
                    <a:pt x="14074" y="3580"/>
                  </a:cubicBezTo>
                  <a:cubicBezTo>
                    <a:pt x="14120" y="3301"/>
                    <a:pt x="14120" y="3022"/>
                    <a:pt x="14144" y="2720"/>
                  </a:cubicBezTo>
                  <a:cubicBezTo>
                    <a:pt x="14190" y="2488"/>
                    <a:pt x="14190" y="2279"/>
                    <a:pt x="14213" y="2024"/>
                  </a:cubicBezTo>
                  <a:cubicBezTo>
                    <a:pt x="14213" y="1818"/>
                    <a:pt x="14049" y="1707"/>
                    <a:pt x="13886" y="1707"/>
                  </a:cubicBezTo>
                  <a:cubicBezTo>
                    <a:pt x="13735" y="1707"/>
                    <a:pt x="13585" y="1800"/>
                    <a:pt x="13563" y="2000"/>
                  </a:cubicBezTo>
                  <a:cubicBezTo>
                    <a:pt x="13563" y="2209"/>
                    <a:pt x="13517" y="2442"/>
                    <a:pt x="13493" y="2674"/>
                  </a:cubicBezTo>
                  <a:cubicBezTo>
                    <a:pt x="13470" y="2883"/>
                    <a:pt x="13470" y="3185"/>
                    <a:pt x="13424" y="3440"/>
                  </a:cubicBezTo>
                  <a:cubicBezTo>
                    <a:pt x="13401" y="3696"/>
                    <a:pt x="13377" y="3974"/>
                    <a:pt x="13354" y="4230"/>
                  </a:cubicBezTo>
                  <a:cubicBezTo>
                    <a:pt x="13354" y="4439"/>
                    <a:pt x="13354" y="4648"/>
                    <a:pt x="13308" y="4857"/>
                  </a:cubicBezTo>
                  <a:cubicBezTo>
                    <a:pt x="13308" y="4996"/>
                    <a:pt x="13284" y="5136"/>
                    <a:pt x="13284" y="5275"/>
                  </a:cubicBezTo>
                  <a:cubicBezTo>
                    <a:pt x="13261" y="5414"/>
                    <a:pt x="13284" y="5623"/>
                    <a:pt x="13284" y="5786"/>
                  </a:cubicBezTo>
                  <a:lnTo>
                    <a:pt x="13284" y="6227"/>
                  </a:lnTo>
                  <a:lnTo>
                    <a:pt x="13284" y="6715"/>
                  </a:lnTo>
                  <a:cubicBezTo>
                    <a:pt x="13284" y="6993"/>
                    <a:pt x="13284" y="7272"/>
                    <a:pt x="13308" y="7551"/>
                  </a:cubicBezTo>
                  <a:cubicBezTo>
                    <a:pt x="13331" y="7830"/>
                    <a:pt x="13331" y="8131"/>
                    <a:pt x="13354" y="8410"/>
                  </a:cubicBezTo>
                  <a:cubicBezTo>
                    <a:pt x="13377" y="8573"/>
                    <a:pt x="13401" y="8735"/>
                    <a:pt x="13424" y="8875"/>
                  </a:cubicBezTo>
                  <a:cubicBezTo>
                    <a:pt x="13447" y="9037"/>
                    <a:pt x="13470" y="9177"/>
                    <a:pt x="13493" y="9339"/>
                  </a:cubicBezTo>
                  <a:cubicBezTo>
                    <a:pt x="13563" y="9664"/>
                    <a:pt x="13610" y="10013"/>
                    <a:pt x="13702" y="10338"/>
                  </a:cubicBezTo>
                  <a:cubicBezTo>
                    <a:pt x="13772" y="10616"/>
                    <a:pt x="13842" y="10872"/>
                    <a:pt x="13935" y="11151"/>
                  </a:cubicBezTo>
                  <a:lnTo>
                    <a:pt x="13911" y="11127"/>
                  </a:lnTo>
                  <a:lnTo>
                    <a:pt x="13819" y="11058"/>
                  </a:lnTo>
                  <a:lnTo>
                    <a:pt x="13540" y="10849"/>
                  </a:lnTo>
                  <a:lnTo>
                    <a:pt x="12657" y="10175"/>
                  </a:lnTo>
                  <a:lnTo>
                    <a:pt x="11798" y="9502"/>
                  </a:lnTo>
                  <a:cubicBezTo>
                    <a:pt x="11241" y="9084"/>
                    <a:pt x="10707" y="8666"/>
                    <a:pt x="10172" y="8224"/>
                  </a:cubicBezTo>
                  <a:cubicBezTo>
                    <a:pt x="9824" y="7946"/>
                    <a:pt x="9452" y="7644"/>
                    <a:pt x="9081" y="7365"/>
                  </a:cubicBezTo>
                  <a:cubicBezTo>
                    <a:pt x="8942" y="7226"/>
                    <a:pt x="8779" y="7063"/>
                    <a:pt x="8640" y="6924"/>
                  </a:cubicBezTo>
                  <a:cubicBezTo>
                    <a:pt x="8593" y="6854"/>
                    <a:pt x="8547" y="6808"/>
                    <a:pt x="8500" y="6738"/>
                  </a:cubicBezTo>
                  <a:cubicBezTo>
                    <a:pt x="8454" y="6668"/>
                    <a:pt x="8407" y="6599"/>
                    <a:pt x="8384" y="6552"/>
                  </a:cubicBezTo>
                  <a:cubicBezTo>
                    <a:pt x="8291" y="6320"/>
                    <a:pt x="8198" y="6111"/>
                    <a:pt x="8105" y="5902"/>
                  </a:cubicBezTo>
                  <a:cubicBezTo>
                    <a:pt x="8059" y="5786"/>
                    <a:pt x="8036" y="5693"/>
                    <a:pt x="8013" y="5600"/>
                  </a:cubicBezTo>
                  <a:cubicBezTo>
                    <a:pt x="7966" y="5228"/>
                    <a:pt x="7896" y="4857"/>
                    <a:pt x="7850" y="4509"/>
                  </a:cubicBezTo>
                  <a:cubicBezTo>
                    <a:pt x="7804" y="4299"/>
                    <a:pt x="7780" y="4114"/>
                    <a:pt x="7734" y="3928"/>
                  </a:cubicBezTo>
                  <a:cubicBezTo>
                    <a:pt x="7687" y="3765"/>
                    <a:pt x="7664" y="3626"/>
                    <a:pt x="7664" y="3463"/>
                  </a:cubicBezTo>
                  <a:cubicBezTo>
                    <a:pt x="7664" y="3301"/>
                    <a:pt x="7641" y="3138"/>
                    <a:pt x="7618" y="2976"/>
                  </a:cubicBezTo>
                  <a:cubicBezTo>
                    <a:pt x="7595" y="2836"/>
                    <a:pt x="7571" y="2674"/>
                    <a:pt x="7548" y="2534"/>
                  </a:cubicBezTo>
                  <a:cubicBezTo>
                    <a:pt x="7548" y="2279"/>
                    <a:pt x="7525" y="2047"/>
                    <a:pt x="7525" y="1791"/>
                  </a:cubicBezTo>
                  <a:cubicBezTo>
                    <a:pt x="7502" y="1559"/>
                    <a:pt x="7478" y="1304"/>
                    <a:pt x="7455" y="1071"/>
                  </a:cubicBezTo>
                  <a:cubicBezTo>
                    <a:pt x="7455" y="1048"/>
                    <a:pt x="7455" y="1025"/>
                    <a:pt x="7455" y="1025"/>
                  </a:cubicBezTo>
                  <a:cubicBezTo>
                    <a:pt x="7432" y="793"/>
                    <a:pt x="7409" y="537"/>
                    <a:pt x="7409" y="305"/>
                  </a:cubicBezTo>
                  <a:cubicBezTo>
                    <a:pt x="7386" y="99"/>
                    <a:pt x="7233" y="0"/>
                    <a:pt x="7082"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5793300" y="4800900"/>
              <a:ext cx="20350" cy="17825"/>
            </a:xfrm>
            <a:custGeom>
              <a:avLst/>
              <a:gdLst/>
              <a:ahLst/>
              <a:cxnLst/>
              <a:rect l="l" t="t" r="r" b="b"/>
              <a:pathLst>
                <a:path w="814" h="713" extrusionOk="0">
                  <a:moveTo>
                    <a:pt x="423" y="0"/>
                  </a:moveTo>
                  <a:cubicBezTo>
                    <a:pt x="406" y="0"/>
                    <a:pt x="388" y="2"/>
                    <a:pt x="372" y="6"/>
                  </a:cubicBezTo>
                  <a:cubicBezTo>
                    <a:pt x="279" y="6"/>
                    <a:pt x="186" y="76"/>
                    <a:pt x="117" y="146"/>
                  </a:cubicBezTo>
                  <a:cubicBezTo>
                    <a:pt x="0" y="285"/>
                    <a:pt x="24" y="494"/>
                    <a:pt x="163" y="610"/>
                  </a:cubicBezTo>
                  <a:cubicBezTo>
                    <a:pt x="186" y="633"/>
                    <a:pt x="233" y="657"/>
                    <a:pt x="279" y="680"/>
                  </a:cubicBezTo>
                  <a:cubicBezTo>
                    <a:pt x="328" y="696"/>
                    <a:pt x="389" y="713"/>
                    <a:pt x="445" y="713"/>
                  </a:cubicBezTo>
                  <a:cubicBezTo>
                    <a:pt x="469" y="713"/>
                    <a:pt x="491" y="710"/>
                    <a:pt x="511" y="703"/>
                  </a:cubicBezTo>
                  <a:cubicBezTo>
                    <a:pt x="604" y="680"/>
                    <a:pt x="674" y="633"/>
                    <a:pt x="720" y="564"/>
                  </a:cubicBezTo>
                  <a:cubicBezTo>
                    <a:pt x="813" y="401"/>
                    <a:pt x="790" y="215"/>
                    <a:pt x="674" y="99"/>
                  </a:cubicBezTo>
                  <a:cubicBezTo>
                    <a:pt x="597" y="42"/>
                    <a:pt x="505" y="0"/>
                    <a:pt x="423"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4"/>
            <p:cNvSpPr/>
            <p:nvPr/>
          </p:nvSpPr>
          <p:spPr>
            <a:xfrm>
              <a:off x="5772400" y="4782475"/>
              <a:ext cx="18600" cy="17550"/>
            </a:xfrm>
            <a:custGeom>
              <a:avLst/>
              <a:gdLst/>
              <a:ahLst/>
              <a:cxnLst/>
              <a:rect l="l" t="t" r="r" b="b"/>
              <a:pathLst>
                <a:path w="744" h="702" extrusionOk="0">
                  <a:moveTo>
                    <a:pt x="279" y="0"/>
                  </a:moveTo>
                  <a:cubicBezTo>
                    <a:pt x="116" y="47"/>
                    <a:pt x="0" y="209"/>
                    <a:pt x="24" y="372"/>
                  </a:cubicBezTo>
                  <a:cubicBezTo>
                    <a:pt x="47" y="441"/>
                    <a:pt x="70" y="511"/>
                    <a:pt x="116" y="557"/>
                  </a:cubicBezTo>
                  <a:cubicBezTo>
                    <a:pt x="177" y="638"/>
                    <a:pt x="273" y="701"/>
                    <a:pt x="388" y="701"/>
                  </a:cubicBezTo>
                  <a:cubicBezTo>
                    <a:pt x="405" y="701"/>
                    <a:pt x="423" y="700"/>
                    <a:pt x="442" y="697"/>
                  </a:cubicBezTo>
                  <a:lnTo>
                    <a:pt x="465" y="697"/>
                  </a:lnTo>
                  <a:cubicBezTo>
                    <a:pt x="604" y="674"/>
                    <a:pt x="697" y="557"/>
                    <a:pt x="720" y="441"/>
                  </a:cubicBezTo>
                  <a:cubicBezTo>
                    <a:pt x="744" y="372"/>
                    <a:pt x="744" y="302"/>
                    <a:pt x="720" y="209"/>
                  </a:cubicBezTo>
                  <a:lnTo>
                    <a:pt x="720" y="186"/>
                  </a:lnTo>
                  <a:lnTo>
                    <a:pt x="697" y="186"/>
                  </a:lnTo>
                  <a:cubicBezTo>
                    <a:pt x="627" y="70"/>
                    <a:pt x="511" y="0"/>
                    <a:pt x="372"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4"/>
            <p:cNvSpPr/>
            <p:nvPr/>
          </p:nvSpPr>
          <p:spPr>
            <a:xfrm>
              <a:off x="5768325" y="4808950"/>
              <a:ext cx="18025" cy="17525"/>
            </a:xfrm>
            <a:custGeom>
              <a:avLst/>
              <a:gdLst/>
              <a:ahLst/>
              <a:cxnLst/>
              <a:rect l="l" t="t" r="r" b="b"/>
              <a:pathLst>
                <a:path w="721" h="701" extrusionOk="0">
                  <a:moveTo>
                    <a:pt x="357" y="1"/>
                  </a:moveTo>
                  <a:cubicBezTo>
                    <a:pt x="243" y="1"/>
                    <a:pt x="135" y="53"/>
                    <a:pt x="70" y="149"/>
                  </a:cubicBezTo>
                  <a:cubicBezTo>
                    <a:pt x="1" y="265"/>
                    <a:pt x="1" y="427"/>
                    <a:pt x="70" y="567"/>
                  </a:cubicBezTo>
                  <a:cubicBezTo>
                    <a:pt x="122" y="653"/>
                    <a:pt x="212" y="701"/>
                    <a:pt x="312" y="701"/>
                  </a:cubicBezTo>
                  <a:cubicBezTo>
                    <a:pt x="347" y="701"/>
                    <a:pt x="383" y="695"/>
                    <a:pt x="419" y="683"/>
                  </a:cubicBezTo>
                  <a:cubicBezTo>
                    <a:pt x="465" y="683"/>
                    <a:pt x="488" y="660"/>
                    <a:pt x="535" y="636"/>
                  </a:cubicBezTo>
                  <a:cubicBezTo>
                    <a:pt x="721" y="474"/>
                    <a:pt x="721" y="195"/>
                    <a:pt x="512" y="33"/>
                  </a:cubicBezTo>
                  <a:cubicBezTo>
                    <a:pt x="461" y="11"/>
                    <a:pt x="409" y="1"/>
                    <a:pt x="357"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8975" y="4606425"/>
              <a:ext cx="18025" cy="16825"/>
            </a:xfrm>
            <a:custGeom>
              <a:avLst/>
              <a:gdLst/>
              <a:ahLst/>
              <a:cxnLst/>
              <a:rect l="l" t="t" r="r" b="b"/>
              <a:pathLst>
                <a:path w="721" h="673" extrusionOk="0">
                  <a:moveTo>
                    <a:pt x="373" y="1"/>
                  </a:moveTo>
                  <a:cubicBezTo>
                    <a:pt x="273" y="1"/>
                    <a:pt x="177" y="64"/>
                    <a:pt x="117" y="145"/>
                  </a:cubicBezTo>
                  <a:cubicBezTo>
                    <a:pt x="94" y="168"/>
                    <a:pt x="70" y="191"/>
                    <a:pt x="70" y="214"/>
                  </a:cubicBezTo>
                  <a:cubicBezTo>
                    <a:pt x="1" y="377"/>
                    <a:pt x="70" y="586"/>
                    <a:pt x="233" y="656"/>
                  </a:cubicBezTo>
                  <a:cubicBezTo>
                    <a:pt x="279" y="667"/>
                    <a:pt x="320" y="673"/>
                    <a:pt x="361" y="673"/>
                  </a:cubicBezTo>
                  <a:cubicBezTo>
                    <a:pt x="401" y="673"/>
                    <a:pt x="442" y="667"/>
                    <a:pt x="488" y="656"/>
                  </a:cubicBezTo>
                  <a:cubicBezTo>
                    <a:pt x="558" y="632"/>
                    <a:pt x="628" y="586"/>
                    <a:pt x="674" y="516"/>
                  </a:cubicBezTo>
                  <a:cubicBezTo>
                    <a:pt x="697" y="493"/>
                    <a:pt x="697" y="470"/>
                    <a:pt x="721" y="447"/>
                  </a:cubicBezTo>
                  <a:lnTo>
                    <a:pt x="721" y="400"/>
                  </a:lnTo>
                  <a:lnTo>
                    <a:pt x="721" y="354"/>
                  </a:lnTo>
                  <a:cubicBezTo>
                    <a:pt x="721" y="307"/>
                    <a:pt x="721" y="284"/>
                    <a:pt x="697" y="237"/>
                  </a:cubicBezTo>
                  <a:cubicBezTo>
                    <a:pt x="697" y="214"/>
                    <a:pt x="674" y="191"/>
                    <a:pt x="674" y="191"/>
                  </a:cubicBezTo>
                  <a:cubicBezTo>
                    <a:pt x="628" y="98"/>
                    <a:pt x="535" y="28"/>
                    <a:pt x="419" y="5"/>
                  </a:cubicBezTo>
                  <a:cubicBezTo>
                    <a:pt x="404" y="2"/>
                    <a:pt x="388" y="1"/>
                    <a:pt x="373"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5723050" y="4580425"/>
              <a:ext cx="19750" cy="16700"/>
            </a:xfrm>
            <a:custGeom>
              <a:avLst/>
              <a:gdLst/>
              <a:ahLst/>
              <a:cxnLst/>
              <a:rect l="l" t="t" r="r" b="b"/>
              <a:pathLst>
                <a:path w="790" h="668" extrusionOk="0">
                  <a:moveTo>
                    <a:pt x="442" y="0"/>
                  </a:moveTo>
                  <a:cubicBezTo>
                    <a:pt x="372" y="0"/>
                    <a:pt x="302" y="0"/>
                    <a:pt x="233" y="23"/>
                  </a:cubicBezTo>
                  <a:cubicBezTo>
                    <a:pt x="186" y="47"/>
                    <a:pt x="140" y="93"/>
                    <a:pt x="116" y="116"/>
                  </a:cubicBezTo>
                  <a:cubicBezTo>
                    <a:pt x="0" y="256"/>
                    <a:pt x="24" y="465"/>
                    <a:pt x="163" y="581"/>
                  </a:cubicBezTo>
                  <a:cubicBezTo>
                    <a:pt x="233" y="627"/>
                    <a:pt x="302" y="650"/>
                    <a:pt x="372" y="650"/>
                  </a:cubicBezTo>
                  <a:cubicBezTo>
                    <a:pt x="384" y="662"/>
                    <a:pt x="401" y="668"/>
                    <a:pt x="418" y="668"/>
                  </a:cubicBezTo>
                  <a:cubicBezTo>
                    <a:pt x="436" y="668"/>
                    <a:pt x="453" y="662"/>
                    <a:pt x="465" y="650"/>
                  </a:cubicBezTo>
                  <a:cubicBezTo>
                    <a:pt x="558" y="627"/>
                    <a:pt x="627" y="581"/>
                    <a:pt x="674" y="511"/>
                  </a:cubicBezTo>
                  <a:cubicBezTo>
                    <a:pt x="790" y="302"/>
                    <a:pt x="674" y="47"/>
                    <a:pt x="442"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4"/>
            <p:cNvSpPr/>
            <p:nvPr/>
          </p:nvSpPr>
          <p:spPr>
            <a:xfrm>
              <a:off x="5567875" y="4633150"/>
              <a:ext cx="20500" cy="16975"/>
            </a:xfrm>
            <a:custGeom>
              <a:avLst/>
              <a:gdLst/>
              <a:ahLst/>
              <a:cxnLst/>
              <a:rect l="l" t="t" r="r" b="b"/>
              <a:pathLst>
                <a:path w="820" h="679" extrusionOk="0">
                  <a:moveTo>
                    <a:pt x="476" y="0"/>
                  </a:moveTo>
                  <a:cubicBezTo>
                    <a:pt x="163" y="0"/>
                    <a:pt x="1" y="478"/>
                    <a:pt x="355" y="655"/>
                  </a:cubicBezTo>
                  <a:lnTo>
                    <a:pt x="401" y="678"/>
                  </a:lnTo>
                  <a:lnTo>
                    <a:pt x="564" y="678"/>
                  </a:lnTo>
                  <a:cubicBezTo>
                    <a:pt x="657" y="655"/>
                    <a:pt x="726" y="608"/>
                    <a:pt x="773" y="515"/>
                  </a:cubicBezTo>
                  <a:cubicBezTo>
                    <a:pt x="819" y="446"/>
                    <a:pt x="819" y="376"/>
                    <a:pt x="819" y="306"/>
                  </a:cubicBezTo>
                  <a:cubicBezTo>
                    <a:pt x="796" y="190"/>
                    <a:pt x="750" y="97"/>
                    <a:pt x="657" y="51"/>
                  </a:cubicBezTo>
                  <a:cubicBezTo>
                    <a:pt x="593" y="16"/>
                    <a:pt x="532" y="0"/>
                    <a:pt x="476"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4"/>
            <p:cNvSpPr/>
            <p:nvPr/>
          </p:nvSpPr>
          <p:spPr>
            <a:xfrm>
              <a:off x="5546950" y="4493825"/>
              <a:ext cx="19950" cy="16625"/>
            </a:xfrm>
            <a:custGeom>
              <a:avLst/>
              <a:gdLst/>
              <a:ahLst/>
              <a:cxnLst/>
              <a:rect l="l" t="t" r="r" b="b"/>
              <a:pathLst>
                <a:path w="798" h="665" extrusionOk="0">
                  <a:moveTo>
                    <a:pt x="428" y="1"/>
                  </a:moveTo>
                  <a:cubicBezTo>
                    <a:pt x="318" y="1"/>
                    <a:pt x="208" y="55"/>
                    <a:pt x="147" y="166"/>
                  </a:cubicBezTo>
                  <a:cubicBezTo>
                    <a:pt x="0" y="396"/>
                    <a:pt x="174" y="664"/>
                    <a:pt x="431" y="664"/>
                  </a:cubicBezTo>
                  <a:cubicBezTo>
                    <a:pt x="459" y="664"/>
                    <a:pt x="488" y="661"/>
                    <a:pt x="518" y="654"/>
                  </a:cubicBezTo>
                  <a:cubicBezTo>
                    <a:pt x="681" y="608"/>
                    <a:pt x="797" y="422"/>
                    <a:pt x="751" y="259"/>
                  </a:cubicBezTo>
                  <a:cubicBezTo>
                    <a:pt x="711" y="90"/>
                    <a:pt x="570" y="1"/>
                    <a:pt x="428"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a:off x="5925100" y="4780825"/>
              <a:ext cx="18600" cy="17500"/>
            </a:xfrm>
            <a:custGeom>
              <a:avLst/>
              <a:gdLst/>
              <a:ahLst/>
              <a:cxnLst/>
              <a:rect l="l" t="t" r="r" b="b"/>
              <a:pathLst>
                <a:path w="744" h="700" extrusionOk="0">
                  <a:moveTo>
                    <a:pt x="364" y="0"/>
                  </a:moveTo>
                  <a:cubicBezTo>
                    <a:pt x="297" y="0"/>
                    <a:pt x="226" y="21"/>
                    <a:pt x="163" y="66"/>
                  </a:cubicBezTo>
                  <a:cubicBezTo>
                    <a:pt x="116" y="113"/>
                    <a:pt x="70" y="159"/>
                    <a:pt x="70" y="229"/>
                  </a:cubicBezTo>
                  <a:cubicBezTo>
                    <a:pt x="0" y="345"/>
                    <a:pt x="47" y="484"/>
                    <a:pt x="140" y="577"/>
                  </a:cubicBezTo>
                  <a:cubicBezTo>
                    <a:pt x="197" y="654"/>
                    <a:pt x="303" y="699"/>
                    <a:pt x="403" y="699"/>
                  </a:cubicBezTo>
                  <a:cubicBezTo>
                    <a:pt x="424" y="699"/>
                    <a:pt x="445" y="697"/>
                    <a:pt x="465" y="693"/>
                  </a:cubicBezTo>
                  <a:cubicBezTo>
                    <a:pt x="511" y="670"/>
                    <a:pt x="534" y="647"/>
                    <a:pt x="581" y="623"/>
                  </a:cubicBezTo>
                  <a:cubicBezTo>
                    <a:pt x="697" y="531"/>
                    <a:pt x="743" y="345"/>
                    <a:pt x="674" y="205"/>
                  </a:cubicBezTo>
                  <a:cubicBezTo>
                    <a:pt x="674" y="182"/>
                    <a:pt x="651" y="159"/>
                    <a:pt x="627" y="136"/>
                  </a:cubicBezTo>
                  <a:cubicBezTo>
                    <a:pt x="571" y="51"/>
                    <a:pt x="471" y="0"/>
                    <a:pt x="364"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a:off x="5427525" y="4440500"/>
              <a:ext cx="602100" cy="487150"/>
            </a:xfrm>
            <a:custGeom>
              <a:avLst/>
              <a:gdLst/>
              <a:ahLst/>
              <a:cxnLst/>
              <a:rect l="l" t="t" r="r" b="b"/>
              <a:pathLst>
                <a:path w="24084" h="19486" extrusionOk="0">
                  <a:moveTo>
                    <a:pt x="3763" y="1231"/>
                  </a:moveTo>
                  <a:cubicBezTo>
                    <a:pt x="4134" y="1231"/>
                    <a:pt x="4529" y="1254"/>
                    <a:pt x="4901" y="1278"/>
                  </a:cubicBezTo>
                  <a:cubicBezTo>
                    <a:pt x="5597" y="1324"/>
                    <a:pt x="6294" y="1347"/>
                    <a:pt x="6991" y="1394"/>
                  </a:cubicBezTo>
                  <a:cubicBezTo>
                    <a:pt x="7362" y="1417"/>
                    <a:pt x="7711" y="1463"/>
                    <a:pt x="8059" y="1487"/>
                  </a:cubicBezTo>
                  <a:cubicBezTo>
                    <a:pt x="8407" y="1533"/>
                    <a:pt x="8756" y="1533"/>
                    <a:pt x="9081" y="1579"/>
                  </a:cubicBezTo>
                  <a:cubicBezTo>
                    <a:pt x="9452" y="1626"/>
                    <a:pt x="9801" y="1696"/>
                    <a:pt x="10149" y="1765"/>
                  </a:cubicBezTo>
                  <a:cubicBezTo>
                    <a:pt x="10335" y="1812"/>
                    <a:pt x="10521" y="1835"/>
                    <a:pt x="10707" y="1858"/>
                  </a:cubicBezTo>
                  <a:cubicBezTo>
                    <a:pt x="10892" y="1905"/>
                    <a:pt x="11032" y="1928"/>
                    <a:pt x="11194" y="1974"/>
                  </a:cubicBezTo>
                  <a:cubicBezTo>
                    <a:pt x="11450" y="2044"/>
                    <a:pt x="11728" y="2137"/>
                    <a:pt x="11984" y="2206"/>
                  </a:cubicBezTo>
                  <a:cubicBezTo>
                    <a:pt x="12263" y="2299"/>
                    <a:pt x="12495" y="2369"/>
                    <a:pt x="12750" y="2462"/>
                  </a:cubicBezTo>
                  <a:cubicBezTo>
                    <a:pt x="12936" y="2555"/>
                    <a:pt x="13099" y="2625"/>
                    <a:pt x="13284" y="2717"/>
                  </a:cubicBezTo>
                  <a:cubicBezTo>
                    <a:pt x="13447" y="2810"/>
                    <a:pt x="13679" y="2926"/>
                    <a:pt x="13865" y="3019"/>
                  </a:cubicBezTo>
                  <a:cubicBezTo>
                    <a:pt x="13958" y="3066"/>
                    <a:pt x="14051" y="3135"/>
                    <a:pt x="14144" y="3182"/>
                  </a:cubicBezTo>
                  <a:cubicBezTo>
                    <a:pt x="14237" y="3228"/>
                    <a:pt x="14353" y="3275"/>
                    <a:pt x="14469" y="3321"/>
                  </a:cubicBezTo>
                  <a:cubicBezTo>
                    <a:pt x="14631" y="3414"/>
                    <a:pt x="14817" y="3530"/>
                    <a:pt x="14980" y="3623"/>
                  </a:cubicBezTo>
                  <a:lnTo>
                    <a:pt x="15584" y="4064"/>
                  </a:lnTo>
                  <a:cubicBezTo>
                    <a:pt x="15793" y="4204"/>
                    <a:pt x="16002" y="4320"/>
                    <a:pt x="16211" y="4459"/>
                  </a:cubicBezTo>
                  <a:lnTo>
                    <a:pt x="16280" y="4506"/>
                  </a:lnTo>
                  <a:lnTo>
                    <a:pt x="16745" y="4924"/>
                  </a:lnTo>
                  <a:cubicBezTo>
                    <a:pt x="16907" y="5086"/>
                    <a:pt x="17093" y="5226"/>
                    <a:pt x="17279" y="5365"/>
                  </a:cubicBezTo>
                  <a:lnTo>
                    <a:pt x="17418" y="5458"/>
                  </a:lnTo>
                  <a:cubicBezTo>
                    <a:pt x="17674" y="5713"/>
                    <a:pt x="17929" y="5992"/>
                    <a:pt x="18185" y="6247"/>
                  </a:cubicBezTo>
                  <a:lnTo>
                    <a:pt x="18626" y="6712"/>
                  </a:lnTo>
                  <a:cubicBezTo>
                    <a:pt x="18742" y="6851"/>
                    <a:pt x="18881" y="6967"/>
                    <a:pt x="18998" y="7107"/>
                  </a:cubicBezTo>
                  <a:cubicBezTo>
                    <a:pt x="19230" y="7385"/>
                    <a:pt x="19462" y="7664"/>
                    <a:pt x="19694" y="7966"/>
                  </a:cubicBezTo>
                  <a:cubicBezTo>
                    <a:pt x="19717" y="8036"/>
                    <a:pt x="19764" y="8129"/>
                    <a:pt x="19787" y="8198"/>
                  </a:cubicBezTo>
                  <a:cubicBezTo>
                    <a:pt x="19880" y="8361"/>
                    <a:pt x="19950" y="8547"/>
                    <a:pt x="20043" y="8686"/>
                  </a:cubicBezTo>
                  <a:cubicBezTo>
                    <a:pt x="20205" y="9034"/>
                    <a:pt x="20414" y="9336"/>
                    <a:pt x="20600" y="9661"/>
                  </a:cubicBezTo>
                  <a:cubicBezTo>
                    <a:pt x="20763" y="10010"/>
                    <a:pt x="20948" y="10381"/>
                    <a:pt x="21088" y="10753"/>
                  </a:cubicBezTo>
                  <a:cubicBezTo>
                    <a:pt x="21181" y="10985"/>
                    <a:pt x="21227" y="11194"/>
                    <a:pt x="21320" y="11426"/>
                  </a:cubicBezTo>
                  <a:cubicBezTo>
                    <a:pt x="21390" y="11635"/>
                    <a:pt x="21506" y="11868"/>
                    <a:pt x="21599" y="12100"/>
                  </a:cubicBezTo>
                  <a:cubicBezTo>
                    <a:pt x="21691" y="12402"/>
                    <a:pt x="21808" y="12680"/>
                    <a:pt x="21924" y="12982"/>
                  </a:cubicBezTo>
                  <a:cubicBezTo>
                    <a:pt x="22017" y="13261"/>
                    <a:pt x="22086" y="13493"/>
                    <a:pt x="22156" y="13749"/>
                  </a:cubicBezTo>
                  <a:lnTo>
                    <a:pt x="22226" y="13958"/>
                  </a:lnTo>
                  <a:cubicBezTo>
                    <a:pt x="22249" y="14051"/>
                    <a:pt x="22295" y="14120"/>
                    <a:pt x="22342" y="14213"/>
                  </a:cubicBezTo>
                  <a:lnTo>
                    <a:pt x="22342" y="14260"/>
                  </a:lnTo>
                  <a:cubicBezTo>
                    <a:pt x="22342" y="14306"/>
                    <a:pt x="22365" y="14329"/>
                    <a:pt x="22365" y="14376"/>
                  </a:cubicBezTo>
                  <a:cubicBezTo>
                    <a:pt x="22411" y="14562"/>
                    <a:pt x="22481" y="14747"/>
                    <a:pt x="22528" y="14956"/>
                  </a:cubicBezTo>
                  <a:cubicBezTo>
                    <a:pt x="22574" y="15142"/>
                    <a:pt x="22574" y="15328"/>
                    <a:pt x="22620" y="15514"/>
                  </a:cubicBezTo>
                  <a:cubicBezTo>
                    <a:pt x="22644" y="15700"/>
                    <a:pt x="22667" y="15862"/>
                    <a:pt x="22690" y="16048"/>
                  </a:cubicBezTo>
                  <a:cubicBezTo>
                    <a:pt x="22737" y="16280"/>
                    <a:pt x="22760" y="16512"/>
                    <a:pt x="22783" y="16745"/>
                  </a:cubicBezTo>
                  <a:cubicBezTo>
                    <a:pt x="22806" y="16907"/>
                    <a:pt x="22829" y="17070"/>
                    <a:pt x="22853" y="17232"/>
                  </a:cubicBezTo>
                  <a:cubicBezTo>
                    <a:pt x="22876" y="17395"/>
                    <a:pt x="22853" y="17465"/>
                    <a:pt x="22853" y="17604"/>
                  </a:cubicBezTo>
                  <a:lnTo>
                    <a:pt x="22853" y="18022"/>
                  </a:lnTo>
                  <a:cubicBezTo>
                    <a:pt x="22853" y="18161"/>
                    <a:pt x="22853" y="18324"/>
                    <a:pt x="22876" y="18463"/>
                  </a:cubicBezTo>
                  <a:lnTo>
                    <a:pt x="22690" y="18486"/>
                  </a:lnTo>
                  <a:cubicBezTo>
                    <a:pt x="22388" y="18510"/>
                    <a:pt x="22086" y="18533"/>
                    <a:pt x="21784" y="18579"/>
                  </a:cubicBezTo>
                  <a:cubicBezTo>
                    <a:pt x="21440" y="18596"/>
                    <a:pt x="21083" y="18612"/>
                    <a:pt x="20723" y="18612"/>
                  </a:cubicBezTo>
                  <a:cubicBezTo>
                    <a:pt x="20574" y="18612"/>
                    <a:pt x="20424" y="18609"/>
                    <a:pt x="20275" y="18603"/>
                  </a:cubicBezTo>
                  <a:lnTo>
                    <a:pt x="20252" y="18603"/>
                  </a:lnTo>
                  <a:cubicBezTo>
                    <a:pt x="19950" y="18579"/>
                    <a:pt x="19625" y="18579"/>
                    <a:pt x="19323" y="18533"/>
                  </a:cubicBezTo>
                  <a:cubicBezTo>
                    <a:pt x="19021" y="18510"/>
                    <a:pt x="18672" y="18486"/>
                    <a:pt x="18347" y="18463"/>
                  </a:cubicBezTo>
                  <a:cubicBezTo>
                    <a:pt x="17929" y="18440"/>
                    <a:pt x="17511" y="18370"/>
                    <a:pt x="17093" y="18324"/>
                  </a:cubicBezTo>
                  <a:cubicBezTo>
                    <a:pt x="16675" y="18254"/>
                    <a:pt x="16257" y="18185"/>
                    <a:pt x="15839" y="18115"/>
                  </a:cubicBezTo>
                  <a:lnTo>
                    <a:pt x="15885" y="18115"/>
                  </a:lnTo>
                  <a:lnTo>
                    <a:pt x="15444" y="18022"/>
                  </a:lnTo>
                  <a:lnTo>
                    <a:pt x="14376" y="17790"/>
                  </a:lnTo>
                  <a:cubicBezTo>
                    <a:pt x="14051" y="17720"/>
                    <a:pt x="13726" y="17627"/>
                    <a:pt x="13401" y="17558"/>
                  </a:cubicBezTo>
                  <a:cubicBezTo>
                    <a:pt x="12727" y="17418"/>
                    <a:pt x="12054" y="17232"/>
                    <a:pt x="11403" y="17023"/>
                  </a:cubicBezTo>
                  <a:cubicBezTo>
                    <a:pt x="11264" y="16977"/>
                    <a:pt x="11125" y="16930"/>
                    <a:pt x="11008" y="16884"/>
                  </a:cubicBezTo>
                  <a:cubicBezTo>
                    <a:pt x="10753" y="16768"/>
                    <a:pt x="10498" y="16675"/>
                    <a:pt x="10265" y="16559"/>
                  </a:cubicBezTo>
                  <a:cubicBezTo>
                    <a:pt x="10080" y="16489"/>
                    <a:pt x="9917" y="16396"/>
                    <a:pt x="9731" y="16303"/>
                  </a:cubicBezTo>
                  <a:cubicBezTo>
                    <a:pt x="9127" y="16002"/>
                    <a:pt x="8524" y="15653"/>
                    <a:pt x="7943" y="15282"/>
                  </a:cubicBezTo>
                  <a:cubicBezTo>
                    <a:pt x="7757" y="15142"/>
                    <a:pt x="7548" y="14980"/>
                    <a:pt x="7362" y="14840"/>
                  </a:cubicBezTo>
                  <a:cubicBezTo>
                    <a:pt x="7177" y="14701"/>
                    <a:pt x="7014" y="14562"/>
                    <a:pt x="6851" y="14422"/>
                  </a:cubicBezTo>
                  <a:cubicBezTo>
                    <a:pt x="6689" y="14283"/>
                    <a:pt x="6573" y="14144"/>
                    <a:pt x="6433" y="13981"/>
                  </a:cubicBezTo>
                  <a:lnTo>
                    <a:pt x="6248" y="13818"/>
                  </a:lnTo>
                  <a:cubicBezTo>
                    <a:pt x="6015" y="13540"/>
                    <a:pt x="5806" y="13238"/>
                    <a:pt x="5597" y="12913"/>
                  </a:cubicBezTo>
                  <a:cubicBezTo>
                    <a:pt x="5388" y="12611"/>
                    <a:pt x="5179" y="12309"/>
                    <a:pt x="4947" y="12007"/>
                  </a:cubicBezTo>
                  <a:cubicBezTo>
                    <a:pt x="4808" y="11798"/>
                    <a:pt x="4668" y="11566"/>
                    <a:pt x="4529" y="11334"/>
                  </a:cubicBezTo>
                  <a:cubicBezTo>
                    <a:pt x="4459" y="11241"/>
                    <a:pt x="4390" y="11124"/>
                    <a:pt x="4320" y="11008"/>
                  </a:cubicBezTo>
                  <a:cubicBezTo>
                    <a:pt x="4250" y="10892"/>
                    <a:pt x="4204" y="10776"/>
                    <a:pt x="4134" y="10683"/>
                  </a:cubicBezTo>
                  <a:cubicBezTo>
                    <a:pt x="4018" y="10428"/>
                    <a:pt x="3902" y="10172"/>
                    <a:pt x="3809" y="9894"/>
                  </a:cubicBezTo>
                  <a:cubicBezTo>
                    <a:pt x="3693" y="9638"/>
                    <a:pt x="3623" y="9429"/>
                    <a:pt x="3507" y="9197"/>
                  </a:cubicBezTo>
                  <a:cubicBezTo>
                    <a:pt x="3414" y="8941"/>
                    <a:pt x="3391" y="8756"/>
                    <a:pt x="3298" y="8547"/>
                  </a:cubicBezTo>
                  <a:cubicBezTo>
                    <a:pt x="3228" y="8314"/>
                    <a:pt x="3159" y="8105"/>
                    <a:pt x="3089" y="7896"/>
                  </a:cubicBezTo>
                  <a:cubicBezTo>
                    <a:pt x="2903" y="7362"/>
                    <a:pt x="2741" y="6851"/>
                    <a:pt x="2578" y="6317"/>
                  </a:cubicBezTo>
                  <a:cubicBezTo>
                    <a:pt x="2485" y="6038"/>
                    <a:pt x="2392" y="5760"/>
                    <a:pt x="2323" y="5481"/>
                  </a:cubicBezTo>
                  <a:cubicBezTo>
                    <a:pt x="2230" y="5226"/>
                    <a:pt x="2137" y="4900"/>
                    <a:pt x="2021" y="4622"/>
                  </a:cubicBezTo>
                  <a:cubicBezTo>
                    <a:pt x="1974" y="4459"/>
                    <a:pt x="1928" y="4273"/>
                    <a:pt x="1881" y="4111"/>
                  </a:cubicBezTo>
                  <a:cubicBezTo>
                    <a:pt x="1835" y="3925"/>
                    <a:pt x="1812" y="3786"/>
                    <a:pt x="1765" y="3623"/>
                  </a:cubicBezTo>
                  <a:cubicBezTo>
                    <a:pt x="1696" y="3275"/>
                    <a:pt x="1580" y="2950"/>
                    <a:pt x="1487" y="2601"/>
                  </a:cubicBezTo>
                  <a:cubicBezTo>
                    <a:pt x="1371" y="2253"/>
                    <a:pt x="1301" y="1905"/>
                    <a:pt x="1231" y="1579"/>
                  </a:cubicBezTo>
                  <a:cubicBezTo>
                    <a:pt x="1231" y="1533"/>
                    <a:pt x="1208" y="1510"/>
                    <a:pt x="1185" y="1463"/>
                  </a:cubicBezTo>
                  <a:lnTo>
                    <a:pt x="1417" y="1440"/>
                  </a:lnTo>
                  <a:cubicBezTo>
                    <a:pt x="1672" y="1417"/>
                    <a:pt x="1928" y="1370"/>
                    <a:pt x="2183" y="1347"/>
                  </a:cubicBezTo>
                  <a:lnTo>
                    <a:pt x="2137" y="1347"/>
                  </a:lnTo>
                  <a:cubicBezTo>
                    <a:pt x="2416" y="1301"/>
                    <a:pt x="2718" y="1254"/>
                    <a:pt x="3043" y="1231"/>
                  </a:cubicBezTo>
                  <a:close/>
                  <a:moveTo>
                    <a:pt x="4459" y="0"/>
                  </a:moveTo>
                  <a:cubicBezTo>
                    <a:pt x="4378" y="12"/>
                    <a:pt x="4285" y="12"/>
                    <a:pt x="4189" y="12"/>
                  </a:cubicBezTo>
                  <a:cubicBezTo>
                    <a:pt x="4094" y="12"/>
                    <a:pt x="3995" y="12"/>
                    <a:pt x="3902" y="23"/>
                  </a:cubicBezTo>
                  <a:lnTo>
                    <a:pt x="3646" y="47"/>
                  </a:lnTo>
                  <a:cubicBezTo>
                    <a:pt x="3461" y="70"/>
                    <a:pt x="3298" y="93"/>
                    <a:pt x="3136" y="140"/>
                  </a:cubicBezTo>
                  <a:cubicBezTo>
                    <a:pt x="2950" y="163"/>
                    <a:pt x="2787" y="209"/>
                    <a:pt x="2601" y="256"/>
                  </a:cubicBezTo>
                  <a:cubicBezTo>
                    <a:pt x="2276" y="302"/>
                    <a:pt x="1951" y="395"/>
                    <a:pt x="1603" y="465"/>
                  </a:cubicBezTo>
                  <a:cubicBezTo>
                    <a:pt x="1440" y="488"/>
                    <a:pt x="1278" y="488"/>
                    <a:pt x="1115" y="511"/>
                  </a:cubicBezTo>
                  <a:lnTo>
                    <a:pt x="883" y="511"/>
                  </a:lnTo>
                  <a:cubicBezTo>
                    <a:pt x="815" y="477"/>
                    <a:pt x="747" y="456"/>
                    <a:pt x="679" y="456"/>
                  </a:cubicBezTo>
                  <a:cubicBezTo>
                    <a:pt x="654" y="456"/>
                    <a:pt x="629" y="458"/>
                    <a:pt x="604" y="465"/>
                  </a:cubicBezTo>
                  <a:cubicBezTo>
                    <a:pt x="488" y="488"/>
                    <a:pt x="418" y="581"/>
                    <a:pt x="372" y="697"/>
                  </a:cubicBezTo>
                  <a:cubicBezTo>
                    <a:pt x="325" y="697"/>
                    <a:pt x="302" y="720"/>
                    <a:pt x="256" y="743"/>
                  </a:cubicBezTo>
                  <a:cubicBezTo>
                    <a:pt x="186" y="767"/>
                    <a:pt x="140" y="813"/>
                    <a:pt x="116" y="883"/>
                  </a:cubicBezTo>
                  <a:cubicBezTo>
                    <a:pt x="70" y="929"/>
                    <a:pt x="47" y="976"/>
                    <a:pt x="47" y="1022"/>
                  </a:cubicBezTo>
                  <a:cubicBezTo>
                    <a:pt x="24" y="1161"/>
                    <a:pt x="0" y="1301"/>
                    <a:pt x="24" y="1440"/>
                  </a:cubicBezTo>
                  <a:cubicBezTo>
                    <a:pt x="24" y="1626"/>
                    <a:pt x="24" y="1835"/>
                    <a:pt x="24" y="2021"/>
                  </a:cubicBezTo>
                  <a:cubicBezTo>
                    <a:pt x="47" y="2253"/>
                    <a:pt x="70" y="2508"/>
                    <a:pt x="116" y="2741"/>
                  </a:cubicBezTo>
                  <a:cubicBezTo>
                    <a:pt x="163" y="3112"/>
                    <a:pt x="209" y="3507"/>
                    <a:pt x="279" y="3879"/>
                  </a:cubicBezTo>
                  <a:cubicBezTo>
                    <a:pt x="349" y="4250"/>
                    <a:pt x="418" y="4529"/>
                    <a:pt x="488" y="4877"/>
                  </a:cubicBezTo>
                  <a:cubicBezTo>
                    <a:pt x="558" y="5202"/>
                    <a:pt x="651" y="5597"/>
                    <a:pt x="767" y="5969"/>
                  </a:cubicBezTo>
                  <a:cubicBezTo>
                    <a:pt x="836" y="6294"/>
                    <a:pt x="953" y="6642"/>
                    <a:pt x="1092" y="6944"/>
                  </a:cubicBezTo>
                  <a:cubicBezTo>
                    <a:pt x="1162" y="7130"/>
                    <a:pt x="1231" y="7316"/>
                    <a:pt x="1301" y="7478"/>
                  </a:cubicBezTo>
                  <a:cubicBezTo>
                    <a:pt x="1394" y="7664"/>
                    <a:pt x="1463" y="7827"/>
                    <a:pt x="1556" y="8012"/>
                  </a:cubicBezTo>
                  <a:cubicBezTo>
                    <a:pt x="1696" y="8291"/>
                    <a:pt x="1812" y="8593"/>
                    <a:pt x="1951" y="8895"/>
                  </a:cubicBezTo>
                  <a:cubicBezTo>
                    <a:pt x="2114" y="9243"/>
                    <a:pt x="2276" y="9592"/>
                    <a:pt x="2439" y="9940"/>
                  </a:cubicBezTo>
                  <a:cubicBezTo>
                    <a:pt x="2601" y="10265"/>
                    <a:pt x="2718" y="10544"/>
                    <a:pt x="2903" y="10846"/>
                  </a:cubicBezTo>
                  <a:cubicBezTo>
                    <a:pt x="2996" y="11078"/>
                    <a:pt x="3112" y="11334"/>
                    <a:pt x="3252" y="11566"/>
                  </a:cubicBezTo>
                  <a:cubicBezTo>
                    <a:pt x="3368" y="11798"/>
                    <a:pt x="3507" y="12030"/>
                    <a:pt x="3646" y="12262"/>
                  </a:cubicBezTo>
                  <a:cubicBezTo>
                    <a:pt x="3832" y="12564"/>
                    <a:pt x="4041" y="12866"/>
                    <a:pt x="4274" y="13168"/>
                  </a:cubicBezTo>
                  <a:cubicBezTo>
                    <a:pt x="4366" y="13308"/>
                    <a:pt x="4483" y="13470"/>
                    <a:pt x="4599" y="13609"/>
                  </a:cubicBezTo>
                  <a:cubicBezTo>
                    <a:pt x="4715" y="13726"/>
                    <a:pt x="4854" y="13888"/>
                    <a:pt x="4970" y="14004"/>
                  </a:cubicBezTo>
                  <a:lnTo>
                    <a:pt x="5133" y="14190"/>
                  </a:lnTo>
                  <a:cubicBezTo>
                    <a:pt x="5110" y="14306"/>
                    <a:pt x="5156" y="14446"/>
                    <a:pt x="5272" y="14515"/>
                  </a:cubicBezTo>
                  <a:cubicBezTo>
                    <a:pt x="5272" y="14538"/>
                    <a:pt x="5295" y="14538"/>
                    <a:pt x="5319" y="14562"/>
                  </a:cubicBezTo>
                  <a:cubicBezTo>
                    <a:pt x="5435" y="14655"/>
                    <a:pt x="5528" y="14747"/>
                    <a:pt x="5644" y="14840"/>
                  </a:cubicBezTo>
                  <a:cubicBezTo>
                    <a:pt x="5760" y="14933"/>
                    <a:pt x="5922" y="15073"/>
                    <a:pt x="6039" y="15189"/>
                  </a:cubicBezTo>
                  <a:cubicBezTo>
                    <a:pt x="6248" y="15351"/>
                    <a:pt x="6433" y="15491"/>
                    <a:pt x="6642" y="15630"/>
                  </a:cubicBezTo>
                  <a:cubicBezTo>
                    <a:pt x="6642" y="15653"/>
                    <a:pt x="6642" y="15653"/>
                    <a:pt x="6642" y="15653"/>
                  </a:cubicBezTo>
                  <a:cubicBezTo>
                    <a:pt x="6666" y="15723"/>
                    <a:pt x="6712" y="15793"/>
                    <a:pt x="6758" y="15839"/>
                  </a:cubicBezTo>
                  <a:cubicBezTo>
                    <a:pt x="6782" y="15885"/>
                    <a:pt x="6828" y="15909"/>
                    <a:pt x="6898" y="15955"/>
                  </a:cubicBezTo>
                  <a:lnTo>
                    <a:pt x="7084" y="16048"/>
                  </a:lnTo>
                  <a:lnTo>
                    <a:pt x="7386" y="16234"/>
                  </a:lnTo>
                  <a:cubicBezTo>
                    <a:pt x="8013" y="16605"/>
                    <a:pt x="8663" y="16930"/>
                    <a:pt x="9313" y="17232"/>
                  </a:cubicBezTo>
                  <a:cubicBezTo>
                    <a:pt x="9661" y="17372"/>
                    <a:pt x="9987" y="17511"/>
                    <a:pt x="10335" y="17650"/>
                  </a:cubicBezTo>
                  <a:cubicBezTo>
                    <a:pt x="10544" y="17720"/>
                    <a:pt x="10730" y="17767"/>
                    <a:pt x="10916" y="17836"/>
                  </a:cubicBezTo>
                  <a:cubicBezTo>
                    <a:pt x="11125" y="17906"/>
                    <a:pt x="11264" y="17929"/>
                    <a:pt x="11427" y="17976"/>
                  </a:cubicBezTo>
                  <a:cubicBezTo>
                    <a:pt x="11752" y="18068"/>
                    <a:pt x="12100" y="18161"/>
                    <a:pt x="12425" y="18231"/>
                  </a:cubicBezTo>
                  <a:lnTo>
                    <a:pt x="13517" y="18486"/>
                  </a:lnTo>
                  <a:cubicBezTo>
                    <a:pt x="13865" y="18579"/>
                    <a:pt x="14213" y="18649"/>
                    <a:pt x="14562" y="18719"/>
                  </a:cubicBezTo>
                  <a:cubicBezTo>
                    <a:pt x="14910" y="18788"/>
                    <a:pt x="15212" y="18858"/>
                    <a:pt x="15560" y="18928"/>
                  </a:cubicBezTo>
                  <a:cubicBezTo>
                    <a:pt x="15885" y="18997"/>
                    <a:pt x="16304" y="19067"/>
                    <a:pt x="16675" y="19114"/>
                  </a:cubicBezTo>
                  <a:lnTo>
                    <a:pt x="17186" y="19206"/>
                  </a:lnTo>
                  <a:cubicBezTo>
                    <a:pt x="17349" y="19230"/>
                    <a:pt x="17511" y="19253"/>
                    <a:pt x="17674" y="19276"/>
                  </a:cubicBezTo>
                  <a:cubicBezTo>
                    <a:pt x="18022" y="19323"/>
                    <a:pt x="18370" y="19346"/>
                    <a:pt x="18719" y="19369"/>
                  </a:cubicBezTo>
                  <a:cubicBezTo>
                    <a:pt x="19067" y="19392"/>
                    <a:pt x="19439" y="19392"/>
                    <a:pt x="19810" y="19415"/>
                  </a:cubicBezTo>
                  <a:lnTo>
                    <a:pt x="19764" y="19415"/>
                  </a:lnTo>
                  <a:lnTo>
                    <a:pt x="20391" y="19462"/>
                  </a:lnTo>
                  <a:lnTo>
                    <a:pt x="20646" y="19462"/>
                  </a:lnTo>
                  <a:lnTo>
                    <a:pt x="21250" y="19485"/>
                  </a:lnTo>
                  <a:lnTo>
                    <a:pt x="21900" y="19485"/>
                  </a:lnTo>
                  <a:cubicBezTo>
                    <a:pt x="22040" y="19439"/>
                    <a:pt x="22133" y="19323"/>
                    <a:pt x="22156" y="19183"/>
                  </a:cubicBezTo>
                  <a:cubicBezTo>
                    <a:pt x="22435" y="19160"/>
                    <a:pt x="22737" y="19137"/>
                    <a:pt x="23015" y="19067"/>
                  </a:cubicBezTo>
                  <a:lnTo>
                    <a:pt x="23062" y="19067"/>
                  </a:lnTo>
                  <a:lnTo>
                    <a:pt x="23085" y="19090"/>
                  </a:lnTo>
                  <a:cubicBezTo>
                    <a:pt x="23130" y="19135"/>
                    <a:pt x="23194" y="19161"/>
                    <a:pt x="23259" y="19161"/>
                  </a:cubicBezTo>
                  <a:cubicBezTo>
                    <a:pt x="23295" y="19161"/>
                    <a:pt x="23331" y="19153"/>
                    <a:pt x="23364" y="19137"/>
                  </a:cubicBezTo>
                  <a:cubicBezTo>
                    <a:pt x="23456" y="19137"/>
                    <a:pt x="23526" y="19067"/>
                    <a:pt x="23573" y="18997"/>
                  </a:cubicBezTo>
                  <a:cubicBezTo>
                    <a:pt x="23712" y="18974"/>
                    <a:pt x="23828" y="18951"/>
                    <a:pt x="23944" y="18881"/>
                  </a:cubicBezTo>
                  <a:cubicBezTo>
                    <a:pt x="24037" y="18812"/>
                    <a:pt x="24084" y="18696"/>
                    <a:pt x="24060" y="18579"/>
                  </a:cubicBezTo>
                  <a:cubicBezTo>
                    <a:pt x="24060" y="18579"/>
                    <a:pt x="24060" y="18556"/>
                    <a:pt x="24060" y="18533"/>
                  </a:cubicBezTo>
                  <a:cubicBezTo>
                    <a:pt x="24060" y="18394"/>
                    <a:pt x="24060" y="18231"/>
                    <a:pt x="24014" y="18092"/>
                  </a:cubicBezTo>
                  <a:cubicBezTo>
                    <a:pt x="24014" y="17976"/>
                    <a:pt x="23991" y="17859"/>
                    <a:pt x="23967" y="17767"/>
                  </a:cubicBezTo>
                  <a:cubicBezTo>
                    <a:pt x="23944" y="17581"/>
                    <a:pt x="23921" y="17418"/>
                    <a:pt x="23898" y="17256"/>
                  </a:cubicBezTo>
                  <a:cubicBezTo>
                    <a:pt x="23851" y="16907"/>
                    <a:pt x="23828" y="16582"/>
                    <a:pt x="23782" y="16257"/>
                  </a:cubicBezTo>
                  <a:cubicBezTo>
                    <a:pt x="23758" y="15909"/>
                    <a:pt x="23689" y="15583"/>
                    <a:pt x="23619" y="15282"/>
                  </a:cubicBezTo>
                  <a:cubicBezTo>
                    <a:pt x="23596" y="15165"/>
                    <a:pt x="23573" y="15049"/>
                    <a:pt x="23549" y="14956"/>
                  </a:cubicBezTo>
                  <a:cubicBezTo>
                    <a:pt x="23619" y="14887"/>
                    <a:pt x="23642" y="14794"/>
                    <a:pt x="23619" y="14701"/>
                  </a:cubicBezTo>
                  <a:cubicBezTo>
                    <a:pt x="23549" y="14446"/>
                    <a:pt x="23480" y="14213"/>
                    <a:pt x="23387" y="13981"/>
                  </a:cubicBezTo>
                  <a:lnTo>
                    <a:pt x="23387" y="13935"/>
                  </a:lnTo>
                  <a:cubicBezTo>
                    <a:pt x="23433" y="13842"/>
                    <a:pt x="23433" y="13772"/>
                    <a:pt x="23410" y="13702"/>
                  </a:cubicBezTo>
                  <a:cubicBezTo>
                    <a:pt x="23247" y="13261"/>
                    <a:pt x="23108" y="12820"/>
                    <a:pt x="22969" y="12402"/>
                  </a:cubicBezTo>
                  <a:cubicBezTo>
                    <a:pt x="22853" y="12146"/>
                    <a:pt x="22760" y="11891"/>
                    <a:pt x="22667" y="11659"/>
                  </a:cubicBezTo>
                  <a:cubicBezTo>
                    <a:pt x="22620" y="11519"/>
                    <a:pt x="22551" y="11403"/>
                    <a:pt x="22504" y="11264"/>
                  </a:cubicBezTo>
                  <a:cubicBezTo>
                    <a:pt x="22504" y="11241"/>
                    <a:pt x="22504" y="11241"/>
                    <a:pt x="22481" y="11217"/>
                  </a:cubicBezTo>
                  <a:lnTo>
                    <a:pt x="22458" y="11124"/>
                  </a:lnTo>
                  <a:cubicBezTo>
                    <a:pt x="22435" y="11078"/>
                    <a:pt x="22435" y="11032"/>
                    <a:pt x="22411" y="10985"/>
                  </a:cubicBezTo>
                  <a:cubicBezTo>
                    <a:pt x="22388" y="10962"/>
                    <a:pt x="22365" y="10869"/>
                    <a:pt x="22342" y="10799"/>
                  </a:cubicBezTo>
                  <a:cubicBezTo>
                    <a:pt x="22319" y="10730"/>
                    <a:pt x="22272" y="10660"/>
                    <a:pt x="22226" y="10614"/>
                  </a:cubicBezTo>
                  <a:cubicBezTo>
                    <a:pt x="22156" y="10451"/>
                    <a:pt x="22063" y="10288"/>
                    <a:pt x="21993" y="10126"/>
                  </a:cubicBezTo>
                  <a:cubicBezTo>
                    <a:pt x="21877" y="9917"/>
                    <a:pt x="21784" y="9685"/>
                    <a:pt x="21668" y="9452"/>
                  </a:cubicBezTo>
                  <a:cubicBezTo>
                    <a:pt x="21691" y="9383"/>
                    <a:pt x="21691" y="9313"/>
                    <a:pt x="21668" y="9243"/>
                  </a:cubicBezTo>
                  <a:cubicBezTo>
                    <a:pt x="21645" y="9174"/>
                    <a:pt x="21599" y="9104"/>
                    <a:pt x="21552" y="9034"/>
                  </a:cubicBezTo>
                  <a:cubicBezTo>
                    <a:pt x="21529" y="8988"/>
                    <a:pt x="21506" y="8965"/>
                    <a:pt x="21482" y="8918"/>
                  </a:cubicBezTo>
                  <a:cubicBezTo>
                    <a:pt x="21459" y="8872"/>
                    <a:pt x="21413" y="8756"/>
                    <a:pt x="21366" y="8686"/>
                  </a:cubicBezTo>
                  <a:cubicBezTo>
                    <a:pt x="21297" y="8547"/>
                    <a:pt x="21227" y="8384"/>
                    <a:pt x="21134" y="8268"/>
                  </a:cubicBezTo>
                  <a:cubicBezTo>
                    <a:pt x="21064" y="8152"/>
                    <a:pt x="20972" y="7943"/>
                    <a:pt x="20879" y="7803"/>
                  </a:cubicBezTo>
                  <a:cubicBezTo>
                    <a:pt x="20809" y="7711"/>
                    <a:pt x="20739" y="7594"/>
                    <a:pt x="20693" y="7502"/>
                  </a:cubicBezTo>
                  <a:cubicBezTo>
                    <a:pt x="20577" y="7339"/>
                    <a:pt x="20461" y="7200"/>
                    <a:pt x="20298" y="7084"/>
                  </a:cubicBezTo>
                  <a:cubicBezTo>
                    <a:pt x="20252" y="7060"/>
                    <a:pt x="20205" y="7060"/>
                    <a:pt x="20159" y="7060"/>
                  </a:cubicBezTo>
                  <a:lnTo>
                    <a:pt x="20112" y="7037"/>
                  </a:lnTo>
                  <a:cubicBezTo>
                    <a:pt x="20066" y="6967"/>
                    <a:pt x="20019" y="6921"/>
                    <a:pt x="19996" y="6851"/>
                  </a:cubicBezTo>
                  <a:cubicBezTo>
                    <a:pt x="19926" y="6758"/>
                    <a:pt x="19857" y="6619"/>
                    <a:pt x="19787" y="6503"/>
                  </a:cubicBezTo>
                  <a:cubicBezTo>
                    <a:pt x="19694" y="6387"/>
                    <a:pt x="19601" y="6271"/>
                    <a:pt x="19532" y="6155"/>
                  </a:cubicBezTo>
                  <a:cubicBezTo>
                    <a:pt x="19439" y="6038"/>
                    <a:pt x="19323" y="5946"/>
                    <a:pt x="19230" y="5853"/>
                  </a:cubicBezTo>
                  <a:lnTo>
                    <a:pt x="18835" y="5481"/>
                  </a:lnTo>
                  <a:cubicBezTo>
                    <a:pt x="18603" y="5249"/>
                    <a:pt x="18347" y="5017"/>
                    <a:pt x="18092" y="4784"/>
                  </a:cubicBezTo>
                  <a:cubicBezTo>
                    <a:pt x="17836" y="4575"/>
                    <a:pt x="17558" y="4273"/>
                    <a:pt x="17279" y="4041"/>
                  </a:cubicBezTo>
                  <a:cubicBezTo>
                    <a:pt x="17047" y="3832"/>
                    <a:pt x="16791" y="3646"/>
                    <a:pt x="16513" y="3461"/>
                  </a:cubicBezTo>
                  <a:lnTo>
                    <a:pt x="16489" y="3437"/>
                  </a:lnTo>
                  <a:cubicBezTo>
                    <a:pt x="16257" y="3275"/>
                    <a:pt x="16025" y="3112"/>
                    <a:pt x="15816" y="2950"/>
                  </a:cubicBezTo>
                  <a:lnTo>
                    <a:pt x="15049" y="2415"/>
                  </a:lnTo>
                  <a:cubicBezTo>
                    <a:pt x="14748" y="2206"/>
                    <a:pt x="14422" y="2021"/>
                    <a:pt x="14120" y="1835"/>
                  </a:cubicBezTo>
                  <a:cubicBezTo>
                    <a:pt x="13958" y="1742"/>
                    <a:pt x="13795" y="1649"/>
                    <a:pt x="13633" y="1556"/>
                  </a:cubicBezTo>
                  <a:cubicBezTo>
                    <a:pt x="13470" y="1463"/>
                    <a:pt x="13331" y="1394"/>
                    <a:pt x="13168" y="1324"/>
                  </a:cubicBezTo>
                  <a:cubicBezTo>
                    <a:pt x="12866" y="1161"/>
                    <a:pt x="12564" y="1022"/>
                    <a:pt x="12239" y="883"/>
                  </a:cubicBezTo>
                  <a:cubicBezTo>
                    <a:pt x="12054" y="813"/>
                    <a:pt x="11891" y="743"/>
                    <a:pt x="11705" y="697"/>
                  </a:cubicBezTo>
                  <a:cubicBezTo>
                    <a:pt x="11566" y="650"/>
                    <a:pt x="11450" y="604"/>
                    <a:pt x="11334" y="581"/>
                  </a:cubicBezTo>
                  <a:cubicBezTo>
                    <a:pt x="11194" y="529"/>
                    <a:pt x="11055" y="502"/>
                    <a:pt x="10916" y="502"/>
                  </a:cubicBezTo>
                  <a:cubicBezTo>
                    <a:pt x="10869" y="502"/>
                    <a:pt x="10823" y="505"/>
                    <a:pt x="10776" y="511"/>
                  </a:cubicBezTo>
                  <a:cubicBezTo>
                    <a:pt x="10707" y="534"/>
                    <a:pt x="10660" y="558"/>
                    <a:pt x="10614" y="581"/>
                  </a:cubicBezTo>
                  <a:cubicBezTo>
                    <a:pt x="10428" y="511"/>
                    <a:pt x="10265" y="465"/>
                    <a:pt x="10080" y="418"/>
                  </a:cubicBezTo>
                  <a:cubicBezTo>
                    <a:pt x="9871" y="349"/>
                    <a:pt x="9638" y="325"/>
                    <a:pt x="9406" y="302"/>
                  </a:cubicBezTo>
                  <a:cubicBezTo>
                    <a:pt x="9034" y="256"/>
                    <a:pt x="8640" y="232"/>
                    <a:pt x="8245" y="209"/>
                  </a:cubicBezTo>
                  <a:cubicBezTo>
                    <a:pt x="7525" y="163"/>
                    <a:pt x="6805" y="116"/>
                    <a:pt x="6062" y="47"/>
                  </a:cubicBezTo>
                  <a:cubicBezTo>
                    <a:pt x="5899" y="47"/>
                    <a:pt x="5737" y="23"/>
                    <a:pt x="5574" y="23"/>
                  </a:cubicBezTo>
                  <a:cubicBezTo>
                    <a:pt x="5388" y="0"/>
                    <a:pt x="5179" y="0"/>
                    <a:pt x="4993"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a:off x="5420550" y="4425975"/>
              <a:ext cx="620700" cy="512125"/>
            </a:xfrm>
            <a:custGeom>
              <a:avLst/>
              <a:gdLst/>
              <a:ahLst/>
              <a:cxnLst/>
              <a:rect l="l" t="t" r="r" b="b"/>
              <a:pathLst>
                <a:path w="24828" h="20485" extrusionOk="0">
                  <a:moveTo>
                    <a:pt x="23526" y="14330"/>
                  </a:moveTo>
                  <a:lnTo>
                    <a:pt x="23526" y="14330"/>
                  </a:lnTo>
                  <a:cubicBezTo>
                    <a:pt x="23526" y="14335"/>
                    <a:pt x="23528" y="14339"/>
                    <a:pt x="23529" y="14342"/>
                  </a:cubicBezTo>
                  <a:lnTo>
                    <a:pt x="23529" y="14342"/>
                  </a:lnTo>
                  <a:cubicBezTo>
                    <a:pt x="23528" y="14338"/>
                    <a:pt x="23527" y="14334"/>
                    <a:pt x="23526" y="14330"/>
                  </a:cubicBezTo>
                  <a:close/>
                  <a:moveTo>
                    <a:pt x="6527" y="651"/>
                  </a:moveTo>
                  <a:cubicBezTo>
                    <a:pt x="6852" y="651"/>
                    <a:pt x="7200" y="651"/>
                    <a:pt x="7525" y="721"/>
                  </a:cubicBezTo>
                  <a:cubicBezTo>
                    <a:pt x="7874" y="767"/>
                    <a:pt x="8245" y="790"/>
                    <a:pt x="8594" y="837"/>
                  </a:cubicBezTo>
                  <a:cubicBezTo>
                    <a:pt x="9058" y="906"/>
                    <a:pt x="9499" y="999"/>
                    <a:pt x="9964" y="1092"/>
                  </a:cubicBezTo>
                  <a:cubicBezTo>
                    <a:pt x="10405" y="1185"/>
                    <a:pt x="10869" y="1301"/>
                    <a:pt x="11311" y="1417"/>
                  </a:cubicBezTo>
                  <a:cubicBezTo>
                    <a:pt x="11520" y="1464"/>
                    <a:pt x="11706" y="1533"/>
                    <a:pt x="11891" y="1580"/>
                  </a:cubicBezTo>
                  <a:cubicBezTo>
                    <a:pt x="12100" y="1650"/>
                    <a:pt x="12333" y="1742"/>
                    <a:pt x="12542" y="1812"/>
                  </a:cubicBezTo>
                  <a:cubicBezTo>
                    <a:pt x="12936" y="1951"/>
                    <a:pt x="13331" y="2114"/>
                    <a:pt x="13703" y="2277"/>
                  </a:cubicBezTo>
                  <a:cubicBezTo>
                    <a:pt x="14028" y="2439"/>
                    <a:pt x="14376" y="2578"/>
                    <a:pt x="14678" y="2764"/>
                  </a:cubicBezTo>
                  <a:cubicBezTo>
                    <a:pt x="15003" y="2927"/>
                    <a:pt x="15375" y="3136"/>
                    <a:pt x="15723" y="3345"/>
                  </a:cubicBezTo>
                  <a:lnTo>
                    <a:pt x="15677" y="3322"/>
                  </a:lnTo>
                  <a:lnTo>
                    <a:pt x="15677" y="3322"/>
                  </a:lnTo>
                  <a:cubicBezTo>
                    <a:pt x="15909" y="3484"/>
                    <a:pt x="16164" y="3624"/>
                    <a:pt x="16397" y="3763"/>
                  </a:cubicBezTo>
                  <a:cubicBezTo>
                    <a:pt x="16629" y="3925"/>
                    <a:pt x="16815" y="4065"/>
                    <a:pt x="17001" y="4204"/>
                  </a:cubicBezTo>
                  <a:cubicBezTo>
                    <a:pt x="17395" y="4529"/>
                    <a:pt x="17767" y="4878"/>
                    <a:pt x="18162" y="5203"/>
                  </a:cubicBezTo>
                  <a:cubicBezTo>
                    <a:pt x="18557" y="5551"/>
                    <a:pt x="18882" y="5853"/>
                    <a:pt x="19207" y="6178"/>
                  </a:cubicBezTo>
                  <a:cubicBezTo>
                    <a:pt x="19486" y="6480"/>
                    <a:pt x="19741" y="6828"/>
                    <a:pt x="19996" y="7130"/>
                  </a:cubicBezTo>
                  <a:cubicBezTo>
                    <a:pt x="20252" y="7455"/>
                    <a:pt x="20484" y="7757"/>
                    <a:pt x="20716" y="8059"/>
                  </a:cubicBezTo>
                  <a:cubicBezTo>
                    <a:pt x="21042" y="8501"/>
                    <a:pt x="21343" y="8965"/>
                    <a:pt x="21622" y="9430"/>
                  </a:cubicBezTo>
                  <a:cubicBezTo>
                    <a:pt x="21878" y="9917"/>
                    <a:pt x="22087" y="10428"/>
                    <a:pt x="22296" y="10939"/>
                  </a:cubicBezTo>
                  <a:cubicBezTo>
                    <a:pt x="22528" y="11450"/>
                    <a:pt x="22714" y="11915"/>
                    <a:pt x="22923" y="12402"/>
                  </a:cubicBezTo>
                  <a:cubicBezTo>
                    <a:pt x="22969" y="12565"/>
                    <a:pt x="23039" y="12704"/>
                    <a:pt x="23085" y="12867"/>
                  </a:cubicBezTo>
                  <a:cubicBezTo>
                    <a:pt x="23155" y="13029"/>
                    <a:pt x="23225" y="13192"/>
                    <a:pt x="23271" y="13354"/>
                  </a:cubicBezTo>
                  <a:cubicBezTo>
                    <a:pt x="23317" y="13517"/>
                    <a:pt x="23387" y="13680"/>
                    <a:pt x="23434" y="13842"/>
                  </a:cubicBezTo>
                  <a:cubicBezTo>
                    <a:pt x="23457" y="14005"/>
                    <a:pt x="23503" y="14190"/>
                    <a:pt x="23550" y="14353"/>
                  </a:cubicBezTo>
                  <a:cubicBezTo>
                    <a:pt x="23550" y="14353"/>
                    <a:pt x="23535" y="14353"/>
                    <a:pt x="23529" y="14342"/>
                  </a:cubicBezTo>
                  <a:lnTo>
                    <a:pt x="23529" y="14342"/>
                  </a:lnTo>
                  <a:cubicBezTo>
                    <a:pt x="23597" y="14639"/>
                    <a:pt x="23644" y="14914"/>
                    <a:pt x="23712" y="15189"/>
                  </a:cubicBezTo>
                  <a:cubicBezTo>
                    <a:pt x="23759" y="15468"/>
                    <a:pt x="23782" y="15723"/>
                    <a:pt x="23828" y="16002"/>
                  </a:cubicBezTo>
                  <a:cubicBezTo>
                    <a:pt x="23852" y="16141"/>
                    <a:pt x="23875" y="16281"/>
                    <a:pt x="23898" y="16443"/>
                  </a:cubicBezTo>
                  <a:cubicBezTo>
                    <a:pt x="23921" y="16792"/>
                    <a:pt x="23968" y="17117"/>
                    <a:pt x="23968" y="17442"/>
                  </a:cubicBezTo>
                  <a:lnTo>
                    <a:pt x="24037" y="18603"/>
                  </a:lnTo>
                  <a:cubicBezTo>
                    <a:pt x="24061" y="18905"/>
                    <a:pt x="24084" y="19207"/>
                    <a:pt x="24107" y="19509"/>
                  </a:cubicBezTo>
                  <a:lnTo>
                    <a:pt x="23898" y="19532"/>
                  </a:lnTo>
                  <a:lnTo>
                    <a:pt x="22574" y="19741"/>
                  </a:lnTo>
                  <a:cubicBezTo>
                    <a:pt x="22296" y="19764"/>
                    <a:pt x="21994" y="19811"/>
                    <a:pt x="21692" y="19811"/>
                  </a:cubicBezTo>
                  <a:cubicBezTo>
                    <a:pt x="21583" y="19818"/>
                    <a:pt x="21480" y="19821"/>
                    <a:pt x="21380" y="19821"/>
                  </a:cubicBezTo>
                  <a:cubicBezTo>
                    <a:pt x="21178" y="19821"/>
                    <a:pt x="20987" y="19811"/>
                    <a:pt x="20786" y="19811"/>
                  </a:cubicBezTo>
                  <a:lnTo>
                    <a:pt x="20345" y="19811"/>
                  </a:lnTo>
                  <a:cubicBezTo>
                    <a:pt x="19741" y="19811"/>
                    <a:pt x="19137" y="19764"/>
                    <a:pt x="18533" y="19741"/>
                  </a:cubicBezTo>
                  <a:cubicBezTo>
                    <a:pt x="17953" y="19718"/>
                    <a:pt x="17302" y="19671"/>
                    <a:pt x="16675" y="19602"/>
                  </a:cubicBezTo>
                  <a:lnTo>
                    <a:pt x="16211" y="19532"/>
                  </a:lnTo>
                  <a:cubicBezTo>
                    <a:pt x="14841" y="19300"/>
                    <a:pt x="13447" y="18998"/>
                    <a:pt x="12100" y="18603"/>
                  </a:cubicBezTo>
                  <a:cubicBezTo>
                    <a:pt x="11287" y="18348"/>
                    <a:pt x="10498" y="18022"/>
                    <a:pt x="9708" y="17697"/>
                  </a:cubicBezTo>
                  <a:cubicBezTo>
                    <a:pt x="9546" y="17628"/>
                    <a:pt x="9383" y="17558"/>
                    <a:pt x="9244" y="17488"/>
                  </a:cubicBezTo>
                  <a:cubicBezTo>
                    <a:pt x="9081" y="17395"/>
                    <a:pt x="8919" y="17302"/>
                    <a:pt x="8756" y="17210"/>
                  </a:cubicBezTo>
                  <a:cubicBezTo>
                    <a:pt x="8477" y="17024"/>
                    <a:pt x="8175" y="16838"/>
                    <a:pt x="7897" y="16629"/>
                  </a:cubicBezTo>
                  <a:cubicBezTo>
                    <a:pt x="7595" y="16443"/>
                    <a:pt x="7339" y="16234"/>
                    <a:pt x="7061" y="16025"/>
                  </a:cubicBezTo>
                  <a:cubicBezTo>
                    <a:pt x="6921" y="15886"/>
                    <a:pt x="6782" y="15770"/>
                    <a:pt x="6619" y="15630"/>
                  </a:cubicBezTo>
                  <a:cubicBezTo>
                    <a:pt x="6457" y="15491"/>
                    <a:pt x="6341" y="15375"/>
                    <a:pt x="6201" y="15236"/>
                  </a:cubicBezTo>
                  <a:cubicBezTo>
                    <a:pt x="5760" y="14771"/>
                    <a:pt x="5365" y="14260"/>
                    <a:pt x="4971" y="13749"/>
                  </a:cubicBezTo>
                  <a:cubicBezTo>
                    <a:pt x="4436" y="12983"/>
                    <a:pt x="3925" y="12193"/>
                    <a:pt x="3461" y="11380"/>
                  </a:cubicBezTo>
                  <a:cubicBezTo>
                    <a:pt x="3298" y="11102"/>
                    <a:pt x="3136" y="10800"/>
                    <a:pt x="2973" y="10498"/>
                  </a:cubicBezTo>
                  <a:cubicBezTo>
                    <a:pt x="2834" y="10173"/>
                    <a:pt x="2695" y="9871"/>
                    <a:pt x="2579" y="9569"/>
                  </a:cubicBezTo>
                  <a:cubicBezTo>
                    <a:pt x="2532" y="9476"/>
                    <a:pt x="2509" y="9360"/>
                    <a:pt x="2462" y="9267"/>
                  </a:cubicBezTo>
                  <a:cubicBezTo>
                    <a:pt x="2230" y="8617"/>
                    <a:pt x="2021" y="7943"/>
                    <a:pt x="1789" y="7316"/>
                  </a:cubicBezTo>
                  <a:cubicBezTo>
                    <a:pt x="1650" y="6968"/>
                    <a:pt x="1510" y="6619"/>
                    <a:pt x="1394" y="6294"/>
                  </a:cubicBezTo>
                  <a:cubicBezTo>
                    <a:pt x="1324" y="6109"/>
                    <a:pt x="1255" y="5946"/>
                    <a:pt x="1208" y="5760"/>
                  </a:cubicBezTo>
                  <a:cubicBezTo>
                    <a:pt x="1139" y="5598"/>
                    <a:pt x="1115" y="5435"/>
                    <a:pt x="1069" y="5272"/>
                  </a:cubicBezTo>
                  <a:cubicBezTo>
                    <a:pt x="999" y="5063"/>
                    <a:pt x="953" y="4831"/>
                    <a:pt x="906" y="4622"/>
                  </a:cubicBezTo>
                  <a:cubicBezTo>
                    <a:pt x="883" y="4413"/>
                    <a:pt x="837" y="4204"/>
                    <a:pt x="813" y="3995"/>
                  </a:cubicBezTo>
                  <a:cubicBezTo>
                    <a:pt x="790" y="3693"/>
                    <a:pt x="767" y="3368"/>
                    <a:pt x="744" y="3043"/>
                  </a:cubicBezTo>
                  <a:cubicBezTo>
                    <a:pt x="697" y="2718"/>
                    <a:pt x="674" y="2393"/>
                    <a:pt x="674" y="2068"/>
                  </a:cubicBezTo>
                  <a:cubicBezTo>
                    <a:pt x="674" y="1859"/>
                    <a:pt x="674" y="1650"/>
                    <a:pt x="651" y="1440"/>
                  </a:cubicBezTo>
                  <a:lnTo>
                    <a:pt x="744" y="1394"/>
                  </a:lnTo>
                  <a:cubicBezTo>
                    <a:pt x="930" y="1348"/>
                    <a:pt x="1092" y="1301"/>
                    <a:pt x="1255" y="1255"/>
                  </a:cubicBezTo>
                  <a:cubicBezTo>
                    <a:pt x="1650" y="1162"/>
                    <a:pt x="2044" y="1092"/>
                    <a:pt x="2462" y="1022"/>
                  </a:cubicBezTo>
                  <a:lnTo>
                    <a:pt x="3763" y="837"/>
                  </a:lnTo>
                  <a:lnTo>
                    <a:pt x="3716" y="837"/>
                  </a:lnTo>
                  <a:cubicBezTo>
                    <a:pt x="3925" y="813"/>
                    <a:pt x="4158" y="790"/>
                    <a:pt x="4367" y="767"/>
                  </a:cubicBezTo>
                  <a:lnTo>
                    <a:pt x="5180" y="721"/>
                  </a:lnTo>
                  <a:cubicBezTo>
                    <a:pt x="5621" y="674"/>
                    <a:pt x="6085" y="674"/>
                    <a:pt x="6527" y="651"/>
                  </a:cubicBezTo>
                  <a:close/>
                  <a:moveTo>
                    <a:pt x="6085" y="1"/>
                  </a:moveTo>
                  <a:cubicBezTo>
                    <a:pt x="5714" y="24"/>
                    <a:pt x="5412" y="47"/>
                    <a:pt x="5087" y="70"/>
                  </a:cubicBezTo>
                  <a:cubicBezTo>
                    <a:pt x="4762" y="93"/>
                    <a:pt x="4344" y="117"/>
                    <a:pt x="3972" y="140"/>
                  </a:cubicBezTo>
                  <a:cubicBezTo>
                    <a:pt x="3600" y="186"/>
                    <a:pt x="3206" y="256"/>
                    <a:pt x="2834" y="303"/>
                  </a:cubicBezTo>
                  <a:cubicBezTo>
                    <a:pt x="2509" y="349"/>
                    <a:pt x="2184" y="395"/>
                    <a:pt x="1859" y="442"/>
                  </a:cubicBezTo>
                  <a:cubicBezTo>
                    <a:pt x="1650" y="488"/>
                    <a:pt x="1464" y="535"/>
                    <a:pt x="1278" y="581"/>
                  </a:cubicBezTo>
                  <a:cubicBezTo>
                    <a:pt x="1069" y="604"/>
                    <a:pt x="906" y="651"/>
                    <a:pt x="721" y="721"/>
                  </a:cubicBezTo>
                  <a:cubicBezTo>
                    <a:pt x="674" y="721"/>
                    <a:pt x="651" y="744"/>
                    <a:pt x="604" y="744"/>
                  </a:cubicBezTo>
                  <a:lnTo>
                    <a:pt x="581" y="744"/>
                  </a:lnTo>
                  <a:lnTo>
                    <a:pt x="326" y="813"/>
                  </a:lnTo>
                  <a:lnTo>
                    <a:pt x="24" y="930"/>
                  </a:lnTo>
                  <a:lnTo>
                    <a:pt x="24" y="976"/>
                  </a:lnTo>
                  <a:cubicBezTo>
                    <a:pt x="24" y="1069"/>
                    <a:pt x="24" y="1185"/>
                    <a:pt x="1" y="1278"/>
                  </a:cubicBezTo>
                  <a:lnTo>
                    <a:pt x="1" y="1557"/>
                  </a:lnTo>
                  <a:lnTo>
                    <a:pt x="1" y="1673"/>
                  </a:lnTo>
                  <a:lnTo>
                    <a:pt x="1" y="1859"/>
                  </a:lnTo>
                  <a:cubicBezTo>
                    <a:pt x="1" y="2184"/>
                    <a:pt x="47" y="2486"/>
                    <a:pt x="70" y="2811"/>
                  </a:cubicBezTo>
                  <a:cubicBezTo>
                    <a:pt x="94" y="3159"/>
                    <a:pt x="117" y="3531"/>
                    <a:pt x="140" y="3879"/>
                  </a:cubicBezTo>
                  <a:cubicBezTo>
                    <a:pt x="186" y="4251"/>
                    <a:pt x="256" y="4622"/>
                    <a:pt x="326" y="4994"/>
                  </a:cubicBezTo>
                  <a:cubicBezTo>
                    <a:pt x="395" y="5365"/>
                    <a:pt x="488" y="5690"/>
                    <a:pt x="604" y="6039"/>
                  </a:cubicBezTo>
                  <a:cubicBezTo>
                    <a:pt x="697" y="6364"/>
                    <a:pt x="837" y="6689"/>
                    <a:pt x="953" y="7014"/>
                  </a:cubicBezTo>
                  <a:cubicBezTo>
                    <a:pt x="1092" y="7339"/>
                    <a:pt x="1232" y="7665"/>
                    <a:pt x="1348" y="8013"/>
                  </a:cubicBezTo>
                  <a:cubicBezTo>
                    <a:pt x="1464" y="8361"/>
                    <a:pt x="1557" y="8686"/>
                    <a:pt x="1673" y="9012"/>
                  </a:cubicBezTo>
                  <a:cubicBezTo>
                    <a:pt x="1789" y="9337"/>
                    <a:pt x="1928" y="9731"/>
                    <a:pt x="2091" y="10080"/>
                  </a:cubicBezTo>
                  <a:cubicBezTo>
                    <a:pt x="2207" y="10405"/>
                    <a:pt x="2346" y="10707"/>
                    <a:pt x="2509" y="11009"/>
                  </a:cubicBezTo>
                  <a:cubicBezTo>
                    <a:pt x="2695" y="11357"/>
                    <a:pt x="2880" y="11705"/>
                    <a:pt x="3066" y="12031"/>
                  </a:cubicBezTo>
                  <a:cubicBezTo>
                    <a:pt x="3275" y="12379"/>
                    <a:pt x="3438" y="12634"/>
                    <a:pt x="3647" y="12936"/>
                  </a:cubicBezTo>
                  <a:cubicBezTo>
                    <a:pt x="3856" y="13238"/>
                    <a:pt x="3995" y="13494"/>
                    <a:pt x="4204" y="13772"/>
                  </a:cubicBezTo>
                  <a:cubicBezTo>
                    <a:pt x="4390" y="14051"/>
                    <a:pt x="4645" y="14399"/>
                    <a:pt x="4878" y="14678"/>
                  </a:cubicBezTo>
                  <a:cubicBezTo>
                    <a:pt x="5319" y="15259"/>
                    <a:pt x="5807" y="15770"/>
                    <a:pt x="6341" y="16234"/>
                  </a:cubicBezTo>
                  <a:cubicBezTo>
                    <a:pt x="6619" y="16490"/>
                    <a:pt x="6898" y="16722"/>
                    <a:pt x="7200" y="16931"/>
                  </a:cubicBezTo>
                  <a:cubicBezTo>
                    <a:pt x="7502" y="17140"/>
                    <a:pt x="7804" y="17349"/>
                    <a:pt x="8106" y="17558"/>
                  </a:cubicBezTo>
                  <a:cubicBezTo>
                    <a:pt x="8408" y="17767"/>
                    <a:pt x="8733" y="17953"/>
                    <a:pt x="9058" y="18115"/>
                  </a:cubicBezTo>
                  <a:cubicBezTo>
                    <a:pt x="9360" y="18255"/>
                    <a:pt x="9685" y="18394"/>
                    <a:pt x="10010" y="18510"/>
                  </a:cubicBezTo>
                  <a:cubicBezTo>
                    <a:pt x="10660" y="18812"/>
                    <a:pt x="11334" y="19044"/>
                    <a:pt x="12007" y="19253"/>
                  </a:cubicBezTo>
                  <a:cubicBezTo>
                    <a:pt x="13401" y="19648"/>
                    <a:pt x="14818" y="19950"/>
                    <a:pt x="16234" y="20182"/>
                  </a:cubicBezTo>
                  <a:cubicBezTo>
                    <a:pt x="16583" y="20252"/>
                    <a:pt x="16931" y="20298"/>
                    <a:pt x="17302" y="20322"/>
                  </a:cubicBezTo>
                  <a:cubicBezTo>
                    <a:pt x="17651" y="20368"/>
                    <a:pt x="17976" y="20368"/>
                    <a:pt x="18324" y="20391"/>
                  </a:cubicBezTo>
                  <a:cubicBezTo>
                    <a:pt x="19021" y="20414"/>
                    <a:pt x="19695" y="20461"/>
                    <a:pt x="20391" y="20484"/>
                  </a:cubicBezTo>
                  <a:lnTo>
                    <a:pt x="20833" y="20484"/>
                  </a:lnTo>
                  <a:cubicBezTo>
                    <a:pt x="21390" y="20484"/>
                    <a:pt x="21947" y="20461"/>
                    <a:pt x="22528" y="20391"/>
                  </a:cubicBezTo>
                  <a:cubicBezTo>
                    <a:pt x="23039" y="20345"/>
                    <a:pt x="23573" y="20252"/>
                    <a:pt x="24107" y="20159"/>
                  </a:cubicBezTo>
                  <a:lnTo>
                    <a:pt x="24246" y="20159"/>
                  </a:lnTo>
                  <a:cubicBezTo>
                    <a:pt x="24409" y="20136"/>
                    <a:pt x="24572" y="20113"/>
                    <a:pt x="24734" y="20089"/>
                  </a:cubicBezTo>
                  <a:lnTo>
                    <a:pt x="24827" y="20089"/>
                  </a:lnTo>
                  <a:cubicBezTo>
                    <a:pt x="24827" y="19996"/>
                    <a:pt x="24827" y="19880"/>
                    <a:pt x="24804" y="19764"/>
                  </a:cubicBezTo>
                  <a:cubicBezTo>
                    <a:pt x="24781" y="19671"/>
                    <a:pt x="24804" y="19578"/>
                    <a:pt x="24804" y="19486"/>
                  </a:cubicBezTo>
                  <a:lnTo>
                    <a:pt x="24804" y="19439"/>
                  </a:lnTo>
                  <a:cubicBezTo>
                    <a:pt x="24804" y="19300"/>
                    <a:pt x="24781" y="19160"/>
                    <a:pt x="24781" y="18998"/>
                  </a:cubicBezTo>
                  <a:cubicBezTo>
                    <a:pt x="24734" y="18464"/>
                    <a:pt x="24711" y="17906"/>
                    <a:pt x="24664" y="17372"/>
                  </a:cubicBezTo>
                  <a:cubicBezTo>
                    <a:pt x="24618" y="16652"/>
                    <a:pt x="24548" y="15955"/>
                    <a:pt x="24432" y="15236"/>
                  </a:cubicBezTo>
                  <a:cubicBezTo>
                    <a:pt x="24363" y="14887"/>
                    <a:pt x="24293" y="14516"/>
                    <a:pt x="24200" y="14167"/>
                  </a:cubicBezTo>
                  <a:cubicBezTo>
                    <a:pt x="24107" y="13819"/>
                    <a:pt x="23991" y="13447"/>
                    <a:pt x="23852" y="13122"/>
                  </a:cubicBezTo>
                  <a:cubicBezTo>
                    <a:pt x="23735" y="12774"/>
                    <a:pt x="23619" y="12425"/>
                    <a:pt x="23480" y="12100"/>
                  </a:cubicBezTo>
                  <a:cubicBezTo>
                    <a:pt x="23341" y="11752"/>
                    <a:pt x="23178" y="11404"/>
                    <a:pt x="23039" y="11078"/>
                  </a:cubicBezTo>
                  <a:cubicBezTo>
                    <a:pt x="22923" y="10730"/>
                    <a:pt x="22760" y="10382"/>
                    <a:pt x="22598" y="10033"/>
                  </a:cubicBezTo>
                  <a:cubicBezTo>
                    <a:pt x="22528" y="9871"/>
                    <a:pt x="22458" y="9708"/>
                    <a:pt x="22389" y="9522"/>
                  </a:cubicBezTo>
                  <a:cubicBezTo>
                    <a:pt x="22296" y="9360"/>
                    <a:pt x="22249" y="9244"/>
                    <a:pt x="22156" y="9081"/>
                  </a:cubicBezTo>
                  <a:cubicBezTo>
                    <a:pt x="21994" y="8802"/>
                    <a:pt x="21808" y="8501"/>
                    <a:pt x="21622" y="8222"/>
                  </a:cubicBezTo>
                  <a:cubicBezTo>
                    <a:pt x="21436" y="7920"/>
                    <a:pt x="21204" y="7618"/>
                    <a:pt x="20972" y="7339"/>
                  </a:cubicBezTo>
                  <a:cubicBezTo>
                    <a:pt x="20763" y="7061"/>
                    <a:pt x="20554" y="6828"/>
                    <a:pt x="20345" y="6573"/>
                  </a:cubicBezTo>
                  <a:cubicBezTo>
                    <a:pt x="20136" y="6294"/>
                    <a:pt x="19904" y="6016"/>
                    <a:pt x="19671" y="5737"/>
                  </a:cubicBezTo>
                  <a:cubicBezTo>
                    <a:pt x="19439" y="5481"/>
                    <a:pt x="19184" y="5272"/>
                    <a:pt x="18928" y="5040"/>
                  </a:cubicBezTo>
                  <a:lnTo>
                    <a:pt x="18092" y="4297"/>
                  </a:lnTo>
                  <a:cubicBezTo>
                    <a:pt x="17837" y="4065"/>
                    <a:pt x="17581" y="3833"/>
                    <a:pt x="17302" y="3624"/>
                  </a:cubicBezTo>
                  <a:cubicBezTo>
                    <a:pt x="17024" y="3415"/>
                    <a:pt x="16745" y="3229"/>
                    <a:pt x="16466" y="3043"/>
                  </a:cubicBezTo>
                  <a:cubicBezTo>
                    <a:pt x="16164" y="2834"/>
                    <a:pt x="15816" y="2625"/>
                    <a:pt x="15491" y="2462"/>
                  </a:cubicBezTo>
                  <a:lnTo>
                    <a:pt x="14957" y="2160"/>
                  </a:lnTo>
                  <a:cubicBezTo>
                    <a:pt x="14818" y="2068"/>
                    <a:pt x="14655" y="1998"/>
                    <a:pt x="14492" y="1928"/>
                  </a:cubicBezTo>
                  <a:cubicBezTo>
                    <a:pt x="14330" y="1835"/>
                    <a:pt x="14167" y="1766"/>
                    <a:pt x="14005" y="1696"/>
                  </a:cubicBezTo>
                  <a:cubicBezTo>
                    <a:pt x="13842" y="1626"/>
                    <a:pt x="13680" y="1557"/>
                    <a:pt x="13494" y="1487"/>
                  </a:cubicBezTo>
                  <a:cubicBezTo>
                    <a:pt x="13169" y="1348"/>
                    <a:pt x="12843" y="1231"/>
                    <a:pt x="12518" y="1115"/>
                  </a:cubicBezTo>
                  <a:cubicBezTo>
                    <a:pt x="12193" y="976"/>
                    <a:pt x="11845" y="883"/>
                    <a:pt x="11520" y="790"/>
                  </a:cubicBezTo>
                  <a:cubicBezTo>
                    <a:pt x="11171" y="697"/>
                    <a:pt x="10777" y="604"/>
                    <a:pt x="10428" y="512"/>
                  </a:cubicBezTo>
                  <a:cubicBezTo>
                    <a:pt x="9708" y="349"/>
                    <a:pt x="8965" y="233"/>
                    <a:pt x="8268" y="140"/>
                  </a:cubicBezTo>
                  <a:cubicBezTo>
                    <a:pt x="7897" y="93"/>
                    <a:pt x="7548" y="47"/>
                    <a:pt x="7177" y="24"/>
                  </a:cubicBezTo>
                  <a:cubicBezTo>
                    <a:pt x="6828" y="1"/>
                    <a:pt x="6457" y="1"/>
                    <a:pt x="6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 name="Google Shape;1418;p14"/>
          <p:cNvGrpSpPr/>
          <p:nvPr/>
        </p:nvGrpSpPr>
        <p:grpSpPr>
          <a:xfrm>
            <a:off x="6629063" y="152568"/>
            <a:ext cx="419021" cy="206874"/>
            <a:chOff x="3300800" y="2062525"/>
            <a:chExt cx="351675" cy="173625"/>
          </a:xfrm>
        </p:grpSpPr>
        <p:sp>
          <p:nvSpPr>
            <p:cNvPr id="1419" name="Google Shape;1419;p14"/>
            <p:cNvSpPr/>
            <p:nvPr/>
          </p:nvSpPr>
          <p:spPr>
            <a:xfrm>
              <a:off x="3318450" y="2078575"/>
              <a:ext cx="321425" cy="140875"/>
            </a:xfrm>
            <a:custGeom>
              <a:avLst/>
              <a:gdLst/>
              <a:ahLst/>
              <a:cxnLst/>
              <a:rect l="l" t="t" r="r" b="b"/>
              <a:pathLst>
                <a:path w="12857" h="5635" extrusionOk="0">
                  <a:moveTo>
                    <a:pt x="8571" y="1"/>
                  </a:moveTo>
                  <a:cubicBezTo>
                    <a:pt x="7915" y="1"/>
                    <a:pt x="7310" y="102"/>
                    <a:pt x="6756" y="354"/>
                  </a:cubicBezTo>
                  <a:cubicBezTo>
                    <a:pt x="6453" y="505"/>
                    <a:pt x="6201" y="656"/>
                    <a:pt x="5899" y="858"/>
                  </a:cubicBezTo>
                  <a:cubicBezTo>
                    <a:pt x="5697" y="1009"/>
                    <a:pt x="5496" y="1211"/>
                    <a:pt x="5344" y="1412"/>
                  </a:cubicBezTo>
                  <a:cubicBezTo>
                    <a:pt x="5193" y="1614"/>
                    <a:pt x="5143" y="1816"/>
                    <a:pt x="5143" y="2068"/>
                  </a:cubicBezTo>
                  <a:cubicBezTo>
                    <a:pt x="5042" y="2169"/>
                    <a:pt x="4941" y="2269"/>
                    <a:pt x="4840" y="2421"/>
                  </a:cubicBezTo>
                  <a:cubicBezTo>
                    <a:pt x="4790" y="2522"/>
                    <a:pt x="4739" y="2622"/>
                    <a:pt x="4739" y="2774"/>
                  </a:cubicBezTo>
                  <a:lnTo>
                    <a:pt x="4739" y="2824"/>
                  </a:lnTo>
                  <a:cubicBezTo>
                    <a:pt x="4689" y="2925"/>
                    <a:pt x="4689" y="3076"/>
                    <a:pt x="4739" y="3177"/>
                  </a:cubicBezTo>
                  <a:cubicBezTo>
                    <a:pt x="4588" y="3278"/>
                    <a:pt x="4437" y="3379"/>
                    <a:pt x="4286" y="3479"/>
                  </a:cubicBezTo>
                  <a:cubicBezTo>
                    <a:pt x="4235" y="3479"/>
                    <a:pt x="4235" y="3530"/>
                    <a:pt x="4185" y="3580"/>
                  </a:cubicBezTo>
                  <a:cubicBezTo>
                    <a:pt x="4160" y="3555"/>
                    <a:pt x="4134" y="3542"/>
                    <a:pt x="4109" y="3542"/>
                  </a:cubicBezTo>
                  <a:cubicBezTo>
                    <a:pt x="4084" y="3542"/>
                    <a:pt x="4059" y="3555"/>
                    <a:pt x="4033" y="3580"/>
                  </a:cubicBezTo>
                  <a:lnTo>
                    <a:pt x="3933" y="3580"/>
                  </a:lnTo>
                  <a:cubicBezTo>
                    <a:pt x="3882" y="3328"/>
                    <a:pt x="3731" y="3177"/>
                    <a:pt x="3529" y="3127"/>
                  </a:cubicBezTo>
                  <a:cubicBezTo>
                    <a:pt x="3302" y="3070"/>
                    <a:pt x="3076" y="3041"/>
                    <a:pt x="2851" y="3041"/>
                  </a:cubicBezTo>
                  <a:cubicBezTo>
                    <a:pt x="2478" y="3041"/>
                    <a:pt x="2111" y="3120"/>
                    <a:pt x="1765" y="3278"/>
                  </a:cubicBezTo>
                  <a:cubicBezTo>
                    <a:pt x="1462" y="3429"/>
                    <a:pt x="1160" y="3580"/>
                    <a:pt x="908" y="3782"/>
                  </a:cubicBezTo>
                  <a:cubicBezTo>
                    <a:pt x="757" y="3883"/>
                    <a:pt x="656" y="3933"/>
                    <a:pt x="555" y="4034"/>
                  </a:cubicBezTo>
                  <a:cubicBezTo>
                    <a:pt x="454" y="4084"/>
                    <a:pt x="353" y="4185"/>
                    <a:pt x="303" y="4286"/>
                  </a:cubicBezTo>
                  <a:cubicBezTo>
                    <a:pt x="252" y="4387"/>
                    <a:pt x="252" y="4488"/>
                    <a:pt x="252" y="4589"/>
                  </a:cubicBezTo>
                  <a:cubicBezTo>
                    <a:pt x="202" y="4639"/>
                    <a:pt x="152" y="4689"/>
                    <a:pt x="152" y="4740"/>
                  </a:cubicBezTo>
                  <a:cubicBezTo>
                    <a:pt x="0" y="4992"/>
                    <a:pt x="101" y="5244"/>
                    <a:pt x="303" y="5395"/>
                  </a:cubicBezTo>
                  <a:cubicBezTo>
                    <a:pt x="454" y="5446"/>
                    <a:pt x="605" y="5496"/>
                    <a:pt x="706" y="5496"/>
                  </a:cubicBezTo>
                  <a:cubicBezTo>
                    <a:pt x="857" y="5496"/>
                    <a:pt x="958" y="5446"/>
                    <a:pt x="1059" y="5446"/>
                  </a:cubicBezTo>
                  <a:cubicBezTo>
                    <a:pt x="1109" y="5446"/>
                    <a:pt x="1109" y="5496"/>
                    <a:pt x="1160" y="5496"/>
                  </a:cubicBezTo>
                  <a:cubicBezTo>
                    <a:pt x="1261" y="5546"/>
                    <a:pt x="1311" y="5546"/>
                    <a:pt x="1412" y="5546"/>
                  </a:cubicBezTo>
                  <a:lnTo>
                    <a:pt x="1714" y="5546"/>
                  </a:lnTo>
                  <a:lnTo>
                    <a:pt x="2118" y="5496"/>
                  </a:lnTo>
                  <a:lnTo>
                    <a:pt x="2269" y="5496"/>
                  </a:lnTo>
                  <a:cubicBezTo>
                    <a:pt x="2319" y="5546"/>
                    <a:pt x="2420" y="5546"/>
                    <a:pt x="2521" y="5546"/>
                  </a:cubicBezTo>
                  <a:lnTo>
                    <a:pt x="3176" y="5546"/>
                  </a:lnTo>
                  <a:lnTo>
                    <a:pt x="3731" y="5496"/>
                  </a:lnTo>
                  <a:cubicBezTo>
                    <a:pt x="3933" y="5496"/>
                    <a:pt x="4134" y="5446"/>
                    <a:pt x="4336" y="5446"/>
                  </a:cubicBezTo>
                  <a:lnTo>
                    <a:pt x="4487" y="5446"/>
                  </a:lnTo>
                  <a:cubicBezTo>
                    <a:pt x="4538" y="5546"/>
                    <a:pt x="4588" y="5597"/>
                    <a:pt x="4689" y="5597"/>
                  </a:cubicBezTo>
                  <a:cubicBezTo>
                    <a:pt x="4764" y="5622"/>
                    <a:pt x="4853" y="5635"/>
                    <a:pt x="4947" y="5635"/>
                  </a:cubicBezTo>
                  <a:cubicBezTo>
                    <a:pt x="5042" y="5635"/>
                    <a:pt x="5143" y="5622"/>
                    <a:pt x="5243" y="5597"/>
                  </a:cubicBezTo>
                  <a:lnTo>
                    <a:pt x="5596" y="5546"/>
                  </a:lnTo>
                  <a:cubicBezTo>
                    <a:pt x="5949" y="5546"/>
                    <a:pt x="6302" y="5496"/>
                    <a:pt x="6705" y="5496"/>
                  </a:cubicBezTo>
                  <a:lnTo>
                    <a:pt x="6857" y="5496"/>
                  </a:lnTo>
                  <a:cubicBezTo>
                    <a:pt x="7411" y="5496"/>
                    <a:pt x="7966" y="5395"/>
                    <a:pt x="8571" y="5345"/>
                  </a:cubicBezTo>
                  <a:lnTo>
                    <a:pt x="9428" y="5294"/>
                  </a:lnTo>
                  <a:lnTo>
                    <a:pt x="9882" y="5294"/>
                  </a:lnTo>
                  <a:cubicBezTo>
                    <a:pt x="10033" y="5345"/>
                    <a:pt x="10134" y="5395"/>
                    <a:pt x="10234" y="5395"/>
                  </a:cubicBezTo>
                  <a:cubicBezTo>
                    <a:pt x="10386" y="5446"/>
                    <a:pt x="10487" y="5446"/>
                    <a:pt x="10587" y="5446"/>
                  </a:cubicBezTo>
                  <a:cubicBezTo>
                    <a:pt x="10764" y="5471"/>
                    <a:pt x="10928" y="5483"/>
                    <a:pt x="11085" y="5483"/>
                  </a:cubicBezTo>
                  <a:cubicBezTo>
                    <a:pt x="11243" y="5483"/>
                    <a:pt x="11394" y="5471"/>
                    <a:pt x="11545" y="5446"/>
                  </a:cubicBezTo>
                  <a:cubicBezTo>
                    <a:pt x="11797" y="5446"/>
                    <a:pt x="12049" y="5395"/>
                    <a:pt x="12301" y="5345"/>
                  </a:cubicBezTo>
                  <a:cubicBezTo>
                    <a:pt x="12453" y="5294"/>
                    <a:pt x="12654" y="5194"/>
                    <a:pt x="12755" y="5093"/>
                  </a:cubicBezTo>
                  <a:cubicBezTo>
                    <a:pt x="12806" y="4941"/>
                    <a:pt x="12856" y="4841"/>
                    <a:pt x="12856" y="4689"/>
                  </a:cubicBezTo>
                  <a:cubicBezTo>
                    <a:pt x="12856" y="4639"/>
                    <a:pt x="12856" y="4589"/>
                    <a:pt x="12856" y="4589"/>
                  </a:cubicBezTo>
                  <a:cubicBezTo>
                    <a:pt x="12856" y="4437"/>
                    <a:pt x="12856" y="4336"/>
                    <a:pt x="12806" y="4185"/>
                  </a:cubicBezTo>
                  <a:cubicBezTo>
                    <a:pt x="12806" y="4084"/>
                    <a:pt x="12755" y="3984"/>
                    <a:pt x="12705" y="3883"/>
                  </a:cubicBezTo>
                  <a:cubicBezTo>
                    <a:pt x="12705" y="3883"/>
                    <a:pt x="12705" y="3832"/>
                    <a:pt x="12705" y="3782"/>
                  </a:cubicBezTo>
                  <a:cubicBezTo>
                    <a:pt x="12755" y="3580"/>
                    <a:pt x="12806" y="3328"/>
                    <a:pt x="12755" y="3127"/>
                  </a:cubicBezTo>
                  <a:cubicBezTo>
                    <a:pt x="12654" y="2874"/>
                    <a:pt x="12503" y="2673"/>
                    <a:pt x="12301" y="2522"/>
                  </a:cubicBezTo>
                  <a:cubicBezTo>
                    <a:pt x="12150" y="2421"/>
                    <a:pt x="11949" y="2320"/>
                    <a:pt x="11797" y="2269"/>
                  </a:cubicBezTo>
                  <a:cubicBezTo>
                    <a:pt x="11747" y="2219"/>
                    <a:pt x="11696" y="2169"/>
                    <a:pt x="11646" y="2169"/>
                  </a:cubicBezTo>
                  <a:cubicBezTo>
                    <a:pt x="11646" y="2118"/>
                    <a:pt x="11646" y="2118"/>
                    <a:pt x="11646" y="2118"/>
                  </a:cubicBezTo>
                  <a:cubicBezTo>
                    <a:pt x="11646" y="2017"/>
                    <a:pt x="11646" y="1917"/>
                    <a:pt x="11646" y="1816"/>
                  </a:cubicBezTo>
                  <a:cubicBezTo>
                    <a:pt x="11646" y="1715"/>
                    <a:pt x="11596" y="1665"/>
                    <a:pt x="11596" y="1614"/>
                  </a:cubicBezTo>
                  <a:cubicBezTo>
                    <a:pt x="11596" y="1513"/>
                    <a:pt x="11545" y="1412"/>
                    <a:pt x="11545" y="1362"/>
                  </a:cubicBezTo>
                  <a:cubicBezTo>
                    <a:pt x="11495" y="1211"/>
                    <a:pt x="11394" y="1110"/>
                    <a:pt x="11344" y="1009"/>
                  </a:cubicBezTo>
                  <a:cubicBezTo>
                    <a:pt x="11243" y="908"/>
                    <a:pt x="11092" y="807"/>
                    <a:pt x="10940" y="757"/>
                  </a:cubicBezTo>
                  <a:cubicBezTo>
                    <a:pt x="10839" y="707"/>
                    <a:pt x="10688" y="656"/>
                    <a:pt x="10587" y="606"/>
                  </a:cubicBezTo>
                  <a:cubicBezTo>
                    <a:pt x="10285" y="555"/>
                    <a:pt x="9982" y="555"/>
                    <a:pt x="9680" y="555"/>
                  </a:cubicBezTo>
                  <a:cubicBezTo>
                    <a:pt x="9680" y="505"/>
                    <a:pt x="9680" y="505"/>
                    <a:pt x="9630" y="455"/>
                  </a:cubicBezTo>
                  <a:cubicBezTo>
                    <a:pt x="9478" y="303"/>
                    <a:pt x="9277" y="152"/>
                    <a:pt x="9075" y="152"/>
                  </a:cubicBezTo>
                  <a:cubicBezTo>
                    <a:pt x="8924" y="51"/>
                    <a:pt x="8722" y="1"/>
                    <a:pt x="8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a:off x="3310875" y="2183200"/>
              <a:ext cx="337800" cy="35300"/>
            </a:xfrm>
            <a:custGeom>
              <a:avLst/>
              <a:gdLst/>
              <a:ahLst/>
              <a:cxnLst/>
              <a:rect l="l" t="t" r="r" b="b"/>
              <a:pathLst>
                <a:path w="13512" h="1412" extrusionOk="0">
                  <a:moveTo>
                    <a:pt x="6353" y="0"/>
                  </a:moveTo>
                  <a:cubicBezTo>
                    <a:pt x="5950" y="0"/>
                    <a:pt x="5496" y="51"/>
                    <a:pt x="5093" y="51"/>
                  </a:cubicBezTo>
                  <a:cubicBezTo>
                    <a:pt x="4689" y="101"/>
                    <a:pt x="4286" y="101"/>
                    <a:pt x="3832" y="101"/>
                  </a:cubicBezTo>
                  <a:lnTo>
                    <a:pt x="2068" y="101"/>
                  </a:lnTo>
                  <a:cubicBezTo>
                    <a:pt x="1564" y="151"/>
                    <a:pt x="1060" y="252"/>
                    <a:pt x="555" y="303"/>
                  </a:cubicBezTo>
                  <a:cubicBezTo>
                    <a:pt x="152" y="353"/>
                    <a:pt x="1" y="958"/>
                    <a:pt x="404" y="1160"/>
                  </a:cubicBezTo>
                  <a:cubicBezTo>
                    <a:pt x="505" y="1261"/>
                    <a:pt x="656" y="1311"/>
                    <a:pt x="807" y="1311"/>
                  </a:cubicBezTo>
                  <a:lnTo>
                    <a:pt x="1362" y="1311"/>
                  </a:lnTo>
                  <a:cubicBezTo>
                    <a:pt x="1412" y="1294"/>
                    <a:pt x="1474" y="1289"/>
                    <a:pt x="1541" y="1289"/>
                  </a:cubicBezTo>
                  <a:cubicBezTo>
                    <a:pt x="1676" y="1289"/>
                    <a:pt x="1833" y="1311"/>
                    <a:pt x="1967" y="1311"/>
                  </a:cubicBezTo>
                  <a:lnTo>
                    <a:pt x="2522" y="1361"/>
                  </a:lnTo>
                  <a:lnTo>
                    <a:pt x="4941" y="1361"/>
                  </a:lnTo>
                  <a:lnTo>
                    <a:pt x="6051" y="1311"/>
                  </a:lnTo>
                  <a:lnTo>
                    <a:pt x="6958" y="1311"/>
                  </a:lnTo>
                  <a:lnTo>
                    <a:pt x="8017" y="1412"/>
                  </a:lnTo>
                  <a:lnTo>
                    <a:pt x="12554" y="1412"/>
                  </a:lnTo>
                  <a:cubicBezTo>
                    <a:pt x="12705" y="1412"/>
                    <a:pt x="12857" y="1412"/>
                    <a:pt x="13008" y="1361"/>
                  </a:cubicBezTo>
                  <a:cubicBezTo>
                    <a:pt x="13109" y="1361"/>
                    <a:pt x="13209" y="1261"/>
                    <a:pt x="13310" y="1210"/>
                  </a:cubicBezTo>
                  <a:cubicBezTo>
                    <a:pt x="13411" y="1109"/>
                    <a:pt x="13462" y="1009"/>
                    <a:pt x="13512" y="857"/>
                  </a:cubicBezTo>
                  <a:cubicBezTo>
                    <a:pt x="13512" y="756"/>
                    <a:pt x="13462" y="656"/>
                    <a:pt x="13411" y="555"/>
                  </a:cubicBezTo>
                  <a:cubicBezTo>
                    <a:pt x="13361" y="504"/>
                    <a:pt x="13260" y="404"/>
                    <a:pt x="13159" y="404"/>
                  </a:cubicBezTo>
                  <a:cubicBezTo>
                    <a:pt x="12957" y="303"/>
                    <a:pt x="12806" y="202"/>
                    <a:pt x="12604" y="202"/>
                  </a:cubicBezTo>
                  <a:cubicBezTo>
                    <a:pt x="12151" y="101"/>
                    <a:pt x="11697" y="51"/>
                    <a:pt x="11294" y="51"/>
                  </a:cubicBezTo>
                  <a:lnTo>
                    <a:pt x="10638" y="0"/>
                  </a:lnTo>
                  <a:lnTo>
                    <a:pt x="10084" y="0"/>
                  </a:lnTo>
                  <a:lnTo>
                    <a:pt x="8874" y="51"/>
                  </a:lnTo>
                  <a:lnTo>
                    <a:pt x="7613" y="51"/>
                  </a:lnTo>
                  <a:cubicBezTo>
                    <a:pt x="7160" y="51"/>
                    <a:pt x="6756" y="0"/>
                    <a:pt x="6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a:off x="3463375" y="2142650"/>
              <a:ext cx="26500" cy="22925"/>
            </a:xfrm>
            <a:custGeom>
              <a:avLst/>
              <a:gdLst/>
              <a:ahLst/>
              <a:cxnLst/>
              <a:rect l="l" t="t" r="r" b="b"/>
              <a:pathLst>
                <a:path w="1060" h="917" extrusionOk="0">
                  <a:moveTo>
                    <a:pt x="433" y="1"/>
                  </a:moveTo>
                  <a:cubicBezTo>
                    <a:pt x="206" y="1"/>
                    <a:pt x="1" y="155"/>
                    <a:pt x="1" y="412"/>
                  </a:cubicBezTo>
                  <a:cubicBezTo>
                    <a:pt x="1" y="664"/>
                    <a:pt x="203" y="866"/>
                    <a:pt x="455" y="916"/>
                  </a:cubicBezTo>
                  <a:cubicBezTo>
                    <a:pt x="858" y="916"/>
                    <a:pt x="1060" y="412"/>
                    <a:pt x="808" y="160"/>
                  </a:cubicBezTo>
                  <a:cubicBezTo>
                    <a:pt x="698" y="51"/>
                    <a:pt x="562" y="1"/>
                    <a:pt x="4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a:off x="3489850" y="2144575"/>
              <a:ext cx="26100" cy="22250"/>
            </a:xfrm>
            <a:custGeom>
              <a:avLst/>
              <a:gdLst/>
              <a:ahLst/>
              <a:cxnLst/>
              <a:rect l="l" t="t" r="r" b="b"/>
              <a:pathLst>
                <a:path w="1044" h="890" extrusionOk="0">
                  <a:moveTo>
                    <a:pt x="566" y="0"/>
                  </a:moveTo>
                  <a:cubicBezTo>
                    <a:pt x="458" y="0"/>
                    <a:pt x="346" y="41"/>
                    <a:pt x="253" y="134"/>
                  </a:cubicBezTo>
                  <a:cubicBezTo>
                    <a:pt x="1" y="386"/>
                    <a:pt x="152" y="890"/>
                    <a:pt x="555" y="890"/>
                  </a:cubicBezTo>
                  <a:cubicBezTo>
                    <a:pt x="807" y="890"/>
                    <a:pt x="1009" y="688"/>
                    <a:pt x="1009" y="487"/>
                  </a:cubicBezTo>
                  <a:cubicBezTo>
                    <a:pt x="1044" y="207"/>
                    <a:pt x="81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a:off x="3651175" y="2213450"/>
              <a:ext cx="25" cy="25"/>
            </a:xfrm>
            <a:custGeom>
              <a:avLst/>
              <a:gdLst/>
              <a:ahLst/>
              <a:cxnLst/>
              <a:rect l="l" t="t" r="r" b="b"/>
              <a:pathLst>
                <a:path w="1" h="1" extrusionOk="0">
                  <a:moveTo>
                    <a:pt x="1" y="0"/>
                  </a:moveTo>
                  <a:close/>
                </a:path>
              </a:pathLst>
            </a:custGeom>
            <a:solidFill>
              <a:srgbClr val="4E2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a:off x="3300800" y="2062525"/>
              <a:ext cx="351675" cy="173625"/>
            </a:xfrm>
            <a:custGeom>
              <a:avLst/>
              <a:gdLst/>
              <a:ahLst/>
              <a:cxnLst/>
              <a:rect l="l" t="t" r="r" b="b"/>
              <a:pathLst>
                <a:path w="14067" h="6945" extrusionOk="0">
                  <a:moveTo>
                    <a:pt x="9075" y="895"/>
                  </a:moveTo>
                  <a:cubicBezTo>
                    <a:pt x="9226" y="895"/>
                    <a:pt x="9378" y="895"/>
                    <a:pt x="9529" y="945"/>
                  </a:cubicBezTo>
                  <a:lnTo>
                    <a:pt x="9731" y="996"/>
                  </a:lnTo>
                  <a:cubicBezTo>
                    <a:pt x="10083" y="1147"/>
                    <a:pt x="10436" y="1248"/>
                    <a:pt x="10789" y="1399"/>
                  </a:cubicBezTo>
                  <a:cubicBezTo>
                    <a:pt x="10940" y="1500"/>
                    <a:pt x="11041" y="1550"/>
                    <a:pt x="11193" y="1651"/>
                  </a:cubicBezTo>
                  <a:cubicBezTo>
                    <a:pt x="11445" y="1802"/>
                    <a:pt x="11646" y="1954"/>
                    <a:pt x="11898" y="2155"/>
                  </a:cubicBezTo>
                  <a:cubicBezTo>
                    <a:pt x="11999" y="2256"/>
                    <a:pt x="12100" y="2357"/>
                    <a:pt x="12201" y="2458"/>
                  </a:cubicBezTo>
                  <a:cubicBezTo>
                    <a:pt x="12251" y="2559"/>
                    <a:pt x="12352" y="2659"/>
                    <a:pt x="12402" y="2760"/>
                  </a:cubicBezTo>
                  <a:cubicBezTo>
                    <a:pt x="12554" y="2962"/>
                    <a:pt x="12655" y="3164"/>
                    <a:pt x="12755" y="3365"/>
                  </a:cubicBezTo>
                  <a:cubicBezTo>
                    <a:pt x="12907" y="3567"/>
                    <a:pt x="12856" y="3567"/>
                    <a:pt x="12907" y="3668"/>
                  </a:cubicBezTo>
                  <a:cubicBezTo>
                    <a:pt x="12957" y="3819"/>
                    <a:pt x="12957" y="3819"/>
                    <a:pt x="12957" y="3920"/>
                  </a:cubicBezTo>
                  <a:cubicBezTo>
                    <a:pt x="13007" y="3970"/>
                    <a:pt x="13007" y="4222"/>
                    <a:pt x="13058" y="4373"/>
                  </a:cubicBezTo>
                  <a:cubicBezTo>
                    <a:pt x="13058" y="4525"/>
                    <a:pt x="13108" y="4676"/>
                    <a:pt x="13108" y="4827"/>
                  </a:cubicBezTo>
                  <a:cubicBezTo>
                    <a:pt x="13159" y="4978"/>
                    <a:pt x="13108" y="5130"/>
                    <a:pt x="13108" y="5331"/>
                  </a:cubicBezTo>
                  <a:cubicBezTo>
                    <a:pt x="13108" y="5533"/>
                    <a:pt x="13108" y="5684"/>
                    <a:pt x="13108" y="5886"/>
                  </a:cubicBezTo>
                  <a:lnTo>
                    <a:pt x="13108" y="5987"/>
                  </a:lnTo>
                  <a:lnTo>
                    <a:pt x="12453" y="5987"/>
                  </a:lnTo>
                  <a:cubicBezTo>
                    <a:pt x="11949" y="5987"/>
                    <a:pt x="11445" y="5936"/>
                    <a:pt x="10940" y="5936"/>
                  </a:cubicBezTo>
                  <a:lnTo>
                    <a:pt x="9478" y="5936"/>
                  </a:lnTo>
                  <a:lnTo>
                    <a:pt x="8823" y="5886"/>
                  </a:lnTo>
                  <a:lnTo>
                    <a:pt x="3882" y="5886"/>
                  </a:lnTo>
                  <a:lnTo>
                    <a:pt x="2420" y="5936"/>
                  </a:lnTo>
                  <a:cubicBezTo>
                    <a:pt x="1916" y="5936"/>
                    <a:pt x="1412" y="6037"/>
                    <a:pt x="908" y="6037"/>
                  </a:cubicBezTo>
                  <a:cubicBezTo>
                    <a:pt x="908" y="5886"/>
                    <a:pt x="958" y="5785"/>
                    <a:pt x="1009" y="5634"/>
                  </a:cubicBezTo>
                  <a:lnTo>
                    <a:pt x="1110" y="5382"/>
                  </a:lnTo>
                  <a:cubicBezTo>
                    <a:pt x="1160" y="5281"/>
                    <a:pt x="1160" y="5231"/>
                    <a:pt x="1210" y="5180"/>
                  </a:cubicBezTo>
                  <a:cubicBezTo>
                    <a:pt x="1261" y="5079"/>
                    <a:pt x="1311" y="5029"/>
                    <a:pt x="1362" y="4928"/>
                  </a:cubicBezTo>
                  <a:cubicBezTo>
                    <a:pt x="1463" y="4878"/>
                    <a:pt x="1614" y="4726"/>
                    <a:pt x="1715" y="4575"/>
                  </a:cubicBezTo>
                  <a:lnTo>
                    <a:pt x="1916" y="4424"/>
                  </a:lnTo>
                  <a:cubicBezTo>
                    <a:pt x="2068" y="4323"/>
                    <a:pt x="2219" y="4273"/>
                    <a:pt x="2370" y="4172"/>
                  </a:cubicBezTo>
                  <a:lnTo>
                    <a:pt x="2622" y="4071"/>
                  </a:lnTo>
                  <a:cubicBezTo>
                    <a:pt x="2723" y="4021"/>
                    <a:pt x="2874" y="3970"/>
                    <a:pt x="2975" y="3970"/>
                  </a:cubicBezTo>
                  <a:lnTo>
                    <a:pt x="3580" y="3970"/>
                  </a:lnTo>
                  <a:cubicBezTo>
                    <a:pt x="3782" y="4071"/>
                    <a:pt x="3933" y="4121"/>
                    <a:pt x="4135" y="4222"/>
                  </a:cubicBezTo>
                  <a:cubicBezTo>
                    <a:pt x="4286" y="4222"/>
                    <a:pt x="4437" y="4273"/>
                    <a:pt x="4538" y="4323"/>
                  </a:cubicBezTo>
                  <a:lnTo>
                    <a:pt x="4891" y="4474"/>
                  </a:lnTo>
                  <a:cubicBezTo>
                    <a:pt x="4992" y="4474"/>
                    <a:pt x="5092" y="4525"/>
                    <a:pt x="5143" y="4575"/>
                  </a:cubicBezTo>
                  <a:cubicBezTo>
                    <a:pt x="5143" y="4525"/>
                    <a:pt x="5193" y="4474"/>
                    <a:pt x="5193" y="4373"/>
                  </a:cubicBezTo>
                  <a:cubicBezTo>
                    <a:pt x="5244" y="4222"/>
                    <a:pt x="5294" y="4071"/>
                    <a:pt x="5344" y="3920"/>
                  </a:cubicBezTo>
                  <a:lnTo>
                    <a:pt x="5445" y="3567"/>
                  </a:lnTo>
                  <a:cubicBezTo>
                    <a:pt x="5496" y="3466"/>
                    <a:pt x="5546" y="3365"/>
                    <a:pt x="5647" y="3264"/>
                  </a:cubicBezTo>
                  <a:lnTo>
                    <a:pt x="5697" y="3113"/>
                  </a:lnTo>
                  <a:cubicBezTo>
                    <a:pt x="5748" y="3063"/>
                    <a:pt x="5748" y="3012"/>
                    <a:pt x="5798" y="2962"/>
                  </a:cubicBezTo>
                  <a:cubicBezTo>
                    <a:pt x="6000" y="2659"/>
                    <a:pt x="6252" y="2307"/>
                    <a:pt x="6504" y="2004"/>
                  </a:cubicBezTo>
                  <a:lnTo>
                    <a:pt x="6756" y="1752"/>
                  </a:lnTo>
                  <a:cubicBezTo>
                    <a:pt x="6857" y="1651"/>
                    <a:pt x="6958" y="1550"/>
                    <a:pt x="7059" y="1500"/>
                  </a:cubicBezTo>
                  <a:lnTo>
                    <a:pt x="7411" y="1298"/>
                  </a:lnTo>
                  <a:cubicBezTo>
                    <a:pt x="7563" y="1197"/>
                    <a:pt x="7764" y="1147"/>
                    <a:pt x="7916" y="1097"/>
                  </a:cubicBezTo>
                  <a:cubicBezTo>
                    <a:pt x="8016" y="1046"/>
                    <a:pt x="8117" y="996"/>
                    <a:pt x="8218" y="996"/>
                  </a:cubicBezTo>
                  <a:cubicBezTo>
                    <a:pt x="8420" y="945"/>
                    <a:pt x="8571" y="945"/>
                    <a:pt x="8722" y="895"/>
                  </a:cubicBezTo>
                  <a:close/>
                  <a:moveTo>
                    <a:pt x="8949" y="0"/>
                  </a:moveTo>
                  <a:cubicBezTo>
                    <a:pt x="8823" y="0"/>
                    <a:pt x="8697" y="13"/>
                    <a:pt x="8571" y="38"/>
                  </a:cubicBezTo>
                  <a:cubicBezTo>
                    <a:pt x="8319" y="38"/>
                    <a:pt x="8117" y="88"/>
                    <a:pt x="7865" y="139"/>
                  </a:cubicBezTo>
                  <a:cubicBezTo>
                    <a:pt x="7664" y="189"/>
                    <a:pt x="7462" y="290"/>
                    <a:pt x="7260" y="391"/>
                  </a:cubicBezTo>
                  <a:cubicBezTo>
                    <a:pt x="7008" y="492"/>
                    <a:pt x="6806" y="592"/>
                    <a:pt x="6605" y="744"/>
                  </a:cubicBezTo>
                  <a:cubicBezTo>
                    <a:pt x="6202" y="1046"/>
                    <a:pt x="5849" y="1399"/>
                    <a:pt x="5597" y="1802"/>
                  </a:cubicBezTo>
                  <a:cubicBezTo>
                    <a:pt x="5294" y="2155"/>
                    <a:pt x="5042" y="2559"/>
                    <a:pt x="4840" y="2962"/>
                  </a:cubicBezTo>
                  <a:cubicBezTo>
                    <a:pt x="4739" y="3113"/>
                    <a:pt x="4689" y="3264"/>
                    <a:pt x="4639" y="3416"/>
                  </a:cubicBezTo>
                  <a:cubicBezTo>
                    <a:pt x="4437" y="3315"/>
                    <a:pt x="4235" y="3264"/>
                    <a:pt x="4034" y="3164"/>
                  </a:cubicBezTo>
                  <a:cubicBezTo>
                    <a:pt x="3782" y="3063"/>
                    <a:pt x="3479" y="3012"/>
                    <a:pt x="3227" y="3012"/>
                  </a:cubicBezTo>
                  <a:cubicBezTo>
                    <a:pt x="2975" y="3063"/>
                    <a:pt x="2723" y="3113"/>
                    <a:pt x="2471" y="3164"/>
                  </a:cubicBezTo>
                  <a:cubicBezTo>
                    <a:pt x="2017" y="3315"/>
                    <a:pt x="1614" y="3567"/>
                    <a:pt x="1210" y="3869"/>
                  </a:cubicBezTo>
                  <a:cubicBezTo>
                    <a:pt x="757" y="4222"/>
                    <a:pt x="454" y="4676"/>
                    <a:pt x="253" y="5231"/>
                  </a:cubicBezTo>
                  <a:cubicBezTo>
                    <a:pt x="152" y="5483"/>
                    <a:pt x="51" y="5735"/>
                    <a:pt x="51" y="6037"/>
                  </a:cubicBezTo>
                  <a:cubicBezTo>
                    <a:pt x="1" y="6289"/>
                    <a:pt x="51" y="6541"/>
                    <a:pt x="253" y="6693"/>
                  </a:cubicBezTo>
                  <a:cubicBezTo>
                    <a:pt x="303" y="6743"/>
                    <a:pt x="303" y="6793"/>
                    <a:pt x="353" y="6793"/>
                  </a:cubicBezTo>
                  <a:cubicBezTo>
                    <a:pt x="505" y="6894"/>
                    <a:pt x="706" y="6945"/>
                    <a:pt x="858" y="6945"/>
                  </a:cubicBezTo>
                  <a:lnTo>
                    <a:pt x="1412" y="6945"/>
                  </a:lnTo>
                  <a:lnTo>
                    <a:pt x="2068" y="6894"/>
                  </a:lnTo>
                  <a:cubicBezTo>
                    <a:pt x="2471" y="6894"/>
                    <a:pt x="2925" y="6894"/>
                    <a:pt x="3378" y="6844"/>
                  </a:cubicBezTo>
                  <a:cubicBezTo>
                    <a:pt x="4286" y="6844"/>
                    <a:pt x="5244" y="6793"/>
                    <a:pt x="6202" y="6793"/>
                  </a:cubicBezTo>
                  <a:lnTo>
                    <a:pt x="9025" y="6793"/>
                  </a:lnTo>
                  <a:cubicBezTo>
                    <a:pt x="9277" y="6793"/>
                    <a:pt x="9529" y="6844"/>
                    <a:pt x="9781" y="6844"/>
                  </a:cubicBezTo>
                  <a:lnTo>
                    <a:pt x="13310" y="6844"/>
                  </a:lnTo>
                  <a:cubicBezTo>
                    <a:pt x="13360" y="6844"/>
                    <a:pt x="13411" y="6894"/>
                    <a:pt x="13512" y="6894"/>
                  </a:cubicBezTo>
                  <a:cubicBezTo>
                    <a:pt x="13713" y="6894"/>
                    <a:pt x="13915" y="6693"/>
                    <a:pt x="13965" y="6491"/>
                  </a:cubicBezTo>
                  <a:cubicBezTo>
                    <a:pt x="13965" y="6440"/>
                    <a:pt x="13965" y="6390"/>
                    <a:pt x="13965" y="6340"/>
                  </a:cubicBezTo>
                  <a:cubicBezTo>
                    <a:pt x="13965" y="6289"/>
                    <a:pt x="13965" y="6239"/>
                    <a:pt x="13965" y="6188"/>
                  </a:cubicBezTo>
                  <a:lnTo>
                    <a:pt x="13965" y="6037"/>
                  </a:lnTo>
                  <a:cubicBezTo>
                    <a:pt x="13965" y="5936"/>
                    <a:pt x="13965" y="5886"/>
                    <a:pt x="13965" y="5785"/>
                  </a:cubicBezTo>
                  <a:lnTo>
                    <a:pt x="13965" y="5684"/>
                  </a:lnTo>
                  <a:cubicBezTo>
                    <a:pt x="13965" y="5583"/>
                    <a:pt x="13965" y="5432"/>
                    <a:pt x="14016" y="5331"/>
                  </a:cubicBezTo>
                  <a:cubicBezTo>
                    <a:pt x="14066" y="5180"/>
                    <a:pt x="14016" y="5029"/>
                    <a:pt x="14016" y="4827"/>
                  </a:cubicBezTo>
                  <a:cubicBezTo>
                    <a:pt x="14016" y="4676"/>
                    <a:pt x="14016" y="4474"/>
                    <a:pt x="13965" y="4323"/>
                  </a:cubicBezTo>
                  <a:cubicBezTo>
                    <a:pt x="13965" y="4222"/>
                    <a:pt x="13915" y="4071"/>
                    <a:pt x="13915" y="3920"/>
                  </a:cubicBezTo>
                  <a:cubicBezTo>
                    <a:pt x="13865" y="3819"/>
                    <a:pt x="13814" y="3617"/>
                    <a:pt x="13814" y="3416"/>
                  </a:cubicBezTo>
                  <a:cubicBezTo>
                    <a:pt x="13713" y="3264"/>
                    <a:pt x="13663" y="3113"/>
                    <a:pt x="13612" y="2962"/>
                  </a:cubicBezTo>
                  <a:cubicBezTo>
                    <a:pt x="13411" y="2659"/>
                    <a:pt x="13260" y="2357"/>
                    <a:pt x="13058" y="2105"/>
                  </a:cubicBezTo>
                  <a:cubicBezTo>
                    <a:pt x="12755" y="1702"/>
                    <a:pt x="12453" y="1399"/>
                    <a:pt x="12050" y="1147"/>
                  </a:cubicBezTo>
                  <a:cubicBezTo>
                    <a:pt x="11898" y="996"/>
                    <a:pt x="11697" y="895"/>
                    <a:pt x="11495" y="744"/>
                  </a:cubicBezTo>
                  <a:cubicBezTo>
                    <a:pt x="11293" y="643"/>
                    <a:pt x="11092" y="542"/>
                    <a:pt x="10890" y="441"/>
                  </a:cubicBezTo>
                  <a:cubicBezTo>
                    <a:pt x="10386" y="240"/>
                    <a:pt x="9882" y="88"/>
                    <a:pt x="9327" y="38"/>
                  </a:cubicBezTo>
                  <a:cubicBezTo>
                    <a:pt x="9201" y="13"/>
                    <a:pt x="9075" y="0"/>
                    <a:pt x="8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725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7" r:id="rId7"/>
    <p:sldLayoutId id="2147483659" r:id="rId8"/>
    <p:sldLayoutId id="2147483660" r:id="rId9"/>
    <p:sldLayoutId id="2147483663"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www.electronicsforyou.com/" TargetMode="External"/><Relationship Id="rId2" Type="http://schemas.openxmlformats.org/officeDocument/2006/relationships/hyperlink" Target="https://www.scribd.com/" TargetMode="External"/><Relationship Id="rId1" Type="http://schemas.openxmlformats.org/officeDocument/2006/relationships/slideLayout" Target="../slideLayouts/slideLayout8.xml"/><Relationship Id="rId5" Type="http://schemas.openxmlformats.org/officeDocument/2006/relationships/hyperlink" Target="http://www.engineersgarage.com/" TargetMode="External"/><Relationship Id="rId4" Type="http://schemas.openxmlformats.org/officeDocument/2006/relationships/hyperlink" Target="http://www.wikipedia.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1.xml"/><Relationship Id="rId5" Type="http://schemas.openxmlformats.org/officeDocument/2006/relationships/image" Target="../media/image13.jpeg"/><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solidFill>
                  <a:schemeClr val="accent1"/>
                </a:solidFill>
              </a:rPr>
              <a:t>WATER LEVEL INDICATOR</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Here is where </a:t>
            </a:r>
            <a:r>
              <a:rPr lang="es" dirty="0" smtClean="0"/>
              <a:t>our </a:t>
            </a:r>
            <a:r>
              <a:rPr lang="es" dirty="0"/>
              <a:t>presentation begins</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DIODE</a:t>
            </a:r>
            <a:endParaRPr lang="en-IN" b="1" u="sng" dirty="0"/>
          </a:p>
        </p:txBody>
      </p:sp>
      <p:sp>
        <p:nvSpPr>
          <p:cNvPr id="3" name="Rectangle 2"/>
          <p:cNvSpPr/>
          <p:nvPr/>
        </p:nvSpPr>
        <p:spPr>
          <a:xfrm>
            <a:off x="287056" y="1120228"/>
            <a:ext cx="5682358" cy="1815882"/>
          </a:xfrm>
          <a:prstGeom prst="rect">
            <a:avLst/>
          </a:prstGeom>
        </p:spPr>
        <p:txBody>
          <a:bodyPr wrap="square">
            <a:spAutoFit/>
          </a:bodyPr>
          <a:lstStyle/>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A diode is a specialized electronic component with two electrodes called the anode and the cathode. Most diodes are made with semiconductor materials such as silicon, germanium, or selenium. Some diodes are comprised of metal electrodes in a chamber evacuated or filled with a pure elemental gas at low pressure. Diodes can be used as rectifiers, signal limiters, voltage regulators, switches, signal modulators, signal mixers, signal demodulators, and oscillators.</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051891"/>
            <a:ext cx="3730297" cy="1632005"/>
          </a:xfrm>
          <a:prstGeom prst="rect">
            <a:avLst/>
          </a:prstGeom>
        </p:spPr>
      </p:pic>
    </p:spTree>
    <p:extLst>
      <p:ext uri="{BB962C8B-B14F-4D97-AF65-F5344CB8AC3E}">
        <p14:creationId xmlns:p14="http://schemas.microsoft.com/office/powerpoint/2010/main" val="1344502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BUZZER</a:t>
            </a:r>
            <a:endParaRPr lang="en-IN" b="1" u="sng" dirty="0"/>
          </a:p>
        </p:txBody>
      </p:sp>
      <p:sp>
        <p:nvSpPr>
          <p:cNvPr id="3" name="Rectangle 2"/>
          <p:cNvSpPr/>
          <p:nvPr/>
        </p:nvSpPr>
        <p:spPr>
          <a:xfrm>
            <a:off x="287056" y="1016895"/>
            <a:ext cx="5682358" cy="2462213"/>
          </a:xfrm>
          <a:prstGeom prst="rect">
            <a:avLst/>
          </a:prstGeom>
        </p:spPr>
        <p:txBody>
          <a:bodyPr wrap="square">
            <a:spAutoFit/>
          </a:bodyPr>
          <a:lstStyle/>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A buzzer or beeper is an audio signaling device, which may be mechanical, electromechanical, or piezoelectric. Typical uses of buzzers and beepers include alarm devices, timers and confirmation of user input such as a mouse click or keystroke</a:t>
            </a:r>
            <a:r>
              <a:rPr lang="en-US" dirty="0" smtClean="0">
                <a:solidFill>
                  <a:schemeClr val="lt1"/>
                </a:solidFill>
                <a:latin typeface="Roboto Light"/>
                <a:ea typeface="Roboto Light"/>
                <a:cs typeface="Roboto Light"/>
                <a:sym typeface="Roboto Light"/>
              </a:rPr>
              <a:t>.</a:t>
            </a:r>
          </a:p>
          <a:p>
            <a:pPr marL="285750" indent="-285750">
              <a:buClr>
                <a:schemeClr val="accent2"/>
              </a:buClr>
              <a:buFont typeface="Wingdings" pitchFamily="2" charset="2"/>
              <a:buChar char="v"/>
            </a:pPr>
            <a:endParaRPr lang="en-US" dirty="0">
              <a:solidFill>
                <a:schemeClr val="lt1"/>
              </a:solidFill>
              <a:latin typeface="Roboto Light"/>
              <a:ea typeface="Roboto Light"/>
              <a:cs typeface="Roboto Light"/>
              <a:sym typeface="Roboto Light"/>
            </a:endParaRPr>
          </a:p>
          <a:p>
            <a:pPr marL="285750" indent="-285750">
              <a:buClr>
                <a:schemeClr val="accent2"/>
              </a:buClr>
              <a:buFont typeface="Wingdings" pitchFamily="2" charset="2"/>
              <a:buChar char="q"/>
            </a:pPr>
            <a:r>
              <a:rPr lang="en-US" dirty="0" smtClean="0">
                <a:solidFill>
                  <a:schemeClr val="lt1"/>
                </a:solidFill>
                <a:latin typeface="Roboto Light"/>
                <a:ea typeface="Roboto Light"/>
                <a:cs typeface="Roboto Light"/>
                <a:sym typeface="Roboto Light"/>
              </a:rPr>
              <a:t>Piezoelectric</a:t>
            </a:r>
          </a:p>
          <a:p>
            <a:pPr marL="285750" indent="-285750">
              <a:buClr>
                <a:schemeClr val="accent2"/>
              </a:buClr>
              <a:buFont typeface="Wingdings" pitchFamily="2" charset="2"/>
              <a:buChar char="v"/>
            </a:pPr>
            <a:endParaRPr lang="en-US" dirty="0">
              <a:solidFill>
                <a:schemeClr val="lt1"/>
              </a:solidFill>
              <a:latin typeface="Roboto Light"/>
              <a:ea typeface="Roboto Light"/>
              <a:cs typeface="Roboto Light"/>
              <a:sym typeface="Roboto Light"/>
            </a:endParaRPr>
          </a:p>
          <a:p>
            <a:pPr marL="285750" indent="-285750">
              <a:buClr>
                <a:schemeClr val="accent2"/>
              </a:buClr>
              <a:buFont typeface="Wingdings" pitchFamily="2" charset="2"/>
              <a:buChar char="v"/>
            </a:pPr>
            <a:r>
              <a:rPr lang="en-US" dirty="0" smtClean="0">
                <a:solidFill>
                  <a:schemeClr val="lt1"/>
                </a:solidFill>
                <a:latin typeface="Roboto Light"/>
                <a:ea typeface="Roboto Light"/>
                <a:cs typeface="Roboto Light"/>
                <a:sym typeface="Roboto Light"/>
              </a:rPr>
              <a:t>A </a:t>
            </a:r>
            <a:r>
              <a:rPr lang="en-US" dirty="0">
                <a:solidFill>
                  <a:schemeClr val="lt1"/>
                </a:solidFill>
                <a:latin typeface="Roboto Light"/>
                <a:ea typeface="Roboto Light"/>
                <a:cs typeface="Roboto Light"/>
                <a:sym typeface="Roboto Light"/>
              </a:rPr>
              <a:t>piezoelectric element may be driven by an oscillating electronic circuit or other audio signal source, driven with a piezoelectric audio amplifier. Sounds commonly used to indicate that a button has been pressed are a click, a ring or a beep.</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3409049"/>
            <a:ext cx="2957314" cy="1662010"/>
          </a:xfrm>
          <a:prstGeom prst="rect">
            <a:avLst/>
          </a:prstGeom>
        </p:spPr>
      </p:pic>
    </p:spTree>
    <p:extLst>
      <p:ext uri="{BB962C8B-B14F-4D97-AF65-F5344CB8AC3E}">
        <p14:creationId xmlns:p14="http://schemas.microsoft.com/office/powerpoint/2010/main" val="1344502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PCB BOARD</a:t>
            </a:r>
            <a:endParaRPr lang="en-IN" b="1" u="sng" dirty="0"/>
          </a:p>
        </p:txBody>
      </p:sp>
      <p:sp>
        <p:nvSpPr>
          <p:cNvPr id="3" name="Rectangle 2"/>
          <p:cNvSpPr/>
          <p:nvPr/>
        </p:nvSpPr>
        <p:spPr>
          <a:xfrm>
            <a:off x="123128" y="1203598"/>
            <a:ext cx="5846285" cy="2246769"/>
          </a:xfrm>
          <a:prstGeom prst="rect">
            <a:avLst/>
          </a:prstGeom>
        </p:spPr>
        <p:txBody>
          <a:bodyPr wrap="square">
            <a:spAutoFit/>
          </a:bodyPr>
          <a:lstStyle/>
          <a:p>
            <a:pPr>
              <a:buClr>
                <a:schemeClr val="accent2"/>
              </a:buClr>
            </a:pPr>
            <a:r>
              <a:rPr lang="en-US" dirty="0">
                <a:solidFill>
                  <a:schemeClr val="lt1"/>
                </a:solidFill>
                <a:latin typeface="Roboto Light"/>
                <a:ea typeface="Roboto Light"/>
                <a:cs typeface="Roboto Light"/>
                <a:sym typeface="Roboto Light"/>
              </a:rPr>
              <a:t>A printed circuit board (PCB) mechanically supports and electrically connects electronic components using conductive tracks, pads and other features etched from copper sheets laminated onto a non conductive substrate. PCBs can be single sided, double sided (or multi-</a:t>
            </a:r>
            <a:r>
              <a:rPr lang="en-US" dirty="0" err="1">
                <a:solidFill>
                  <a:schemeClr val="lt1"/>
                </a:solidFill>
                <a:latin typeface="Roboto Light"/>
                <a:ea typeface="Roboto Light"/>
                <a:cs typeface="Roboto Light"/>
                <a:sym typeface="Roboto Light"/>
              </a:rPr>
              <a:t>layer.Printed</a:t>
            </a:r>
            <a:r>
              <a:rPr lang="en-US" dirty="0">
                <a:solidFill>
                  <a:schemeClr val="lt1"/>
                </a:solidFill>
                <a:latin typeface="Roboto Light"/>
                <a:ea typeface="Roboto Light"/>
                <a:cs typeface="Roboto Light"/>
                <a:sym typeface="Roboto Light"/>
              </a:rPr>
              <a:t> circuit boards are used in all but the simplest electronic products. PCBs require the additional design effort to lay out the circuit, but manufacturing and assembly can be automated. Manufacturing circuits with PCBs is cheaper and faster than with other wiring methods as components are mounted and wired with one single part. Furthermore, operator wiring errors are eliminated.</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821" y="3418140"/>
            <a:ext cx="2194595" cy="1643828"/>
          </a:xfrm>
          <a:prstGeom prst="rect">
            <a:avLst/>
          </a:prstGeom>
        </p:spPr>
      </p:pic>
    </p:spTree>
    <p:extLst>
      <p:ext uri="{BB962C8B-B14F-4D97-AF65-F5344CB8AC3E}">
        <p14:creationId xmlns:p14="http://schemas.microsoft.com/office/powerpoint/2010/main" val="1344502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LED</a:t>
            </a:r>
            <a:endParaRPr lang="en-IN" b="1" u="sng" dirty="0"/>
          </a:p>
        </p:txBody>
      </p:sp>
      <p:sp>
        <p:nvSpPr>
          <p:cNvPr id="3" name="Rectangle 2"/>
          <p:cNvSpPr/>
          <p:nvPr/>
        </p:nvSpPr>
        <p:spPr>
          <a:xfrm>
            <a:off x="179512" y="1203598"/>
            <a:ext cx="5682358" cy="1815882"/>
          </a:xfrm>
          <a:prstGeom prst="rect">
            <a:avLst/>
          </a:prstGeom>
        </p:spPr>
        <p:txBody>
          <a:bodyPr wrap="square">
            <a:spAutoFit/>
          </a:bodyPr>
          <a:lstStyle/>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A light-emitting diode (LED) is a two-lead semiconductor light source. It is a </a:t>
            </a:r>
            <a:r>
              <a:rPr lang="en-US" dirty="0" err="1">
                <a:solidFill>
                  <a:schemeClr val="lt1"/>
                </a:solidFill>
                <a:latin typeface="Roboto Light"/>
                <a:ea typeface="Roboto Light"/>
                <a:cs typeface="Roboto Light"/>
                <a:sym typeface="Roboto Light"/>
              </a:rPr>
              <a:t>pn</a:t>
            </a:r>
            <a:r>
              <a:rPr lang="en-US" dirty="0">
                <a:solidFill>
                  <a:schemeClr val="lt1"/>
                </a:solidFill>
                <a:latin typeface="Roboto Light"/>
                <a:ea typeface="Roboto Light"/>
                <a:cs typeface="Roboto Light"/>
                <a:sym typeface="Roboto Light"/>
              </a:rPr>
              <a:t>-junction diode, which emits light when activated. When a suitable voltage is applied to the leads, electrons are able to recombine with electron holes within the device, releasing energy in the form of photons. This effect is called electroluminescence, and the </a:t>
            </a:r>
            <a:r>
              <a:rPr lang="en-US" dirty="0" err="1">
                <a:solidFill>
                  <a:schemeClr val="lt1"/>
                </a:solidFill>
                <a:latin typeface="Roboto Light"/>
                <a:ea typeface="Roboto Light"/>
                <a:cs typeface="Roboto Light"/>
                <a:sym typeface="Roboto Light"/>
              </a:rPr>
              <a:t>colour</a:t>
            </a:r>
            <a:r>
              <a:rPr lang="en-US" dirty="0">
                <a:solidFill>
                  <a:schemeClr val="lt1"/>
                </a:solidFill>
                <a:latin typeface="Roboto Light"/>
                <a:ea typeface="Roboto Light"/>
                <a:cs typeface="Roboto Light"/>
                <a:sym typeface="Roboto Light"/>
              </a:rPr>
              <a:t> of the light corresponding to the energy of the photon is determined by the energy band gap of the semiconductor.</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214" y="2597865"/>
            <a:ext cx="2095500" cy="2324100"/>
          </a:xfrm>
          <a:prstGeom prst="rect">
            <a:avLst/>
          </a:prstGeom>
        </p:spPr>
      </p:pic>
    </p:spTree>
    <p:extLst>
      <p:ext uri="{BB962C8B-B14F-4D97-AF65-F5344CB8AC3E}">
        <p14:creationId xmlns:p14="http://schemas.microsoft.com/office/powerpoint/2010/main" val="2148042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CONNECTING WIRES</a:t>
            </a:r>
            <a:endParaRPr lang="en-IN" b="1" u="sng" dirty="0"/>
          </a:p>
        </p:txBody>
      </p:sp>
      <p:sp>
        <p:nvSpPr>
          <p:cNvPr id="3" name="Rectangle 2"/>
          <p:cNvSpPr/>
          <p:nvPr/>
        </p:nvSpPr>
        <p:spPr>
          <a:xfrm>
            <a:off x="179512" y="1108552"/>
            <a:ext cx="5682358" cy="1815882"/>
          </a:xfrm>
          <a:prstGeom prst="rect">
            <a:avLst/>
          </a:prstGeom>
        </p:spPr>
        <p:txBody>
          <a:bodyPr wrap="square">
            <a:spAutoFit/>
          </a:bodyPr>
          <a:lstStyle/>
          <a:p>
            <a:pPr>
              <a:buClr>
                <a:schemeClr val="accent2"/>
              </a:buClr>
            </a:pPr>
            <a:r>
              <a:rPr lang="en-US" dirty="0">
                <a:solidFill>
                  <a:schemeClr val="lt1"/>
                </a:solidFill>
                <a:latin typeface="Roboto Light"/>
                <a:ea typeface="Roboto Light"/>
                <a:cs typeface="Roboto Light"/>
                <a:sym typeface="Roboto Light"/>
              </a:rPr>
              <a:t>A wire is a single, usually cylindrical, flexible strand or rod of metal. Wires are used to bear mechanical loads or electricity and telecommunications signals. Wire is commonly formed by drawing the metal through a hole in a die or draw plate. Wire gauges come in various standard sizes, as expressed in terms of a gauge number. The term wire is also used more loosely to refer to a bundle of such strands, as in 'multi thread wire', which is more correctly termed a wire rope in mechanics, or a cable in electricity.</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558" y="3075806"/>
            <a:ext cx="2808312" cy="1778598"/>
          </a:xfrm>
          <a:prstGeom prst="rect">
            <a:avLst/>
          </a:prstGeom>
        </p:spPr>
      </p:pic>
    </p:spTree>
    <p:extLst>
      <p:ext uri="{BB962C8B-B14F-4D97-AF65-F5344CB8AC3E}">
        <p14:creationId xmlns:p14="http://schemas.microsoft.com/office/powerpoint/2010/main" val="2148042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DC POWER BATTERY</a:t>
            </a:r>
            <a:endParaRPr lang="en-IN" b="1" u="sng" dirty="0"/>
          </a:p>
        </p:txBody>
      </p:sp>
      <p:sp>
        <p:nvSpPr>
          <p:cNvPr id="3" name="Rectangle 2"/>
          <p:cNvSpPr/>
          <p:nvPr/>
        </p:nvSpPr>
        <p:spPr>
          <a:xfrm>
            <a:off x="287056" y="1203598"/>
            <a:ext cx="5682358" cy="2677656"/>
          </a:xfrm>
          <a:prstGeom prst="rect">
            <a:avLst/>
          </a:prstGeom>
        </p:spPr>
        <p:txBody>
          <a:bodyPr wrap="square">
            <a:spAutoFit/>
          </a:bodyPr>
          <a:lstStyle/>
          <a:p>
            <a:pPr>
              <a:buClr>
                <a:schemeClr val="accent2"/>
              </a:buClr>
            </a:pPr>
            <a:r>
              <a:rPr lang="en-US" sz="1200" dirty="0">
                <a:solidFill>
                  <a:schemeClr val="lt1"/>
                </a:solidFill>
                <a:latin typeface="Roboto Light"/>
                <a:ea typeface="Roboto Light"/>
                <a:cs typeface="Roboto Light"/>
                <a:sym typeface="Roboto Light"/>
              </a:rPr>
              <a:t>An electric battery is a device consisting of one or more electrochemical cells that convert stored chemical energy into electrical energy. Each cell contains a positive terminal, or cathode, and a negative terminal, or anode. Electrolytes allow ions to move between the electrodes and terminals, which allows current to flow out of the battery to perform </a:t>
            </a:r>
            <a:r>
              <a:rPr lang="en-US" sz="1200" dirty="0" err="1">
                <a:solidFill>
                  <a:schemeClr val="lt1"/>
                </a:solidFill>
                <a:latin typeface="Roboto Light"/>
                <a:ea typeface="Roboto Light"/>
                <a:cs typeface="Roboto Light"/>
                <a:sym typeface="Roboto Light"/>
              </a:rPr>
              <a:t>workA</a:t>
            </a:r>
            <a:r>
              <a:rPr lang="en-US" sz="1200" dirty="0">
                <a:solidFill>
                  <a:schemeClr val="lt1"/>
                </a:solidFill>
                <a:latin typeface="Roboto Light"/>
                <a:ea typeface="Roboto Light"/>
                <a:cs typeface="Roboto Light"/>
                <a:sym typeface="Roboto Light"/>
              </a:rPr>
              <a:t> battery consists of some number of voltaic cells. Each cell consists of two half-cells connected in series by a conductive electrolyte containing anions and </a:t>
            </a:r>
            <a:r>
              <a:rPr lang="en-US" sz="1200" dirty="0" err="1">
                <a:solidFill>
                  <a:schemeClr val="lt1"/>
                </a:solidFill>
                <a:latin typeface="Roboto Light"/>
                <a:ea typeface="Roboto Light"/>
                <a:cs typeface="Roboto Light"/>
                <a:sym typeface="Roboto Light"/>
              </a:rPr>
              <a:t>cations</a:t>
            </a:r>
            <a:r>
              <a:rPr lang="en-US" sz="1200" dirty="0">
                <a:solidFill>
                  <a:schemeClr val="lt1"/>
                </a:solidFill>
                <a:latin typeface="Roboto Light"/>
                <a:ea typeface="Roboto Light"/>
                <a:cs typeface="Roboto Light"/>
                <a:sym typeface="Roboto Light"/>
              </a:rPr>
              <a:t>. One half-cell includes electrolyte and the negative electrode, the electrode to which anions migrate; the other half-cell includes electrolyte and the positive electrode to which </a:t>
            </a:r>
            <a:r>
              <a:rPr lang="en-US" sz="1200" dirty="0" err="1">
                <a:solidFill>
                  <a:schemeClr val="lt1"/>
                </a:solidFill>
                <a:latin typeface="Roboto Light"/>
                <a:ea typeface="Roboto Light"/>
                <a:cs typeface="Roboto Light"/>
                <a:sym typeface="Roboto Light"/>
              </a:rPr>
              <a:t>cations</a:t>
            </a:r>
            <a:r>
              <a:rPr lang="en-US" sz="1200" dirty="0">
                <a:solidFill>
                  <a:schemeClr val="lt1"/>
                </a:solidFill>
                <a:latin typeface="Roboto Light"/>
                <a:ea typeface="Roboto Light"/>
                <a:cs typeface="Roboto Light"/>
                <a:sym typeface="Roboto Light"/>
              </a:rPr>
              <a:t> migrate. Redox reactions power the battery. </a:t>
            </a:r>
            <a:r>
              <a:rPr lang="en-US" sz="1200" dirty="0" err="1">
                <a:solidFill>
                  <a:schemeClr val="lt1"/>
                </a:solidFill>
                <a:latin typeface="Roboto Light"/>
                <a:ea typeface="Roboto Light"/>
                <a:cs typeface="Roboto Light"/>
                <a:sym typeface="Roboto Light"/>
              </a:rPr>
              <a:t>Cations</a:t>
            </a:r>
            <a:r>
              <a:rPr lang="en-US" sz="1200" dirty="0">
                <a:solidFill>
                  <a:schemeClr val="lt1"/>
                </a:solidFill>
                <a:latin typeface="Roboto Light"/>
                <a:ea typeface="Roboto Light"/>
                <a:cs typeface="Roboto Light"/>
                <a:sym typeface="Roboto Light"/>
              </a:rPr>
              <a:t> are reduced at the cathode during charging, while anions are oxidized at the anode during discharge. The electrodes are electrically connected by the electrolyte. A separator allows ions to flow between half-cells, but prevents mixing of the electrolytes</a:t>
            </a:r>
            <a:endParaRPr lang="en-IN" sz="1200"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3692160"/>
            <a:ext cx="1866493" cy="1399870"/>
          </a:xfrm>
          <a:prstGeom prst="rect">
            <a:avLst/>
          </a:prstGeom>
        </p:spPr>
      </p:pic>
    </p:spTree>
    <p:extLst>
      <p:ext uri="{BB962C8B-B14F-4D97-AF65-F5344CB8AC3E}">
        <p14:creationId xmlns:p14="http://schemas.microsoft.com/office/powerpoint/2010/main" val="2148042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FFFF"/>
                </a:solidFill>
              </a:rPr>
              <a:t>OUR GOALS</a:t>
            </a:r>
            <a:endParaRPr>
              <a:solidFill>
                <a:srgbClr val="FFFFFF"/>
              </a:solidFill>
            </a:endParaRPr>
          </a:p>
        </p:txBody>
      </p:sp>
      <p:sp>
        <p:nvSpPr>
          <p:cNvPr id="623" name="Google Shape;623;p32"/>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rgbClr val="0E2A47"/>
                </a:solidFill>
              </a:rPr>
              <a:t>Positioning of our water level  indicator can be good because it can be used in homes as daily use</a:t>
            </a:r>
            <a:endParaRPr dirty="0">
              <a:solidFill>
                <a:srgbClr val="0E2A47"/>
              </a:solidFill>
            </a:endParaRP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rgbClr val="0E2A47"/>
                </a:solidFill>
              </a:rPr>
              <a:t>Once its applied and used maybe it will gain popularity and get more expanded.</a:t>
            </a:r>
            <a:endParaRPr dirty="0">
              <a:solidFill>
                <a:srgbClr val="0E2A47"/>
              </a:solidFill>
            </a:endParaRPr>
          </a:p>
        </p:txBody>
      </p:sp>
      <p:sp>
        <p:nvSpPr>
          <p:cNvPr id="626" name="Google Shape;626;p32"/>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rgbClr val="0E2A47"/>
                </a:solidFill>
                <a:latin typeface="Roboto Light"/>
                <a:ea typeface="Roboto Light"/>
                <a:cs typeface="Roboto Light"/>
                <a:sym typeface="Roboto Light"/>
              </a:rPr>
              <a:t>Our idea will be used efficiently once its an success</a:t>
            </a:r>
            <a:endParaRPr dirty="0">
              <a:solidFill>
                <a:srgbClr val="0E2A47"/>
              </a:solidFill>
              <a:latin typeface="Roboto Light"/>
              <a:ea typeface="Roboto Light"/>
              <a:cs typeface="Roboto Light"/>
              <a:sym typeface="Roboto Light"/>
            </a:endParaRPr>
          </a:p>
        </p:txBody>
      </p:sp>
      <p:sp>
        <p:nvSpPr>
          <p:cNvPr id="627" name="Google Shape;627;p32"/>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POSITIONING</a:t>
            </a:r>
            <a:endParaRPr>
              <a:solidFill>
                <a:srgbClr val="0E2A47"/>
              </a:solidFill>
            </a:endParaRPr>
          </a:p>
        </p:txBody>
      </p:sp>
      <p:sp>
        <p:nvSpPr>
          <p:cNvPr id="628" name="Google Shape;628;p32"/>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EXPANSION</a:t>
            </a:r>
            <a:endParaRPr>
              <a:solidFill>
                <a:srgbClr val="0E2A47"/>
              </a:solidFill>
            </a:endParaRPr>
          </a:p>
        </p:txBody>
      </p:sp>
      <p:sp>
        <p:nvSpPr>
          <p:cNvPr id="629" name="Google Shape;629;p32"/>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USABILITY</a:t>
            </a:r>
            <a:endParaRPr>
              <a:solidFill>
                <a:srgbClr val="0E2A47"/>
              </a:solidFill>
            </a:endParaRP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856" y="123478"/>
            <a:ext cx="8520600" cy="606600"/>
          </a:xfrm>
        </p:spPr>
        <p:txBody>
          <a:bodyPr/>
          <a:lstStyle/>
          <a:p>
            <a:r>
              <a:rPr lang="en-US" u="sng" dirty="0" smtClean="0"/>
              <a:t>CIRCUIT</a:t>
            </a:r>
            <a:endParaRPr lang="en-IN" u="sng"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88" y="843558"/>
            <a:ext cx="716879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573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957038"/>
            <a:ext cx="8520600" cy="606600"/>
          </a:xfrm>
        </p:spPr>
        <p:txBody>
          <a:bodyPr/>
          <a:lstStyle/>
          <a:p>
            <a:pPr algn="l"/>
            <a:r>
              <a:rPr lang="en-US" b="1" u="sng" dirty="0" smtClean="0"/>
              <a:t>CONDITION 1 :  WATER IS </a:t>
            </a:r>
            <a:br>
              <a:rPr lang="en-US" b="1" u="sng" dirty="0" smtClean="0"/>
            </a:br>
            <a:r>
              <a:rPr lang="en-US" b="1" u="sng" dirty="0" smtClean="0"/>
              <a:t>NOT AVAILABLE</a:t>
            </a:r>
            <a:endParaRPr lang="en-IN" b="1" u="sng" dirty="0"/>
          </a:p>
        </p:txBody>
      </p:sp>
      <p:sp>
        <p:nvSpPr>
          <p:cNvPr id="3" name="Rectangle 2"/>
          <p:cNvSpPr/>
          <p:nvPr/>
        </p:nvSpPr>
        <p:spPr>
          <a:xfrm>
            <a:off x="359064" y="2067694"/>
            <a:ext cx="4933016" cy="2062103"/>
          </a:xfrm>
          <a:prstGeom prst="rect">
            <a:avLst/>
          </a:prstGeom>
        </p:spPr>
        <p:txBody>
          <a:bodyPr wrap="square">
            <a:spAutoFit/>
          </a:bodyPr>
          <a:lstStyle/>
          <a:p>
            <a:r>
              <a:rPr lang="en-US" sz="1600" dirty="0">
                <a:solidFill>
                  <a:schemeClr val="lt1"/>
                </a:solidFill>
                <a:latin typeface="Roboto Light"/>
                <a:ea typeface="Roboto Light"/>
                <a:cs typeface="Roboto Light"/>
              </a:rPr>
              <a:t>When the tank is empty there is no conductive path between any of the 3 indicating probes and the common probe (which is connected to 9v+ supply) so the transistor base emitter region will not have sufficient biasing voltage hence it remains in cut off region and the output across its collector will be </a:t>
            </a:r>
            <a:r>
              <a:rPr lang="en-US" sz="1600" dirty="0" err="1">
                <a:solidFill>
                  <a:schemeClr val="lt1"/>
                </a:solidFill>
                <a:latin typeface="Roboto Light"/>
                <a:ea typeface="Roboto Light"/>
                <a:cs typeface="Roboto Light"/>
              </a:rPr>
              <a:t>Vc</a:t>
            </a:r>
            <a:r>
              <a:rPr lang="en-US" sz="1600" dirty="0">
                <a:solidFill>
                  <a:schemeClr val="lt1"/>
                </a:solidFill>
                <a:latin typeface="Roboto Light"/>
                <a:ea typeface="Roboto Light"/>
                <a:cs typeface="Roboto Light"/>
              </a:rPr>
              <a:t> approximately 9v and thus indicates, the tank is empty.</a:t>
            </a:r>
            <a:endParaRPr lang="en-IN" sz="1600"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944095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029046"/>
            <a:ext cx="8520600" cy="606600"/>
          </a:xfrm>
        </p:spPr>
        <p:txBody>
          <a:bodyPr/>
          <a:lstStyle/>
          <a:p>
            <a:pPr algn="l"/>
            <a:r>
              <a:rPr lang="en-US" b="1" u="sng" dirty="0" smtClean="0"/>
              <a:t>CONDITION 2 : INTERMEDIATE </a:t>
            </a:r>
            <a:br>
              <a:rPr lang="en-US" b="1" u="sng" dirty="0" smtClean="0"/>
            </a:br>
            <a:r>
              <a:rPr lang="en-US" b="1" dirty="0" smtClean="0"/>
              <a:t>				</a:t>
            </a:r>
            <a:r>
              <a:rPr lang="en-US" b="1" u="sng" dirty="0" smtClean="0"/>
              <a:t>LEVEL</a:t>
            </a:r>
            <a:endParaRPr lang="en-IN" b="1" u="sng" dirty="0"/>
          </a:p>
        </p:txBody>
      </p:sp>
      <p:sp>
        <p:nvSpPr>
          <p:cNvPr id="3" name="Rectangle 2"/>
          <p:cNvSpPr/>
          <p:nvPr/>
        </p:nvSpPr>
        <p:spPr>
          <a:xfrm>
            <a:off x="287056" y="1693713"/>
            <a:ext cx="5293056" cy="2677656"/>
          </a:xfrm>
          <a:prstGeom prst="rect">
            <a:avLst/>
          </a:prstGeom>
        </p:spPr>
        <p:txBody>
          <a:bodyPr wrap="square">
            <a:spAutoFit/>
          </a:bodyPr>
          <a:lstStyle/>
          <a:p>
            <a:r>
              <a:rPr lang="en-US" dirty="0">
                <a:solidFill>
                  <a:schemeClr val="lt1"/>
                </a:solidFill>
                <a:latin typeface="Roboto Light"/>
                <a:ea typeface="Roboto Light"/>
                <a:cs typeface="Roboto Light"/>
              </a:rPr>
              <a:t>Now as the water starts filling in the tank a conductive path is established between the sensing probes and the common probe and the corresponding transistors get sufficient </a:t>
            </a:r>
            <a:r>
              <a:rPr lang="en-US" dirty="0" err="1">
                <a:solidFill>
                  <a:schemeClr val="lt1"/>
                </a:solidFill>
                <a:latin typeface="Roboto Light"/>
                <a:ea typeface="Roboto Light"/>
                <a:cs typeface="Roboto Light"/>
              </a:rPr>
              <a:t>blasing</a:t>
            </a:r>
            <a:r>
              <a:rPr lang="en-US" dirty="0">
                <a:solidFill>
                  <a:schemeClr val="lt1"/>
                </a:solidFill>
                <a:latin typeface="Roboto Light"/>
                <a:ea typeface="Roboto Light"/>
                <a:cs typeface="Roboto Light"/>
              </a:rPr>
              <a:t> at their base, they starts conducting and now the outputs will be </a:t>
            </a:r>
            <a:r>
              <a:rPr lang="en-US" dirty="0" err="1">
                <a:solidFill>
                  <a:schemeClr val="lt1"/>
                </a:solidFill>
                <a:latin typeface="Roboto Light"/>
                <a:ea typeface="Roboto Light"/>
                <a:cs typeface="Roboto Light"/>
              </a:rPr>
              <a:t>Vce</a:t>
            </a:r>
            <a:r>
              <a:rPr lang="en-US" dirty="0">
                <a:solidFill>
                  <a:schemeClr val="lt1"/>
                </a:solidFill>
                <a:latin typeface="Roboto Light"/>
                <a:ea typeface="Roboto Light"/>
                <a:cs typeface="Roboto Light"/>
              </a:rPr>
              <a:t> (i.e. 1.2v-1.8v) approximately which is given to microcontroller. Here the microcontroller is programmed as a priority encoder which detects the highest priority input and displays corresponding water level in the seven segment display. In this project while the water level reaches the 7th level i.e. last but one level along with display in seven segment a discontinuous buzzer is activated which warns user that tank is going to be full soon.</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228726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Here </a:t>
            </a:r>
            <a:r>
              <a:rPr lang="es" dirty="0" smtClean="0">
                <a:solidFill>
                  <a:schemeClr val="accent1"/>
                </a:solidFill>
              </a:rPr>
              <a:t>we will describe</a:t>
            </a:r>
            <a:endParaRPr dirty="0">
              <a:solidFill>
                <a:schemeClr val="accent1"/>
              </a:solidFill>
            </a:endParaRPr>
          </a:p>
          <a:p>
            <a:pPr marL="0" lvl="0" indent="0" algn="l" rtl="0">
              <a:spcBef>
                <a:spcPts val="0"/>
              </a:spcBef>
              <a:spcAft>
                <a:spcPts val="0"/>
              </a:spcAft>
              <a:buClr>
                <a:schemeClr val="dk1"/>
              </a:buClr>
              <a:buSzPts val="1100"/>
              <a:buFont typeface="Arial"/>
              <a:buNone/>
            </a:pPr>
            <a:r>
              <a:rPr lang="en-IN" dirty="0" smtClean="0">
                <a:solidFill>
                  <a:schemeClr val="accent1"/>
                </a:solidFill>
              </a:rPr>
              <a:t>T</a:t>
            </a:r>
            <a:r>
              <a:rPr lang="es" dirty="0" smtClean="0">
                <a:solidFill>
                  <a:schemeClr val="accent1"/>
                </a:solidFill>
              </a:rPr>
              <a:t>he Parts</a:t>
            </a: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accent1"/>
                </a:solidFill>
              </a:rPr>
              <a:t>Working with different cases are possible so they all are solved</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accent1"/>
                </a:solidFill>
              </a:rPr>
              <a:t>Some Applications based on Water Level Indicator</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i="1" dirty="0" smtClean="0">
                <a:solidFill>
                  <a:schemeClr val="accent1"/>
                </a:solidFill>
              </a:rPr>
              <a:t>Introduction to our Idea !</a:t>
            </a:r>
            <a:endParaRPr i="1"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smtClean="0">
                <a:solidFill>
                  <a:schemeClr val="accent1"/>
                </a:solidFill>
              </a:rPr>
              <a:t>The Basic and Major apparatus required are here .</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32" name="Google Shape;232;p23"/>
          <p:cNvSpPr txBox="1">
            <a:spLocks noGrp="1"/>
          </p:cNvSpPr>
          <p:nvPr>
            <p:ph type="ctrTitle" idx="17"/>
          </p:nvPr>
        </p:nvSpPr>
        <p:spPr>
          <a:xfrm>
            <a:off x="611560" y="373709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Major </a:t>
            </a:r>
            <a:r>
              <a:rPr lang="es" dirty="0" smtClean="0"/>
              <a:t>Requirements as per the Requirements</a:t>
            </a:r>
            <a:endParaRPr dirty="0"/>
          </a:p>
        </p:txBody>
      </p:sp>
      <p:sp>
        <p:nvSpPr>
          <p:cNvPr id="233" name="Google Shape;233;p23"/>
          <p:cNvSpPr txBox="1">
            <a:spLocks noGrp="1"/>
          </p:cNvSpPr>
          <p:nvPr>
            <p:ph type="ctrTitle" idx="18"/>
          </p:nvPr>
        </p:nvSpPr>
        <p:spPr>
          <a:xfrm>
            <a:off x="611560" y="295161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smtClean="0"/>
              <a:t>Features</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Sneak Peek</a:t>
            </a:r>
            <a:endParaRPr/>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smtClean="0"/>
              <a:t>Working With Conditions</a:t>
            </a:r>
            <a:endParaRPr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smtClean="0"/>
              <a:t>Applications</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856" y="669006"/>
            <a:ext cx="8520600" cy="606600"/>
          </a:xfrm>
        </p:spPr>
        <p:txBody>
          <a:bodyPr/>
          <a:lstStyle/>
          <a:p>
            <a:pPr algn="l"/>
            <a:r>
              <a:rPr lang="en-US" b="1" u="sng" dirty="0" smtClean="0"/>
              <a:t>CONDITION 3 : WATER   FULL </a:t>
            </a:r>
            <a:endParaRPr lang="en-IN" b="1" u="sng" dirty="0"/>
          </a:p>
        </p:txBody>
      </p:sp>
      <p:sp>
        <p:nvSpPr>
          <p:cNvPr id="3" name="Rectangle 2"/>
          <p:cNvSpPr/>
          <p:nvPr/>
        </p:nvSpPr>
        <p:spPr>
          <a:xfrm>
            <a:off x="647096" y="1619384"/>
            <a:ext cx="4212936" cy="1600438"/>
          </a:xfrm>
          <a:prstGeom prst="rect">
            <a:avLst/>
          </a:prstGeom>
        </p:spPr>
        <p:txBody>
          <a:bodyPr wrap="square">
            <a:spAutoFit/>
          </a:bodyPr>
          <a:lstStyle/>
          <a:p>
            <a:r>
              <a:rPr lang="en-US" dirty="0">
                <a:solidFill>
                  <a:schemeClr val="lt1"/>
                </a:solidFill>
                <a:latin typeface="Roboto Light"/>
                <a:ea typeface="Roboto Light"/>
                <a:cs typeface="Roboto Light"/>
              </a:rPr>
              <a:t>When the tank becomes full, the top level probe gets the conductive path through water and the corresponding transistor gets into conduction not only displays the level in Five segment display but also activates the continuous buzzer by which user can understand that tank is full and can switch off the motor and save water.</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228726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920" y="483518"/>
            <a:ext cx="8520600" cy="606600"/>
          </a:xfrm>
        </p:spPr>
        <p:txBody>
          <a:bodyPr/>
          <a:lstStyle/>
          <a:p>
            <a:pPr algn="l"/>
            <a:r>
              <a:rPr lang="en-US" sz="3600" b="1" u="sng" dirty="0" smtClean="0"/>
              <a:t>WHY IS IT NEEDED ?</a:t>
            </a:r>
            <a:endParaRPr lang="en-IN" sz="3600" b="1" u="sng" dirty="0"/>
          </a:p>
        </p:txBody>
      </p:sp>
      <p:sp>
        <p:nvSpPr>
          <p:cNvPr id="3" name="Rectangle 2"/>
          <p:cNvSpPr/>
          <p:nvPr/>
        </p:nvSpPr>
        <p:spPr>
          <a:xfrm>
            <a:off x="287056" y="1203598"/>
            <a:ext cx="5682358" cy="2862322"/>
          </a:xfrm>
          <a:prstGeom prst="rect">
            <a:avLst/>
          </a:prstGeom>
        </p:spPr>
        <p:txBody>
          <a:bodyPr wrap="square">
            <a:spAutoFit/>
          </a:bodyPr>
          <a:lstStyle/>
          <a:p>
            <a:r>
              <a:rPr lang="en-US" sz="1800" dirty="0" smtClean="0">
                <a:solidFill>
                  <a:schemeClr val="lt1"/>
                </a:solidFill>
                <a:latin typeface="Roboto Light"/>
                <a:ea typeface="Roboto Light"/>
                <a:cs typeface="Roboto Light"/>
              </a:rPr>
              <a:t>WELL , Some of the advantages that can be covered with our water level indicator are :-</a:t>
            </a:r>
          </a:p>
          <a:p>
            <a:endParaRPr lang="en-US" sz="1800" dirty="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sz="1800" dirty="0" smtClean="0">
                <a:solidFill>
                  <a:schemeClr val="lt1"/>
                </a:solidFill>
                <a:latin typeface="Roboto Light"/>
                <a:ea typeface="Roboto Light"/>
                <a:cs typeface="Roboto Light"/>
              </a:rPr>
              <a:t>Overflow problems</a:t>
            </a:r>
          </a:p>
          <a:p>
            <a:pPr marL="285750" indent="-285750">
              <a:buClr>
                <a:schemeClr val="accent1"/>
              </a:buClr>
              <a:buFont typeface="Wingdings" pitchFamily="2" charset="2"/>
              <a:buChar char="v"/>
            </a:pPr>
            <a:endParaRPr lang="en-US" sz="1800" dirty="0" smtClean="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sz="1800" dirty="0" smtClean="0">
                <a:solidFill>
                  <a:schemeClr val="lt1"/>
                </a:solidFill>
                <a:latin typeface="Roboto Light"/>
                <a:ea typeface="Roboto Light"/>
                <a:cs typeface="Roboto Light"/>
              </a:rPr>
              <a:t>To </a:t>
            </a:r>
            <a:r>
              <a:rPr lang="en-US" sz="1800" dirty="0">
                <a:solidFill>
                  <a:schemeClr val="lt1"/>
                </a:solidFill>
                <a:latin typeface="Roboto Light"/>
                <a:ea typeface="Roboto Light"/>
                <a:cs typeface="Roboto Light"/>
              </a:rPr>
              <a:t>prevent wastage of </a:t>
            </a:r>
            <a:r>
              <a:rPr lang="en-US" sz="1800" dirty="0" smtClean="0">
                <a:solidFill>
                  <a:schemeClr val="lt1"/>
                </a:solidFill>
                <a:latin typeface="Roboto Light"/>
                <a:ea typeface="Roboto Light"/>
                <a:cs typeface="Roboto Light"/>
              </a:rPr>
              <a:t>energy</a:t>
            </a:r>
          </a:p>
          <a:p>
            <a:pPr marL="285750" indent="-285750">
              <a:buClr>
                <a:schemeClr val="accent1"/>
              </a:buClr>
              <a:buFont typeface="Wingdings" pitchFamily="2" charset="2"/>
              <a:buChar char="v"/>
            </a:pPr>
            <a:endParaRPr lang="en-US" sz="1800" dirty="0" smtClean="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sz="1800" dirty="0" smtClean="0">
                <a:solidFill>
                  <a:schemeClr val="lt1"/>
                </a:solidFill>
                <a:latin typeface="Roboto Light"/>
                <a:ea typeface="Roboto Light"/>
                <a:cs typeface="Roboto Light"/>
              </a:rPr>
              <a:t>To </a:t>
            </a:r>
            <a:r>
              <a:rPr lang="en-US" sz="1800" dirty="0">
                <a:solidFill>
                  <a:schemeClr val="lt1"/>
                </a:solidFill>
                <a:latin typeface="Roboto Light"/>
                <a:ea typeface="Roboto Light"/>
                <a:cs typeface="Roboto Light"/>
              </a:rPr>
              <a:t>prevent wastage of </a:t>
            </a:r>
            <a:r>
              <a:rPr lang="en-US" sz="1800" dirty="0" smtClean="0">
                <a:solidFill>
                  <a:schemeClr val="lt1"/>
                </a:solidFill>
                <a:latin typeface="Roboto Light"/>
                <a:ea typeface="Roboto Light"/>
                <a:cs typeface="Roboto Light"/>
              </a:rPr>
              <a:t>water</a:t>
            </a:r>
          </a:p>
          <a:p>
            <a:pPr marL="285750" indent="-285750">
              <a:buClr>
                <a:schemeClr val="accent1"/>
              </a:buClr>
              <a:buFont typeface="Wingdings" pitchFamily="2" charset="2"/>
              <a:buChar char="v"/>
            </a:pPr>
            <a:endParaRPr lang="en-US" sz="1800" dirty="0" smtClean="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sz="1800" dirty="0" smtClean="0">
                <a:solidFill>
                  <a:schemeClr val="lt1"/>
                </a:solidFill>
                <a:latin typeface="Roboto Light"/>
                <a:ea typeface="Roboto Light"/>
                <a:cs typeface="Roboto Light"/>
              </a:rPr>
              <a:t>Observation</a:t>
            </a:r>
            <a:endParaRPr lang="en-IN" sz="1800"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755636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APPLICATIONS</a:t>
            </a:r>
            <a:endParaRPr lang="en-IN" b="1" u="sng" dirty="0"/>
          </a:p>
        </p:txBody>
      </p:sp>
      <p:sp>
        <p:nvSpPr>
          <p:cNvPr id="3" name="Rectangle 2"/>
          <p:cNvSpPr/>
          <p:nvPr/>
        </p:nvSpPr>
        <p:spPr>
          <a:xfrm>
            <a:off x="287055" y="1203598"/>
            <a:ext cx="6367461" cy="3539430"/>
          </a:xfrm>
          <a:prstGeom prst="rect">
            <a:avLst/>
          </a:prstGeom>
        </p:spPr>
        <p:txBody>
          <a:bodyPr wrap="square">
            <a:spAutoFit/>
          </a:bodyPr>
          <a:lstStyle/>
          <a:p>
            <a:pPr marL="285750" indent="-285750">
              <a:buClr>
                <a:schemeClr val="accent1"/>
              </a:buClr>
              <a:buFont typeface="Wingdings" pitchFamily="2" charset="2"/>
              <a:buChar char="v"/>
            </a:pPr>
            <a:r>
              <a:rPr lang="en-US" dirty="0">
                <a:solidFill>
                  <a:schemeClr val="lt1"/>
                </a:solidFill>
                <a:latin typeface="Roboto Light"/>
                <a:ea typeface="Roboto Light"/>
                <a:cs typeface="Roboto Light"/>
              </a:rPr>
              <a:t>Now no need to go on the roof to check the water level</a:t>
            </a:r>
            <a:r>
              <a:rPr lang="en-US" dirty="0" smtClean="0">
                <a:solidFill>
                  <a:schemeClr val="lt1"/>
                </a:solidFill>
                <a:latin typeface="Roboto Light"/>
                <a:ea typeface="Roboto Light"/>
                <a:cs typeface="Roboto Light"/>
              </a:rPr>
              <a:t>.</a:t>
            </a:r>
          </a:p>
          <a:p>
            <a:pPr marL="285750" indent="-285750">
              <a:buClr>
                <a:schemeClr val="accent1"/>
              </a:buClr>
              <a:buFont typeface="Wingdings" pitchFamily="2" charset="2"/>
              <a:buChar char="v"/>
            </a:pPr>
            <a:endParaRPr lang="en-US" dirty="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dirty="0" smtClean="0">
                <a:solidFill>
                  <a:schemeClr val="lt1"/>
                </a:solidFill>
                <a:latin typeface="Roboto Light"/>
                <a:ea typeface="Roboto Light"/>
                <a:cs typeface="Roboto Light"/>
              </a:rPr>
              <a:t>Can </a:t>
            </a:r>
            <a:r>
              <a:rPr lang="en-US" dirty="0">
                <a:solidFill>
                  <a:schemeClr val="lt1"/>
                </a:solidFill>
                <a:latin typeface="Roboto Light"/>
                <a:ea typeface="Roboto Light"/>
                <a:cs typeface="Roboto Light"/>
              </a:rPr>
              <a:t>be used to measure underground storage of water</a:t>
            </a:r>
            <a:r>
              <a:rPr lang="en-US" dirty="0" smtClean="0">
                <a:solidFill>
                  <a:schemeClr val="lt1"/>
                </a:solidFill>
                <a:latin typeface="Roboto Light"/>
                <a:ea typeface="Roboto Light"/>
                <a:cs typeface="Roboto Light"/>
              </a:rPr>
              <a:t>.</a:t>
            </a:r>
          </a:p>
          <a:p>
            <a:pPr marL="285750" indent="-285750">
              <a:buClr>
                <a:schemeClr val="accent1"/>
              </a:buClr>
              <a:buFont typeface="Wingdings" pitchFamily="2" charset="2"/>
              <a:buChar char="v"/>
            </a:pPr>
            <a:endParaRPr lang="en-US" dirty="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dirty="0" smtClean="0">
                <a:solidFill>
                  <a:schemeClr val="lt1"/>
                </a:solidFill>
                <a:latin typeface="Roboto Light"/>
                <a:ea typeface="Roboto Light"/>
                <a:cs typeface="Roboto Light"/>
              </a:rPr>
              <a:t>Water </a:t>
            </a:r>
            <a:r>
              <a:rPr lang="en-US" dirty="0">
                <a:solidFill>
                  <a:schemeClr val="lt1"/>
                </a:solidFill>
                <a:latin typeface="Roboto Light"/>
                <a:ea typeface="Roboto Light"/>
                <a:cs typeface="Roboto Light"/>
              </a:rPr>
              <a:t>level Indicator works to maintain a constant water level</a:t>
            </a:r>
            <a:r>
              <a:rPr lang="en-US" dirty="0" smtClean="0">
                <a:solidFill>
                  <a:schemeClr val="lt1"/>
                </a:solidFill>
                <a:latin typeface="Roboto Light"/>
                <a:ea typeface="Roboto Light"/>
                <a:cs typeface="Roboto Light"/>
              </a:rPr>
              <a:t>.</a:t>
            </a:r>
          </a:p>
          <a:p>
            <a:pPr marL="285750" indent="-285750">
              <a:buClr>
                <a:schemeClr val="accent1"/>
              </a:buClr>
              <a:buFont typeface="Wingdings" pitchFamily="2" charset="2"/>
              <a:buChar char="v"/>
            </a:pPr>
            <a:r>
              <a:rPr lang="en-US" dirty="0" smtClean="0">
                <a:solidFill>
                  <a:schemeClr val="lt1"/>
                </a:solidFill>
                <a:latin typeface="Roboto Light"/>
                <a:ea typeface="Roboto Light"/>
                <a:cs typeface="Roboto Light"/>
              </a:rPr>
              <a:t>(</a:t>
            </a:r>
            <a:r>
              <a:rPr lang="en-US" dirty="0">
                <a:solidFill>
                  <a:schemeClr val="lt1"/>
                </a:solidFill>
                <a:latin typeface="Roboto Light"/>
                <a:ea typeface="Roboto Light"/>
                <a:cs typeface="Roboto Light"/>
              </a:rPr>
              <a:t>Used in different Plants and Industries</a:t>
            </a:r>
            <a:r>
              <a:rPr lang="en-US" dirty="0" smtClean="0">
                <a:solidFill>
                  <a:schemeClr val="lt1"/>
                </a:solidFill>
                <a:latin typeface="Roboto Light"/>
                <a:ea typeface="Roboto Light"/>
                <a:cs typeface="Roboto Light"/>
              </a:rPr>
              <a:t>)</a:t>
            </a:r>
          </a:p>
          <a:p>
            <a:pPr marL="285750" indent="-285750">
              <a:buClr>
                <a:schemeClr val="accent1"/>
              </a:buClr>
              <a:buFont typeface="Wingdings" pitchFamily="2" charset="2"/>
              <a:buChar char="v"/>
            </a:pPr>
            <a:endParaRPr lang="en-US" dirty="0" smtClean="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dirty="0" smtClean="0">
                <a:solidFill>
                  <a:schemeClr val="lt1"/>
                </a:solidFill>
                <a:latin typeface="Roboto Light"/>
                <a:ea typeface="Roboto Light"/>
                <a:cs typeface="Roboto Light"/>
              </a:rPr>
              <a:t>Alarm </a:t>
            </a:r>
            <a:r>
              <a:rPr lang="en-US" dirty="0">
                <a:solidFill>
                  <a:schemeClr val="lt1"/>
                </a:solidFill>
                <a:latin typeface="Roboto Light"/>
                <a:ea typeface="Roboto Light"/>
                <a:cs typeface="Roboto Light"/>
              </a:rPr>
              <a:t>starts ringing as soon as tank becomes full</a:t>
            </a:r>
            <a:r>
              <a:rPr lang="en-US" dirty="0" smtClean="0">
                <a:solidFill>
                  <a:schemeClr val="lt1"/>
                </a:solidFill>
                <a:latin typeface="Roboto Light"/>
                <a:ea typeface="Roboto Light"/>
                <a:cs typeface="Roboto Light"/>
              </a:rPr>
              <a:t>.</a:t>
            </a:r>
          </a:p>
          <a:p>
            <a:pPr marL="285750" indent="-285750">
              <a:buClr>
                <a:schemeClr val="accent1"/>
              </a:buClr>
              <a:buFont typeface="Wingdings" pitchFamily="2" charset="2"/>
              <a:buChar char="v"/>
            </a:pPr>
            <a:endParaRPr lang="en-US" dirty="0" smtClean="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dirty="0" smtClean="0">
                <a:solidFill>
                  <a:schemeClr val="lt1"/>
                </a:solidFill>
                <a:latin typeface="Roboto Light"/>
                <a:ea typeface="Roboto Light"/>
                <a:cs typeface="Roboto Light"/>
              </a:rPr>
              <a:t>It </a:t>
            </a:r>
            <a:r>
              <a:rPr lang="en-US" dirty="0">
                <a:solidFill>
                  <a:schemeClr val="lt1"/>
                </a:solidFill>
                <a:latin typeface="Roboto Light"/>
                <a:ea typeface="Roboto Light"/>
                <a:cs typeface="Roboto Light"/>
              </a:rPr>
              <a:t>helps to check overflow and wastage of water by warning the person when the tank is about to brim</a:t>
            </a:r>
            <a:r>
              <a:rPr lang="en-US" dirty="0" smtClean="0">
                <a:solidFill>
                  <a:schemeClr val="lt1"/>
                </a:solidFill>
                <a:latin typeface="Roboto Light"/>
                <a:ea typeface="Roboto Light"/>
                <a:cs typeface="Roboto Light"/>
              </a:rPr>
              <a:t>.</a:t>
            </a:r>
          </a:p>
          <a:p>
            <a:pPr marL="285750" indent="-285750">
              <a:buClr>
                <a:schemeClr val="accent1"/>
              </a:buClr>
              <a:buFont typeface="Wingdings" pitchFamily="2" charset="2"/>
              <a:buChar char="v"/>
            </a:pPr>
            <a:endParaRPr lang="en-US" dirty="0" smtClean="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dirty="0" smtClean="0">
                <a:solidFill>
                  <a:schemeClr val="lt1"/>
                </a:solidFill>
                <a:latin typeface="Roboto Light"/>
                <a:ea typeface="Roboto Light"/>
                <a:cs typeface="Roboto Light"/>
              </a:rPr>
              <a:t>It </a:t>
            </a:r>
            <a:r>
              <a:rPr lang="en-US" dirty="0">
                <a:solidFill>
                  <a:schemeClr val="lt1"/>
                </a:solidFill>
                <a:latin typeface="Roboto Light"/>
                <a:ea typeface="Roboto Light"/>
                <a:cs typeface="Roboto Light"/>
              </a:rPr>
              <a:t>can also be used to calculate incoming and out going water in large </a:t>
            </a:r>
            <a:r>
              <a:rPr lang="en-US" dirty="0" smtClean="0">
                <a:solidFill>
                  <a:schemeClr val="lt1"/>
                </a:solidFill>
                <a:latin typeface="Roboto Light"/>
                <a:ea typeface="Roboto Light"/>
                <a:cs typeface="Roboto Light"/>
              </a:rPr>
              <a:t>reservoirs.</a:t>
            </a:r>
          </a:p>
          <a:p>
            <a:pPr marL="285750" indent="-285750">
              <a:buClr>
                <a:schemeClr val="accent1"/>
              </a:buClr>
              <a:buFont typeface="Wingdings" pitchFamily="2" charset="2"/>
              <a:buChar char="v"/>
            </a:pPr>
            <a:endParaRPr lang="en-US" dirty="0" smtClean="0">
              <a:solidFill>
                <a:schemeClr val="lt1"/>
              </a:solidFill>
              <a:latin typeface="Roboto Light"/>
              <a:ea typeface="Roboto Light"/>
              <a:cs typeface="Roboto Light"/>
            </a:endParaRPr>
          </a:p>
          <a:p>
            <a:pPr marL="285750" indent="-285750">
              <a:buClr>
                <a:schemeClr val="accent1"/>
              </a:buClr>
              <a:buFont typeface="Wingdings" pitchFamily="2" charset="2"/>
              <a:buChar char="v"/>
            </a:pPr>
            <a:r>
              <a:rPr lang="en-US" dirty="0" smtClean="0">
                <a:solidFill>
                  <a:schemeClr val="lt1"/>
                </a:solidFill>
                <a:latin typeface="Roboto Light"/>
                <a:ea typeface="Roboto Light"/>
                <a:cs typeface="Roboto Light"/>
              </a:rPr>
              <a:t>It </a:t>
            </a:r>
            <a:r>
              <a:rPr lang="en-US" dirty="0">
                <a:solidFill>
                  <a:schemeClr val="lt1"/>
                </a:solidFill>
                <a:latin typeface="Roboto Light"/>
                <a:ea typeface="Roboto Light"/>
                <a:cs typeface="Roboto Light"/>
              </a:rPr>
              <a:t>is used to predict the arrival of floods.</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228726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REFERENCES</a:t>
            </a:r>
            <a:endParaRPr lang="en-IN" b="1" u="sng" dirty="0"/>
          </a:p>
        </p:txBody>
      </p:sp>
      <p:sp>
        <p:nvSpPr>
          <p:cNvPr id="3" name="Rectangle 2"/>
          <p:cNvSpPr/>
          <p:nvPr/>
        </p:nvSpPr>
        <p:spPr>
          <a:xfrm>
            <a:off x="287056" y="1203598"/>
            <a:ext cx="5682358" cy="1815882"/>
          </a:xfrm>
          <a:prstGeom prst="rect">
            <a:avLst/>
          </a:prstGeom>
        </p:spPr>
        <p:txBody>
          <a:bodyPr wrap="square">
            <a:spAutoFit/>
          </a:bodyPr>
          <a:lstStyle/>
          <a:p>
            <a:pPr marL="285750" indent="-285750">
              <a:buClr>
                <a:schemeClr val="bg1"/>
              </a:buClr>
              <a:buFont typeface="Wingdings" pitchFamily="2" charset="2"/>
              <a:buChar char="v"/>
            </a:pPr>
            <a:r>
              <a:rPr lang="en-US" dirty="0">
                <a:solidFill>
                  <a:schemeClr val="lt1"/>
                </a:solidFill>
                <a:latin typeface="Roboto Light"/>
                <a:ea typeface="Roboto Light"/>
                <a:cs typeface="Roboto Light"/>
                <a:hlinkClick r:id="rId2"/>
              </a:rPr>
              <a:t>https://</a:t>
            </a:r>
            <a:r>
              <a:rPr lang="en-US" dirty="0" smtClean="0">
                <a:solidFill>
                  <a:schemeClr val="lt1"/>
                </a:solidFill>
                <a:latin typeface="Roboto Light"/>
                <a:ea typeface="Roboto Light"/>
                <a:cs typeface="Roboto Light"/>
                <a:hlinkClick r:id="rId2"/>
              </a:rPr>
              <a:t>www.scribd.com</a:t>
            </a:r>
            <a:endParaRPr lang="en-US" dirty="0" smtClean="0">
              <a:solidFill>
                <a:schemeClr val="lt1"/>
              </a:solidFill>
              <a:latin typeface="Roboto Light"/>
              <a:ea typeface="Roboto Light"/>
              <a:cs typeface="Roboto Light"/>
            </a:endParaRPr>
          </a:p>
          <a:p>
            <a:pPr marL="285750" indent="-285750">
              <a:buClr>
                <a:schemeClr val="bg1"/>
              </a:buClr>
              <a:buFont typeface="Wingdings" pitchFamily="2" charset="2"/>
              <a:buChar char="v"/>
            </a:pPr>
            <a:endParaRPr lang="en-US" dirty="0">
              <a:solidFill>
                <a:schemeClr val="lt1"/>
              </a:solidFill>
              <a:latin typeface="Roboto Light"/>
              <a:ea typeface="Roboto Light"/>
              <a:cs typeface="Roboto Light"/>
            </a:endParaRPr>
          </a:p>
          <a:p>
            <a:pPr marL="285750" indent="-285750">
              <a:buClr>
                <a:schemeClr val="bg1"/>
              </a:buClr>
              <a:buFont typeface="Wingdings" pitchFamily="2" charset="2"/>
              <a:buChar char="v"/>
            </a:pPr>
            <a:r>
              <a:rPr lang="en-US" dirty="0" smtClean="0">
                <a:solidFill>
                  <a:schemeClr val="lt1"/>
                </a:solidFill>
                <a:latin typeface="Roboto Light"/>
                <a:ea typeface="Roboto Light"/>
                <a:cs typeface="Roboto Light"/>
                <a:hlinkClick r:id="rId3"/>
              </a:rPr>
              <a:t>http</a:t>
            </a:r>
            <a:r>
              <a:rPr lang="en-US" dirty="0">
                <a:solidFill>
                  <a:schemeClr val="lt1"/>
                </a:solidFill>
                <a:latin typeface="Roboto Light"/>
                <a:ea typeface="Roboto Light"/>
                <a:cs typeface="Roboto Light"/>
                <a:hlinkClick r:id="rId3"/>
              </a:rPr>
              <a:t>://</a:t>
            </a:r>
            <a:r>
              <a:rPr lang="en-US" dirty="0" smtClean="0">
                <a:solidFill>
                  <a:schemeClr val="lt1"/>
                </a:solidFill>
                <a:latin typeface="Roboto Light"/>
                <a:ea typeface="Roboto Light"/>
                <a:cs typeface="Roboto Light"/>
                <a:hlinkClick r:id="rId3"/>
              </a:rPr>
              <a:t>www.electronicsforyou.com</a:t>
            </a:r>
            <a:endParaRPr lang="en-US" dirty="0" smtClean="0">
              <a:solidFill>
                <a:schemeClr val="lt1"/>
              </a:solidFill>
              <a:latin typeface="Roboto Light"/>
              <a:ea typeface="Roboto Light"/>
              <a:cs typeface="Roboto Light"/>
            </a:endParaRPr>
          </a:p>
          <a:p>
            <a:pPr marL="285750" indent="-285750">
              <a:buClr>
                <a:schemeClr val="bg1"/>
              </a:buClr>
              <a:buFont typeface="Wingdings" pitchFamily="2" charset="2"/>
              <a:buChar char="v"/>
            </a:pPr>
            <a:endParaRPr lang="en-US" dirty="0">
              <a:solidFill>
                <a:schemeClr val="lt1"/>
              </a:solidFill>
              <a:latin typeface="Roboto Light"/>
              <a:ea typeface="Roboto Light"/>
              <a:cs typeface="Roboto Light"/>
            </a:endParaRPr>
          </a:p>
          <a:p>
            <a:pPr marL="285750" indent="-285750">
              <a:buClr>
                <a:schemeClr val="bg1"/>
              </a:buClr>
              <a:buFont typeface="Wingdings" pitchFamily="2" charset="2"/>
              <a:buChar char="v"/>
            </a:pPr>
            <a:r>
              <a:rPr lang="en-US" dirty="0" smtClean="0">
                <a:solidFill>
                  <a:schemeClr val="lt1"/>
                </a:solidFill>
                <a:latin typeface="Roboto Light"/>
                <a:ea typeface="Roboto Light"/>
                <a:cs typeface="Roboto Light"/>
                <a:hlinkClick r:id="rId4"/>
              </a:rPr>
              <a:t>http</a:t>
            </a:r>
            <a:r>
              <a:rPr lang="en-US" dirty="0">
                <a:solidFill>
                  <a:schemeClr val="lt1"/>
                </a:solidFill>
                <a:latin typeface="Roboto Light"/>
                <a:ea typeface="Roboto Light"/>
                <a:cs typeface="Roboto Light"/>
                <a:hlinkClick r:id="rId4"/>
              </a:rPr>
              <a:t>://</a:t>
            </a:r>
            <a:r>
              <a:rPr lang="en-US" dirty="0" smtClean="0">
                <a:solidFill>
                  <a:schemeClr val="lt1"/>
                </a:solidFill>
                <a:latin typeface="Roboto Light"/>
                <a:ea typeface="Roboto Light"/>
                <a:cs typeface="Roboto Light"/>
                <a:hlinkClick r:id="rId4"/>
              </a:rPr>
              <a:t>www.wikipedia.org</a:t>
            </a:r>
            <a:endParaRPr lang="en-US" dirty="0" smtClean="0">
              <a:solidFill>
                <a:schemeClr val="lt1"/>
              </a:solidFill>
              <a:latin typeface="Roboto Light"/>
              <a:ea typeface="Roboto Light"/>
              <a:cs typeface="Roboto Light"/>
            </a:endParaRPr>
          </a:p>
          <a:p>
            <a:pPr marL="285750" indent="-285750">
              <a:buClr>
                <a:schemeClr val="bg1"/>
              </a:buClr>
              <a:buFont typeface="Wingdings" pitchFamily="2" charset="2"/>
              <a:buChar char="v"/>
            </a:pPr>
            <a:endParaRPr lang="en-US" dirty="0">
              <a:solidFill>
                <a:schemeClr val="lt1"/>
              </a:solidFill>
              <a:latin typeface="Roboto Light"/>
              <a:ea typeface="Roboto Light"/>
              <a:cs typeface="Roboto Light"/>
            </a:endParaRPr>
          </a:p>
          <a:p>
            <a:pPr marL="285750" indent="-285750">
              <a:buClr>
                <a:schemeClr val="bg1"/>
              </a:buClr>
              <a:buFont typeface="Wingdings" pitchFamily="2" charset="2"/>
              <a:buChar char="v"/>
            </a:pPr>
            <a:r>
              <a:rPr lang="en-US" dirty="0" smtClean="0">
                <a:solidFill>
                  <a:schemeClr val="lt1"/>
                </a:solidFill>
                <a:latin typeface="Roboto Light"/>
                <a:ea typeface="Roboto Light"/>
                <a:cs typeface="Roboto Light"/>
                <a:hlinkClick r:id="rId5"/>
              </a:rPr>
              <a:t>http</a:t>
            </a:r>
            <a:r>
              <a:rPr lang="en-US" dirty="0">
                <a:solidFill>
                  <a:schemeClr val="lt1"/>
                </a:solidFill>
                <a:latin typeface="Roboto Light"/>
                <a:ea typeface="Roboto Light"/>
                <a:cs typeface="Roboto Light"/>
                <a:hlinkClick r:id="rId5"/>
              </a:rPr>
              <a:t>://</a:t>
            </a:r>
            <a:r>
              <a:rPr lang="en-US" dirty="0" smtClean="0">
                <a:solidFill>
                  <a:schemeClr val="lt1"/>
                </a:solidFill>
                <a:latin typeface="Roboto Light"/>
                <a:ea typeface="Roboto Light"/>
                <a:cs typeface="Roboto Light"/>
                <a:hlinkClick r:id="rId5"/>
              </a:rPr>
              <a:t>www.engineersgarage.com</a:t>
            </a:r>
            <a:endParaRPr lang="en-US" dirty="0" smtClean="0">
              <a:solidFill>
                <a:schemeClr val="lt1"/>
              </a:solidFill>
              <a:latin typeface="Roboto Light"/>
              <a:ea typeface="Roboto Light"/>
              <a:cs typeface="Roboto Light"/>
            </a:endParaRPr>
          </a:p>
          <a:p>
            <a:pPr marL="285750" indent="-285750">
              <a:buClr>
                <a:schemeClr val="bg1"/>
              </a:buClr>
              <a:buFont typeface="Wingdings" pitchFamily="2" charset="2"/>
              <a:buChar char="v"/>
            </a:pP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755636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702906"/>
            <a:ext cx="7699200" cy="572700"/>
          </a:xfrm>
        </p:spPr>
        <p:txBody>
          <a:bodyPr/>
          <a:lstStyle/>
          <a:p>
            <a:r>
              <a:rPr lang="en" u="sng" dirty="0">
                <a:solidFill>
                  <a:schemeClr val="bg1"/>
                </a:solidFill>
              </a:rPr>
              <a:t>OUR TEAM</a:t>
            </a:r>
            <a:endParaRPr lang="en-IN" u="sng" dirty="0">
              <a:solidFill>
                <a:schemeClr val="bg1"/>
              </a:solidFill>
            </a:endParaRPr>
          </a:p>
        </p:txBody>
      </p:sp>
      <p:sp>
        <p:nvSpPr>
          <p:cNvPr id="3" name="Title 2"/>
          <p:cNvSpPr>
            <a:spLocks noGrp="1"/>
          </p:cNvSpPr>
          <p:nvPr>
            <p:ph type="title" idx="2"/>
          </p:nvPr>
        </p:nvSpPr>
        <p:spPr>
          <a:xfrm>
            <a:off x="1442737" y="4024425"/>
            <a:ext cx="2336700" cy="466200"/>
          </a:xfrm>
        </p:spPr>
        <p:txBody>
          <a:bodyPr/>
          <a:lstStyle/>
          <a:p>
            <a:r>
              <a:rPr lang="en-US" dirty="0" err="1" smtClean="0"/>
              <a:t>Aditya</a:t>
            </a:r>
            <a:r>
              <a:rPr lang="en-US" dirty="0" smtClean="0"/>
              <a:t> </a:t>
            </a:r>
            <a:r>
              <a:rPr lang="en-US" dirty="0" err="1" smtClean="0"/>
              <a:t>Prajapati</a:t>
            </a:r>
            <a:r>
              <a:rPr lang="en-US" dirty="0" smtClean="0"/>
              <a:t/>
            </a:r>
            <a:br>
              <a:rPr lang="en-US" dirty="0" smtClean="0"/>
            </a:br>
            <a:r>
              <a:rPr lang="en-US" dirty="0" smtClean="0"/>
              <a:t>21SCSE1420051</a:t>
            </a:r>
            <a:endParaRPr lang="en-IN" dirty="0"/>
          </a:p>
        </p:txBody>
      </p:sp>
      <p:sp>
        <p:nvSpPr>
          <p:cNvPr id="5" name="Title 4"/>
          <p:cNvSpPr>
            <a:spLocks noGrp="1"/>
          </p:cNvSpPr>
          <p:nvPr>
            <p:ph type="title" idx="3"/>
          </p:nvPr>
        </p:nvSpPr>
        <p:spPr>
          <a:xfrm>
            <a:off x="5021616" y="3999025"/>
            <a:ext cx="3116566" cy="466200"/>
          </a:xfrm>
        </p:spPr>
        <p:txBody>
          <a:bodyPr/>
          <a:lstStyle/>
          <a:p>
            <a:r>
              <a:rPr lang="en-US" dirty="0" smtClean="0"/>
              <a:t>Prateek Kumar </a:t>
            </a:r>
            <a:r>
              <a:rPr lang="en-US" dirty="0" smtClean="0"/>
              <a:t>Singh</a:t>
            </a:r>
            <a:br>
              <a:rPr lang="en-US" dirty="0" smtClean="0"/>
            </a:br>
            <a:r>
              <a:rPr lang="en-US" dirty="0" smtClean="0"/>
              <a:t>21SCSE1010884</a:t>
            </a:r>
            <a:endParaRPr lang="en-IN" dirty="0"/>
          </a:p>
        </p:txBody>
      </p:sp>
      <p:sp>
        <p:nvSpPr>
          <p:cNvPr id="7" name="Title 4"/>
          <p:cNvSpPr txBox="1">
            <a:spLocks/>
          </p:cNvSpPr>
          <p:nvPr/>
        </p:nvSpPr>
        <p:spPr>
          <a:xfrm>
            <a:off x="5092700" y="1923678"/>
            <a:ext cx="2837166" cy="4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RocknRoll One"/>
              <a:buNone/>
              <a:defRPr sz="2000" b="0" i="0" u="none" strike="noStrike" cap="none">
                <a:solidFill>
                  <a:schemeClr val="accent3"/>
                </a:solidFill>
                <a:latin typeface="RocknRoll One"/>
                <a:ea typeface="RocknRoll One"/>
                <a:cs typeface="RocknRoll One"/>
                <a:sym typeface="RocknRoll One"/>
              </a:defRPr>
            </a:lvl1pPr>
            <a:lvl2pPr marR="0" lvl="1"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2pPr>
            <a:lvl3pPr marR="0" lvl="2"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3pPr>
            <a:lvl4pPr marR="0" lvl="3"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4pPr>
            <a:lvl5pPr marR="0" lvl="4"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5pPr>
            <a:lvl6pPr marR="0" lvl="5"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6pPr>
            <a:lvl7pPr marR="0" lvl="6"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7pPr>
            <a:lvl8pPr marR="0" lvl="7"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8pPr>
            <a:lvl9pPr marR="0" lvl="8"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9pPr>
          </a:lstStyle>
          <a:p>
            <a:r>
              <a:rPr lang="en-US" dirty="0" err="1" smtClean="0"/>
              <a:t>Md.Rizwan</a:t>
            </a:r>
            <a:r>
              <a:rPr lang="en-US" dirty="0" smtClean="0"/>
              <a:t> </a:t>
            </a:r>
            <a:r>
              <a:rPr lang="en-US" dirty="0" smtClean="0"/>
              <a:t>Ahmad</a:t>
            </a:r>
          </a:p>
          <a:p>
            <a:r>
              <a:rPr lang="en-US" dirty="0" smtClean="0"/>
              <a:t>21SCSE1010811</a:t>
            </a:r>
            <a:endParaRPr lang="en-IN" dirty="0"/>
          </a:p>
        </p:txBody>
      </p:sp>
      <p:sp>
        <p:nvSpPr>
          <p:cNvPr id="8" name="Title 4"/>
          <p:cNvSpPr txBox="1">
            <a:spLocks/>
          </p:cNvSpPr>
          <p:nvPr/>
        </p:nvSpPr>
        <p:spPr>
          <a:xfrm>
            <a:off x="1694266" y="1995686"/>
            <a:ext cx="2336700" cy="4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RocknRoll One"/>
              <a:buNone/>
              <a:defRPr sz="2000" b="0" i="0" u="none" strike="noStrike" cap="none">
                <a:solidFill>
                  <a:schemeClr val="accent3"/>
                </a:solidFill>
                <a:latin typeface="RocknRoll One"/>
                <a:ea typeface="RocknRoll One"/>
                <a:cs typeface="RocknRoll One"/>
                <a:sym typeface="RocknRoll One"/>
              </a:defRPr>
            </a:lvl1pPr>
            <a:lvl2pPr marR="0" lvl="1"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2pPr>
            <a:lvl3pPr marR="0" lvl="2"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3pPr>
            <a:lvl4pPr marR="0" lvl="3"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4pPr>
            <a:lvl5pPr marR="0" lvl="4"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5pPr>
            <a:lvl6pPr marR="0" lvl="5"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6pPr>
            <a:lvl7pPr marR="0" lvl="6"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7pPr>
            <a:lvl8pPr marR="0" lvl="7"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8pPr>
            <a:lvl9pPr marR="0" lvl="8" algn="ctr" rtl="0">
              <a:lnSpc>
                <a:spcPct val="100000"/>
              </a:lnSpc>
              <a:spcBef>
                <a:spcPts val="0"/>
              </a:spcBef>
              <a:spcAft>
                <a:spcPts val="0"/>
              </a:spcAft>
              <a:buClr>
                <a:schemeClr val="accent3"/>
              </a:buClr>
              <a:buSzPts val="2800"/>
              <a:buFont typeface="RocknRoll One"/>
              <a:buNone/>
              <a:defRPr sz="2800" b="0" i="0" u="none" strike="noStrike" cap="none">
                <a:solidFill>
                  <a:schemeClr val="accent3"/>
                </a:solidFill>
                <a:latin typeface="Baloo Tammudu 2"/>
                <a:ea typeface="Baloo Tammudu 2"/>
                <a:cs typeface="Baloo Tammudu 2"/>
                <a:sym typeface="Baloo Tammudu 2"/>
              </a:defRPr>
            </a:lvl9pPr>
          </a:lstStyle>
          <a:p>
            <a:r>
              <a:rPr lang="en-US" dirty="0" err="1"/>
              <a:t>Nitesh</a:t>
            </a:r>
            <a:r>
              <a:rPr lang="en-US" dirty="0"/>
              <a:t> </a:t>
            </a:r>
            <a:r>
              <a:rPr lang="en-US" dirty="0" smtClean="0"/>
              <a:t>Kumar</a:t>
            </a:r>
          </a:p>
          <a:p>
            <a:r>
              <a:rPr lang="en-US" dirty="0" smtClean="0"/>
              <a:t>21SCSE1010954</a:t>
            </a:r>
            <a:endParaRPr lang="en-IN" dirty="0"/>
          </a:p>
        </p:txBody>
      </p:sp>
      <p:sp>
        <p:nvSpPr>
          <p:cNvPr id="10" name="Oval 9"/>
          <p:cNvSpPr/>
          <p:nvPr/>
        </p:nvSpPr>
        <p:spPr>
          <a:xfrm>
            <a:off x="2011716" y="699542"/>
            <a:ext cx="1524000" cy="139485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5821716" y="555526"/>
            <a:ext cx="1524000" cy="139485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5974116" y="2705100"/>
            <a:ext cx="1524000" cy="139485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1846616" y="2705100"/>
            <a:ext cx="1524000" cy="139485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oogle Shape;6671;p71"/>
          <p:cNvGrpSpPr/>
          <p:nvPr/>
        </p:nvGrpSpPr>
        <p:grpSpPr>
          <a:xfrm flipH="1">
            <a:off x="5092700" y="1043356"/>
            <a:ext cx="520480" cy="634038"/>
            <a:chOff x="1885875" y="4835875"/>
            <a:chExt cx="510375" cy="621850"/>
          </a:xfrm>
        </p:grpSpPr>
        <p:sp>
          <p:nvSpPr>
            <p:cNvPr id="15" name="Google Shape;6672;p71"/>
            <p:cNvSpPr/>
            <p:nvPr/>
          </p:nvSpPr>
          <p:spPr>
            <a:xfrm>
              <a:off x="1895175" y="4843950"/>
              <a:ext cx="490625" cy="606800"/>
            </a:xfrm>
            <a:custGeom>
              <a:avLst/>
              <a:gdLst/>
              <a:ahLst/>
              <a:cxnLst/>
              <a:rect l="l" t="t" r="r" b="b"/>
              <a:pathLst>
                <a:path w="19625" h="24272" extrusionOk="0">
                  <a:moveTo>
                    <a:pt x="17907" y="1"/>
                  </a:moveTo>
                  <a:cubicBezTo>
                    <a:pt x="17858" y="1"/>
                    <a:pt x="17811" y="8"/>
                    <a:pt x="17766" y="26"/>
                  </a:cubicBezTo>
                  <a:cubicBezTo>
                    <a:pt x="17557" y="26"/>
                    <a:pt x="17325" y="49"/>
                    <a:pt x="17116" y="73"/>
                  </a:cubicBezTo>
                  <a:lnTo>
                    <a:pt x="16698" y="119"/>
                  </a:lnTo>
                  <a:cubicBezTo>
                    <a:pt x="16326" y="165"/>
                    <a:pt x="15955" y="235"/>
                    <a:pt x="15583" y="282"/>
                  </a:cubicBezTo>
                  <a:cubicBezTo>
                    <a:pt x="15444" y="305"/>
                    <a:pt x="15305" y="351"/>
                    <a:pt x="15165" y="374"/>
                  </a:cubicBezTo>
                  <a:lnTo>
                    <a:pt x="14678" y="467"/>
                  </a:lnTo>
                  <a:lnTo>
                    <a:pt x="14167" y="583"/>
                  </a:lnTo>
                  <a:cubicBezTo>
                    <a:pt x="13934" y="630"/>
                    <a:pt x="13702" y="700"/>
                    <a:pt x="13470" y="769"/>
                  </a:cubicBezTo>
                  <a:cubicBezTo>
                    <a:pt x="13400" y="792"/>
                    <a:pt x="13354" y="839"/>
                    <a:pt x="13331" y="909"/>
                  </a:cubicBezTo>
                  <a:lnTo>
                    <a:pt x="13122" y="955"/>
                  </a:lnTo>
                  <a:lnTo>
                    <a:pt x="12587" y="1141"/>
                  </a:lnTo>
                  <a:cubicBezTo>
                    <a:pt x="12378" y="1211"/>
                    <a:pt x="12193" y="1303"/>
                    <a:pt x="12007" y="1373"/>
                  </a:cubicBezTo>
                  <a:cubicBezTo>
                    <a:pt x="11635" y="1512"/>
                    <a:pt x="11310" y="1652"/>
                    <a:pt x="10962" y="1814"/>
                  </a:cubicBezTo>
                  <a:cubicBezTo>
                    <a:pt x="10613" y="1977"/>
                    <a:pt x="10311" y="2139"/>
                    <a:pt x="9986" y="2325"/>
                  </a:cubicBezTo>
                  <a:cubicBezTo>
                    <a:pt x="9870" y="2372"/>
                    <a:pt x="9777" y="2418"/>
                    <a:pt x="9661" y="2488"/>
                  </a:cubicBezTo>
                  <a:lnTo>
                    <a:pt x="9127" y="2813"/>
                  </a:lnTo>
                  <a:lnTo>
                    <a:pt x="9034" y="2859"/>
                  </a:lnTo>
                  <a:cubicBezTo>
                    <a:pt x="9011" y="2836"/>
                    <a:pt x="8988" y="2813"/>
                    <a:pt x="8941" y="2790"/>
                  </a:cubicBezTo>
                  <a:cubicBezTo>
                    <a:pt x="8891" y="2740"/>
                    <a:pt x="8828" y="2717"/>
                    <a:pt x="8763" y="2717"/>
                  </a:cubicBezTo>
                  <a:cubicBezTo>
                    <a:pt x="8706" y="2717"/>
                    <a:pt x="8647" y="2734"/>
                    <a:pt x="8593" y="2767"/>
                  </a:cubicBezTo>
                  <a:cubicBezTo>
                    <a:pt x="8430" y="2836"/>
                    <a:pt x="8291" y="2929"/>
                    <a:pt x="8152" y="3022"/>
                  </a:cubicBezTo>
                  <a:lnTo>
                    <a:pt x="7873" y="3161"/>
                  </a:lnTo>
                  <a:cubicBezTo>
                    <a:pt x="7710" y="3254"/>
                    <a:pt x="7525" y="3347"/>
                    <a:pt x="7339" y="3440"/>
                  </a:cubicBezTo>
                  <a:cubicBezTo>
                    <a:pt x="7246" y="3510"/>
                    <a:pt x="7130" y="3579"/>
                    <a:pt x="7060" y="3672"/>
                  </a:cubicBezTo>
                  <a:cubicBezTo>
                    <a:pt x="7014" y="3719"/>
                    <a:pt x="6990" y="3765"/>
                    <a:pt x="6990" y="3812"/>
                  </a:cubicBezTo>
                  <a:cubicBezTo>
                    <a:pt x="6967" y="3858"/>
                    <a:pt x="6967" y="3881"/>
                    <a:pt x="6990" y="3928"/>
                  </a:cubicBezTo>
                  <a:cubicBezTo>
                    <a:pt x="6990" y="3951"/>
                    <a:pt x="6990" y="3997"/>
                    <a:pt x="6990" y="4021"/>
                  </a:cubicBezTo>
                  <a:cubicBezTo>
                    <a:pt x="6526" y="4299"/>
                    <a:pt x="6061" y="4624"/>
                    <a:pt x="5643" y="4973"/>
                  </a:cubicBezTo>
                  <a:cubicBezTo>
                    <a:pt x="5225" y="5298"/>
                    <a:pt x="4854" y="5646"/>
                    <a:pt x="4505" y="6018"/>
                  </a:cubicBezTo>
                  <a:cubicBezTo>
                    <a:pt x="4320" y="6204"/>
                    <a:pt x="4157" y="6389"/>
                    <a:pt x="3995" y="6598"/>
                  </a:cubicBezTo>
                  <a:cubicBezTo>
                    <a:pt x="3878" y="6738"/>
                    <a:pt x="3786" y="6900"/>
                    <a:pt x="3693" y="7040"/>
                  </a:cubicBezTo>
                  <a:cubicBezTo>
                    <a:pt x="3623" y="7133"/>
                    <a:pt x="3553" y="7226"/>
                    <a:pt x="3484" y="7318"/>
                  </a:cubicBezTo>
                  <a:cubicBezTo>
                    <a:pt x="3321" y="7551"/>
                    <a:pt x="3158" y="7806"/>
                    <a:pt x="2996" y="8038"/>
                  </a:cubicBezTo>
                  <a:cubicBezTo>
                    <a:pt x="2973" y="8062"/>
                    <a:pt x="2949" y="8108"/>
                    <a:pt x="2926" y="8131"/>
                  </a:cubicBezTo>
                  <a:cubicBezTo>
                    <a:pt x="2717" y="8433"/>
                    <a:pt x="2508" y="8758"/>
                    <a:pt x="2322" y="9083"/>
                  </a:cubicBezTo>
                  <a:lnTo>
                    <a:pt x="1974" y="9687"/>
                  </a:lnTo>
                  <a:cubicBezTo>
                    <a:pt x="1904" y="9803"/>
                    <a:pt x="1835" y="9920"/>
                    <a:pt x="1788" y="10036"/>
                  </a:cubicBezTo>
                  <a:lnTo>
                    <a:pt x="1486" y="10593"/>
                  </a:lnTo>
                  <a:cubicBezTo>
                    <a:pt x="1417" y="10756"/>
                    <a:pt x="1347" y="10941"/>
                    <a:pt x="1254" y="11127"/>
                  </a:cubicBezTo>
                  <a:cubicBezTo>
                    <a:pt x="1184" y="11313"/>
                    <a:pt x="1138" y="11452"/>
                    <a:pt x="1068" y="11592"/>
                  </a:cubicBezTo>
                  <a:cubicBezTo>
                    <a:pt x="1045" y="11685"/>
                    <a:pt x="1022" y="11777"/>
                    <a:pt x="999" y="11847"/>
                  </a:cubicBezTo>
                  <a:cubicBezTo>
                    <a:pt x="952" y="11917"/>
                    <a:pt x="929" y="12010"/>
                    <a:pt x="929" y="12103"/>
                  </a:cubicBezTo>
                  <a:cubicBezTo>
                    <a:pt x="906" y="12195"/>
                    <a:pt x="929" y="12265"/>
                    <a:pt x="999" y="12335"/>
                  </a:cubicBezTo>
                  <a:cubicBezTo>
                    <a:pt x="1045" y="12404"/>
                    <a:pt x="1115" y="12474"/>
                    <a:pt x="1184" y="12497"/>
                  </a:cubicBezTo>
                  <a:cubicBezTo>
                    <a:pt x="1161" y="12637"/>
                    <a:pt x="1138" y="12753"/>
                    <a:pt x="1092" y="12892"/>
                  </a:cubicBezTo>
                  <a:cubicBezTo>
                    <a:pt x="999" y="13217"/>
                    <a:pt x="929" y="13542"/>
                    <a:pt x="836" y="13868"/>
                  </a:cubicBezTo>
                  <a:cubicBezTo>
                    <a:pt x="790" y="14123"/>
                    <a:pt x="743" y="14355"/>
                    <a:pt x="674" y="14611"/>
                  </a:cubicBezTo>
                  <a:cubicBezTo>
                    <a:pt x="650" y="14750"/>
                    <a:pt x="627" y="14889"/>
                    <a:pt x="581" y="15029"/>
                  </a:cubicBezTo>
                  <a:cubicBezTo>
                    <a:pt x="534" y="15261"/>
                    <a:pt x="488" y="15516"/>
                    <a:pt x="441" y="15772"/>
                  </a:cubicBezTo>
                  <a:cubicBezTo>
                    <a:pt x="418" y="15958"/>
                    <a:pt x="372" y="16167"/>
                    <a:pt x="348" y="16353"/>
                  </a:cubicBezTo>
                  <a:cubicBezTo>
                    <a:pt x="302" y="16678"/>
                    <a:pt x="255" y="16980"/>
                    <a:pt x="209" y="17282"/>
                  </a:cubicBezTo>
                  <a:cubicBezTo>
                    <a:pt x="186" y="17467"/>
                    <a:pt x="163" y="17653"/>
                    <a:pt x="139" y="17839"/>
                  </a:cubicBezTo>
                  <a:cubicBezTo>
                    <a:pt x="139" y="17909"/>
                    <a:pt x="139" y="17955"/>
                    <a:pt x="163" y="18001"/>
                  </a:cubicBezTo>
                  <a:cubicBezTo>
                    <a:pt x="163" y="18094"/>
                    <a:pt x="139" y="18164"/>
                    <a:pt x="116" y="18234"/>
                  </a:cubicBezTo>
                  <a:cubicBezTo>
                    <a:pt x="116" y="18327"/>
                    <a:pt x="93" y="18443"/>
                    <a:pt x="93" y="18536"/>
                  </a:cubicBezTo>
                  <a:cubicBezTo>
                    <a:pt x="70" y="18930"/>
                    <a:pt x="46" y="19325"/>
                    <a:pt x="0" y="19743"/>
                  </a:cubicBezTo>
                  <a:lnTo>
                    <a:pt x="0" y="20161"/>
                  </a:lnTo>
                  <a:lnTo>
                    <a:pt x="0" y="20858"/>
                  </a:lnTo>
                  <a:lnTo>
                    <a:pt x="0" y="21299"/>
                  </a:lnTo>
                  <a:lnTo>
                    <a:pt x="0" y="21833"/>
                  </a:lnTo>
                  <a:cubicBezTo>
                    <a:pt x="0" y="21996"/>
                    <a:pt x="0" y="22205"/>
                    <a:pt x="23" y="22414"/>
                  </a:cubicBezTo>
                  <a:cubicBezTo>
                    <a:pt x="23" y="22507"/>
                    <a:pt x="46" y="22623"/>
                    <a:pt x="70" y="22739"/>
                  </a:cubicBezTo>
                  <a:cubicBezTo>
                    <a:pt x="70" y="22878"/>
                    <a:pt x="93" y="23041"/>
                    <a:pt x="116" y="23180"/>
                  </a:cubicBezTo>
                  <a:cubicBezTo>
                    <a:pt x="163" y="23297"/>
                    <a:pt x="232" y="23366"/>
                    <a:pt x="348" y="23413"/>
                  </a:cubicBezTo>
                  <a:cubicBezTo>
                    <a:pt x="348" y="23436"/>
                    <a:pt x="348" y="23459"/>
                    <a:pt x="372" y="23506"/>
                  </a:cubicBezTo>
                  <a:cubicBezTo>
                    <a:pt x="325" y="23575"/>
                    <a:pt x="302" y="23668"/>
                    <a:pt x="302" y="23738"/>
                  </a:cubicBezTo>
                  <a:cubicBezTo>
                    <a:pt x="302" y="23807"/>
                    <a:pt x="302" y="23854"/>
                    <a:pt x="325" y="23900"/>
                  </a:cubicBezTo>
                  <a:cubicBezTo>
                    <a:pt x="348" y="24040"/>
                    <a:pt x="418" y="24133"/>
                    <a:pt x="534" y="24202"/>
                  </a:cubicBezTo>
                  <a:cubicBezTo>
                    <a:pt x="604" y="24249"/>
                    <a:pt x="697" y="24272"/>
                    <a:pt x="790" y="24272"/>
                  </a:cubicBezTo>
                  <a:cubicBezTo>
                    <a:pt x="859" y="24272"/>
                    <a:pt x="952" y="24249"/>
                    <a:pt x="1022" y="24225"/>
                  </a:cubicBezTo>
                  <a:cubicBezTo>
                    <a:pt x="1115" y="24179"/>
                    <a:pt x="1184" y="24133"/>
                    <a:pt x="1254" y="24040"/>
                  </a:cubicBezTo>
                  <a:lnTo>
                    <a:pt x="1486" y="24040"/>
                  </a:lnTo>
                  <a:cubicBezTo>
                    <a:pt x="1579" y="24016"/>
                    <a:pt x="1695" y="23993"/>
                    <a:pt x="1788" y="23970"/>
                  </a:cubicBezTo>
                  <a:lnTo>
                    <a:pt x="2090" y="23900"/>
                  </a:lnTo>
                  <a:cubicBezTo>
                    <a:pt x="2230" y="23970"/>
                    <a:pt x="2415" y="24040"/>
                    <a:pt x="2578" y="24063"/>
                  </a:cubicBezTo>
                  <a:cubicBezTo>
                    <a:pt x="2700" y="24080"/>
                    <a:pt x="2822" y="24089"/>
                    <a:pt x="2943" y="24089"/>
                  </a:cubicBezTo>
                  <a:cubicBezTo>
                    <a:pt x="3307" y="24089"/>
                    <a:pt x="3664" y="24011"/>
                    <a:pt x="3995" y="23854"/>
                  </a:cubicBezTo>
                  <a:cubicBezTo>
                    <a:pt x="4180" y="23784"/>
                    <a:pt x="4389" y="23715"/>
                    <a:pt x="4575" y="23645"/>
                  </a:cubicBezTo>
                  <a:lnTo>
                    <a:pt x="4970" y="23645"/>
                  </a:lnTo>
                  <a:cubicBezTo>
                    <a:pt x="5133" y="23622"/>
                    <a:pt x="5295" y="23575"/>
                    <a:pt x="5481" y="23552"/>
                  </a:cubicBezTo>
                  <a:lnTo>
                    <a:pt x="5597" y="23506"/>
                  </a:lnTo>
                  <a:cubicBezTo>
                    <a:pt x="5783" y="23506"/>
                    <a:pt x="5969" y="23459"/>
                    <a:pt x="6131" y="23413"/>
                  </a:cubicBezTo>
                  <a:cubicBezTo>
                    <a:pt x="6387" y="23343"/>
                    <a:pt x="6619" y="23250"/>
                    <a:pt x="6851" y="23134"/>
                  </a:cubicBezTo>
                  <a:cubicBezTo>
                    <a:pt x="7060" y="23041"/>
                    <a:pt x="7223" y="22948"/>
                    <a:pt x="7408" y="22832"/>
                  </a:cubicBezTo>
                  <a:cubicBezTo>
                    <a:pt x="7432" y="22809"/>
                    <a:pt x="7455" y="22809"/>
                    <a:pt x="7478" y="22786"/>
                  </a:cubicBezTo>
                  <a:cubicBezTo>
                    <a:pt x="7555" y="22863"/>
                    <a:pt x="7664" y="22908"/>
                    <a:pt x="7765" y="22908"/>
                  </a:cubicBezTo>
                  <a:cubicBezTo>
                    <a:pt x="7786" y="22908"/>
                    <a:pt x="7807" y="22906"/>
                    <a:pt x="7826" y="22902"/>
                  </a:cubicBezTo>
                  <a:cubicBezTo>
                    <a:pt x="7989" y="22878"/>
                    <a:pt x="8152" y="22809"/>
                    <a:pt x="8291" y="22739"/>
                  </a:cubicBezTo>
                  <a:cubicBezTo>
                    <a:pt x="8454" y="22646"/>
                    <a:pt x="8639" y="22530"/>
                    <a:pt x="8802" y="22437"/>
                  </a:cubicBezTo>
                  <a:cubicBezTo>
                    <a:pt x="8848" y="22437"/>
                    <a:pt x="8872" y="22414"/>
                    <a:pt x="8895" y="22414"/>
                  </a:cubicBezTo>
                  <a:lnTo>
                    <a:pt x="9034" y="22344"/>
                  </a:lnTo>
                  <a:cubicBezTo>
                    <a:pt x="9104" y="22321"/>
                    <a:pt x="9150" y="22321"/>
                    <a:pt x="9220" y="22275"/>
                  </a:cubicBezTo>
                  <a:cubicBezTo>
                    <a:pt x="9336" y="22228"/>
                    <a:pt x="9429" y="22182"/>
                    <a:pt x="9522" y="22135"/>
                  </a:cubicBezTo>
                  <a:cubicBezTo>
                    <a:pt x="9731" y="22019"/>
                    <a:pt x="9963" y="21903"/>
                    <a:pt x="10172" y="21787"/>
                  </a:cubicBezTo>
                  <a:lnTo>
                    <a:pt x="10451" y="21601"/>
                  </a:lnTo>
                  <a:cubicBezTo>
                    <a:pt x="10567" y="21555"/>
                    <a:pt x="10683" y="21508"/>
                    <a:pt x="10776" y="21415"/>
                  </a:cubicBezTo>
                  <a:cubicBezTo>
                    <a:pt x="10799" y="21415"/>
                    <a:pt x="10846" y="21369"/>
                    <a:pt x="10846" y="21346"/>
                  </a:cubicBezTo>
                  <a:cubicBezTo>
                    <a:pt x="11078" y="21206"/>
                    <a:pt x="11310" y="21067"/>
                    <a:pt x="11542" y="20904"/>
                  </a:cubicBezTo>
                  <a:cubicBezTo>
                    <a:pt x="11635" y="20858"/>
                    <a:pt x="11682" y="20742"/>
                    <a:pt x="11705" y="20649"/>
                  </a:cubicBezTo>
                  <a:lnTo>
                    <a:pt x="11821" y="20556"/>
                  </a:lnTo>
                  <a:cubicBezTo>
                    <a:pt x="11862" y="20583"/>
                    <a:pt x="11911" y="20595"/>
                    <a:pt x="11963" y="20595"/>
                  </a:cubicBezTo>
                  <a:cubicBezTo>
                    <a:pt x="12000" y="20595"/>
                    <a:pt x="12038" y="20589"/>
                    <a:pt x="12076" y="20579"/>
                  </a:cubicBezTo>
                  <a:lnTo>
                    <a:pt x="12146" y="20556"/>
                  </a:lnTo>
                  <a:cubicBezTo>
                    <a:pt x="12378" y="20463"/>
                    <a:pt x="12587" y="20347"/>
                    <a:pt x="12773" y="20208"/>
                  </a:cubicBezTo>
                  <a:cubicBezTo>
                    <a:pt x="12959" y="20068"/>
                    <a:pt x="13145" y="19906"/>
                    <a:pt x="13331" y="19743"/>
                  </a:cubicBezTo>
                  <a:lnTo>
                    <a:pt x="13772" y="19348"/>
                  </a:lnTo>
                  <a:cubicBezTo>
                    <a:pt x="13888" y="19232"/>
                    <a:pt x="13981" y="19139"/>
                    <a:pt x="14074" y="19047"/>
                  </a:cubicBezTo>
                  <a:cubicBezTo>
                    <a:pt x="14143" y="18954"/>
                    <a:pt x="14352" y="18768"/>
                    <a:pt x="14492" y="18629"/>
                  </a:cubicBezTo>
                  <a:lnTo>
                    <a:pt x="14770" y="18327"/>
                  </a:lnTo>
                  <a:cubicBezTo>
                    <a:pt x="14887" y="18210"/>
                    <a:pt x="15003" y="18118"/>
                    <a:pt x="15119" y="18001"/>
                  </a:cubicBezTo>
                  <a:cubicBezTo>
                    <a:pt x="15374" y="17746"/>
                    <a:pt x="15606" y="17467"/>
                    <a:pt x="15816" y="17165"/>
                  </a:cubicBezTo>
                  <a:lnTo>
                    <a:pt x="16187" y="16678"/>
                  </a:lnTo>
                  <a:cubicBezTo>
                    <a:pt x="16303" y="16515"/>
                    <a:pt x="16396" y="16376"/>
                    <a:pt x="16489" y="16213"/>
                  </a:cubicBezTo>
                  <a:cubicBezTo>
                    <a:pt x="16605" y="16051"/>
                    <a:pt x="16698" y="15888"/>
                    <a:pt x="16791" y="15726"/>
                  </a:cubicBezTo>
                  <a:cubicBezTo>
                    <a:pt x="16884" y="15563"/>
                    <a:pt x="16953" y="15400"/>
                    <a:pt x="17046" y="15261"/>
                  </a:cubicBezTo>
                  <a:cubicBezTo>
                    <a:pt x="17139" y="15098"/>
                    <a:pt x="17186" y="14982"/>
                    <a:pt x="17255" y="14843"/>
                  </a:cubicBezTo>
                  <a:cubicBezTo>
                    <a:pt x="17325" y="14704"/>
                    <a:pt x="17418" y="14518"/>
                    <a:pt x="17488" y="14355"/>
                  </a:cubicBezTo>
                  <a:cubicBezTo>
                    <a:pt x="17557" y="14193"/>
                    <a:pt x="17627" y="14030"/>
                    <a:pt x="17697" y="13844"/>
                  </a:cubicBezTo>
                  <a:cubicBezTo>
                    <a:pt x="17743" y="13682"/>
                    <a:pt x="17813" y="13496"/>
                    <a:pt x="17859" y="13310"/>
                  </a:cubicBezTo>
                  <a:cubicBezTo>
                    <a:pt x="17859" y="13287"/>
                    <a:pt x="17859" y="13264"/>
                    <a:pt x="17882" y="13241"/>
                  </a:cubicBezTo>
                  <a:cubicBezTo>
                    <a:pt x="17906" y="13241"/>
                    <a:pt x="17906" y="13217"/>
                    <a:pt x="17906" y="13194"/>
                  </a:cubicBezTo>
                  <a:cubicBezTo>
                    <a:pt x="17999" y="13055"/>
                    <a:pt x="18091" y="12892"/>
                    <a:pt x="18161" y="12730"/>
                  </a:cubicBezTo>
                  <a:cubicBezTo>
                    <a:pt x="18231" y="12567"/>
                    <a:pt x="18300" y="12358"/>
                    <a:pt x="18370" y="12172"/>
                  </a:cubicBezTo>
                  <a:cubicBezTo>
                    <a:pt x="18417" y="12103"/>
                    <a:pt x="18440" y="12010"/>
                    <a:pt x="18486" y="11917"/>
                  </a:cubicBezTo>
                  <a:lnTo>
                    <a:pt x="18533" y="11731"/>
                  </a:lnTo>
                  <a:cubicBezTo>
                    <a:pt x="18556" y="11661"/>
                    <a:pt x="18579" y="11568"/>
                    <a:pt x="18556" y="11476"/>
                  </a:cubicBezTo>
                  <a:cubicBezTo>
                    <a:pt x="18556" y="11429"/>
                    <a:pt x="18533" y="11359"/>
                    <a:pt x="18486" y="11313"/>
                  </a:cubicBezTo>
                  <a:cubicBezTo>
                    <a:pt x="18626" y="10965"/>
                    <a:pt x="18788" y="10616"/>
                    <a:pt x="18881" y="10291"/>
                  </a:cubicBezTo>
                  <a:cubicBezTo>
                    <a:pt x="18974" y="9943"/>
                    <a:pt x="19067" y="9571"/>
                    <a:pt x="19113" y="9223"/>
                  </a:cubicBezTo>
                  <a:cubicBezTo>
                    <a:pt x="19137" y="9037"/>
                    <a:pt x="19137" y="8874"/>
                    <a:pt x="19160" y="8689"/>
                  </a:cubicBezTo>
                  <a:lnTo>
                    <a:pt x="19206" y="8689"/>
                  </a:lnTo>
                  <a:cubicBezTo>
                    <a:pt x="19369" y="8665"/>
                    <a:pt x="19485" y="8549"/>
                    <a:pt x="19508" y="8387"/>
                  </a:cubicBezTo>
                  <a:lnTo>
                    <a:pt x="19508" y="7992"/>
                  </a:lnTo>
                  <a:lnTo>
                    <a:pt x="19508" y="7713"/>
                  </a:lnTo>
                  <a:cubicBezTo>
                    <a:pt x="19508" y="7504"/>
                    <a:pt x="19508" y="7318"/>
                    <a:pt x="19531" y="7133"/>
                  </a:cubicBezTo>
                  <a:cubicBezTo>
                    <a:pt x="19531" y="7109"/>
                    <a:pt x="19531" y="7109"/>
                    <a:pt x="19531" y="7086"/>
                  </a:cubicBezTo>
                  <a:cubicBezTo>
                    <a:pt x="19531" y="6807"/>
                    <a:pt x="19555" y="6529"/>
                    <a:pt x="19578" y="6250"/>
                  </a:cubicBezTo>
                  <a:cubicBezTo>
                    <a:pt x="19578" y="6041"/>
                    <a:pt x="19624" y="5809"/>
                    <a:pt x="19624" y="5600"/>
                  </a:cubicBezTo>
                  <a:cubicBezTo>
                    <a:pt x="19624" y="5414"/>
                    <a:pt x="19601" y="5228"/>
                    <a:pt x="19555" y="5066"/>
                  </a:cubicBezTo>
                  <a:cubicBezTo>
                    <a:pt x="19555" y="4973"/>
                    <a:pt x="19508" y="4903"/>
                    <a:pt x="19485" y="4833"/>
                  </a:cubicBezTo>
                  <a:cubicBezTo>
                    <a:pt x="19438" y="4764"/>
                    <a:pt x="19415" y="4717"/>
                    <a:pt x="19369" y="4671"/>
                  </a:cubicBezTo>
                  <a:cubicBezTo>
                    <a:pt x="19346" y="4624"/>
                    <a:pt x="19299" y="4601"/>
                    <a:pt x="19253" y="4578"/>
                  </a:cubicBezTo>
                  <a:cubicBezTo>
                    <a:pt x="19253" y="4485"/>
                    <a:pt x="19276" y="4392"/>
                    <a:pt x="19276" y="4323"/>
                  </a:cubicBezTo>
                  <a:cubicBezTo>
                    <a:pt x="19322" y="4044"/>
                    <a:pt x="19322" y="3788"/>
                    <a:pt x="19299" y="3533"/>
                  </a:cubicBezTo>
                  <a:cubicBezTo>
                    <a:pt x="19299" y="3231"/>
                    <a:pt x="19253" y="2952"/>
                    <a:pt x="19206" y="2697"/>
                  </a:cubicBezTo>
                  <a:cubicBezTo>
                    <a:pt x="19160" y="2534"/>
                    <a:pt x="19137" y="2395"/>
                    <a:pt x="19113" y="2256"/>
                  </a:cubicBezTo>
                  <a:cubicBezTo>
                    <a:pt x="19183" y="2163"/>
                    <a:pt x="19206" y="2047"/>
                    <a:pt x="19183" y="1954"/>
                  </a:cubicBezTo>
                  <a:cubicBezTo>
                    <a:pt x="19160" y="1861"/>
                    <a:pt x="19137" y="1768"/>
                    <a:pt x="19113" y="1698"/>
                  </a:cubicBezTo>
                  <a:cubicBezTo>
                    <a:pt x="19113" y="1652"/>
                    <a:pt x="19137" y="1605"/>
                    <a:pt x="19137" y="1559"/>
                  </a:cubicBezTo>
                  <a:cubicBezTo>
                    <a:pt x="19137" y="1466"/>
                    <a:pt x="19113" y="1350"/>
                    <a:pt x="19090" y="1257"/>
                  </a:cubicBezTo>
                  <a:cubicBezTo>
                    <a:pt x="19067" y="1187"/>
                    <a:pt x="19020" y="1094"/>
                    <a:pt x="18997" y="1025"/>
                  </a:cubicBezTo>
                  <a:cubicBezTo>
                    <a:pt x="18951" y="909"/>
                    <a:pt x="18904" y="816"/>
                    <a:pt x="18858" y="723"/>
                  </a:cubicBezTo>
                  <a:lnTo>
                    <a:pt x="18788" y="583"/>
                  </a:lnTo>
                  <a:lnTo>
                    <a:pt x="18788" y="560"/>
                  </a:lnTo>
                  <a:cubicBezTo>
                    <a:pt x="18765" y="537"/>
                    <a:pt x="18765" y="514"/>
                    <a:pt x="18742" y="491"/>
                  </a:cubicBezTo>
                  <a:cubicBezTo>
                    <a:pt x="18719" y="421"/>
                    <a:pt x="18672" y="374"/>
                    <a:pt x="18649" y="305"/>
                  </a:cubicBezTo>
                  <a:cubicBezTo>
                    <a:pt x="18591" y="208"/>
                    <a:pt x="18484" y="160"/>
                    <a:pt x="18370" y="160"/>
                  </a:cubicBezTo>
                  <a:cubicBezTo>
                    <a:pt x="18347" y="160"/>
                    <a:pt x="18324" y="162"/>
                    <a:pt x="18300" y="165"/>
                  </a:cubicBezTo>
                  <a:cubicBezTo>
                    <a:pt x="18277" y="142"/>
                    <a:pt x="18254" y="119"/>
                    <a:pt x="18231" y="96"/>
                  </a:cubicBezTo>
                  <a:lnTo>
                    <a:pt x="18184" y="96"/>
                  </a:lnTo>
                  <a:lnTo>
                    <a:pt x="18138" y="49"/>
                  </a:lnTo>
                  <a:cubicBezTo>
                    <a:pt x="18066" y="21"/>
                    <a:pt x="17986" y="1"/>
                    <a:pt x="17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673;p71"/>
            <p:cNvSpPr/>
            <p:nvPr/>
          </p:nvSpPr>
          <p:spPr>
            <a:xfrm>
              <a:off x="1906200" y="4843225"/>
              <a:ext cx="485975" cy="611775"/>
            </a:xfrm>
            <a:custGeom>
              <a:avLst/>
              <a:gdLst/>
              <a:ahLst/>
              <a:cxnLst/>
              <a:rect l="l" t="t" r="r" b="b"/>
              <a:pathLst>
                <a:path w="19439" h="24471" extrusionOk="0">
                  <a:moveTo>
                    <a:pt x="3898" y="18571"/>
                  </a:moveTo>
                  <a:cubicBezTo>
                    <a:pt x="3900" y="18576"/>
                    <a:pt x="3902" y="18582"/>
                    <a:pt x="3902" y="18588"/>
                  </a:cubicBezTo>
                  <a:cubicBezTo>
                    <a:pt x="3901" y="18582"/>
                    <a:pt x="3900" y="18576"/>
                    <a:pt x="3898" y="18571"/>
                  </a:cubicBezTo>
                  <a:close/>
                  <a:moveTo>
                    <a:pt x="18344" y="1"/>
                  </a:moveTo>
                  <a:cubicBezTo>
                    <a:pt x="18165" y="1"/>
                    <a:pt x="18006" y="144"/>
                    <a:pt x="17883" y="287"/>
                  </a:cubicBezTo>
                  <a:cubicBezTo>
                    <a:pt x="17395" y="798"/>
                    <a:pt x="16907" y="1309"/>
                    <a:pt x="16466" y="1867"/>
                  </a:cubicBezTo>
                  <a:cubicBezTo>
                    <a:pt x="16025" y="2424"/>
                    <a:pt x="15607" y="3051"/>
                    <a:pt x="15142" y="3655"/>
                  </a:cubicBezTo>
                  <a:cubicBezTo>
                    <a:pt x="14701" y="4235"/>
                    <a:pt x="14329" y="4746"/>
                    <a:pt x="13911" y="5280"/>
                  </a:cubicBezTo>
                  <a:cubicBezTo>
                    <a:pt x="13935" y="5095"/>
                    <a:pt x="13981" y="4886"/>
                    <a:pt x="14004" y="4700"/>
                  </a:cubicBezTo>
                  <a:lnTo>
                    <a:pt x="14004" y="4746"/>
                  </a:lnTo>
                  <a:cubicBezTo>
                    <a:pt x="14074" y="4398"/>
                    <a:pt x="14144" y="4073"/>
                    <a:pt x="14190" y="3724"/>
                  </a:cubicBezTo>
                  <a:cubicBezTo>
                    <a:pt x="14237" y="3376"/>
                    <a:pt x="14283" y="3005"/>
                    <a:pt x="14306" y="2656"/>
                  </a:cubicBezTo>
                  <a:cubicBezTo>
                    <a:pt x="14329" y="2308"/>
                    <a:pt x="14376" y="1959"/>
                    <a:pt x="14422" y="1611"/>
                  </a:cubicBezTo>
                  <a:cubicBezTo>
                    <a:pt x="14422" y="1449"/>
                    <a:pt x="14446" y="1286"/>
                    <a:pt x="14469" y="1123"/>
                  </a:cubicBezTo>
                  <a:cubicBezTo>
                    <a:pt x="14469" y="1030"/>
                    <a:pt x="14515" y="938"/>
                    <a:pt x="14515" y="845"/>
                  </a:cubicBezTo>
                  <a:cubicBezTo>
                    <a:pt x="14538" y="752"/>
                    <a:pt x="14538" y="659"/>
                    <a:pt x="14515" y="566"/>
                  </a:cubicBezTo>
                  <a:cubicBezTo>
                    <a:pt x="14492" y="450"/>
                    <a:pt x="14399" y="357"/>
                    <a:pt x="14283" y="334"/>
                  </a:cubicBezTo>
                  <a:cubicBezTo>
                    <a:pt x="14254" y="328"/>
                    <a:pt x="14226" y="325"/>
                    <a:pt x="14200" y="325"/>
                  </a:cubicBezTo>
                  <a:cubicBezTo>
                    <a:pt x="14120" y="325"/>
                    <a:pt x="14051" y="351"/>
                    <a:pt x="13981" y="403"/>
                  </a:cubicBezTo>
                  <a:cubicBezTo>
                    <a:pt x="13935" y="450"/>
                    <a:pt x="13888" y="496"/>
                    <a:pt x="13865" y="566"/>
                  </a:cubicBezTo>
                  <a:cubicBezTo>
                    <a:pt x="13842" y="636"/>
                    <a:pt x="13842" y="705"/>
                    <a:pt x="13865" y="775"/>
                  </a:cubicBezTo>
                  <a:cubicBezTo>
                    <a:pt x="13842" y="868"/>
                    <a:pt x="13842" y="961"/>
                    <a:pt x="13819" y="1054"/>
                  </a:cubicBezTo>
                  <a:cubicBezTo>
                    <a:pt x="13795" y="1147"/>
                    <a:pt x="13772" y="1309"/>
                    <a:pt x="13772" y="1449"/>
                  </a:cubicBezTo>
                  <a:cubicBezTo>
                    <a:pt x="13726" y="1727"/>
                    <a:pt x="13702" y="2006"/>
                    <a:pt x="13679" y="2285"/>
                  </a:cubicBezTo>
                  <a:cubicBezTo>
                    <a:pt x="13656" y="2563"/>
                    <a:pt x="13633" y="2865"/>
                    <a:pt x="13586" y="3144"/>
                  </a:cubicBezTo>
                  <a:cubicBezTo>
                    <a:pt x="13563" y="3446"/>
                    <a:pt x="13517" y="3724"/>
                    <a:pt x="13470" y="4003"/>
                  </a:cubicBezTo>
                  <a:cubicBezTo>
                    <a:pt x="13424" y="4282"/>
                    <a:pt x="13377" y="4607"/>
                    <a:pt x="13308" y="4909"/>
                  </a:cubicBezTo>
                  <a:cubicBezTo>
                    <a:pt x="13308" y="4909"/>
                    <a:pt x="13308" y="4886"/>
                    <a:pt x="13308" y="4862"/>
                  </a:cubicBezTo>
                  <a:cubicBezTo>
                    <a:pt x="13284" y="5048"/>
                    <a:pt x="13261" y="5211"/>
                    <a:pt x="13215" y="5373"/>
                  </a:cubicBezTo>
                  <a:cubicBezTo>
                    <a:pt x="13191" y="5536"/>
                    <a:pt x="13191" y="5652"/>
                    <a:pt x="13168" y="5791"/>
                  </a:cubicBezTo>
                  <a:cubicBezTo>
                    <a:pt x="13145" y="5931"/>
                    <a:pt x="13122" y="6000"/>
                    <a:pt x="13099" y="6093"/>
                  </a:cubicBezTo>
                  <a:cubicBezTo>
                    <a:pt x="13052" y="6209"/>
                    <a:pt x="13029" y="6326"/>
                    <a:pt x="13006" y="6442"/>
                  </a:cubicBezTo>
                  <a:cubicBezTo>
                    <a:pt x="12982" y="6511"/>
                    <a:pt x="12959" y="6581"/>
                    <a:pt x="12913" y="6651"/>
                  </a:cubicBezTo>
                  <a:lnTo>
                    <a:pt x="12843" y="6836"/>
                  </a:lnTo>
                  <a:lnTo>
                    <a:pt x="12628" y="7138"/>
                  </a:lnTo>
                  <a:lnTo>
                    <a:pt x="12628" y="7138"/>
                  </a:lnTo>
                  <a:cubicBezTo>
                    <a:pt x="12634" y="7125"/>
                    <a:pt x="12634" y="7115"/>
                    <a:pt x="12634" y="7115"/>
                  </a:cubicBezTo>
                  <a:lnTo>
                    <a:pt x="12634" y="7115"/>
                  </a:lnTo>
                  <a:cubicBezTo>
                    <a:pt x="12472" y="7394"/>
                    <a:pt x="12286" y="7649"/>
                    <a:pt x="12077" y="7928"/>
                  </a:cubicBezTo>
                  <a:lnTo>
                    <a:pt x="11426" y="8787"/>
                  </a:lnTo>
                  <a:cubicBezTo>
                    <a:pt x="11357" y="8880"/>
                    <a:pt x="11287" y="8973"/>
                    <a:pt x="11217" y="9089"/>
                  </a:cubicBezTo>
                  <a:lnTo>
                    <a:pt x="11148" y="9159"/>
                  </a:lnTo>
                  <a:cubicBezTo>
                    <a:pt x="11078" y="9205"/>
                    <a:pt x="11008" y="9252"/>
                    <a:pt x="10985" y="9298"/>
                  </a:cubicBezTo>
                  <a:cubicBezTo>
                    <a:pt x="10962" y="9345"/>
                    <a:pt x="10939" y="9368"/>
                    <a:pt x="10939" y="9414"/>
                  </a:cubicBezTo>
                  <a:lnTo>
                    <a:pt x="10196" y="10367"/>
                  </a:lnTo>
                  <a:cubicBezTo>
                    <a:pt x="9894" y="10738"/>
                    <a:pt x="9615" y="11110"/>
                    <a:pt x="9336" y="11481"/>
                  </a:cubicBezTo>
                  <a:cubicBezTo>
                    <a:pt x="9336" y="11435"/>
                    <a:pt x="9360" y="11365"/>
                    <a:pt x="9383" y="11319"/>
                  </a:cubicBezTo>
                  <a:cubicBezTo>
                    <a:pt x="9406" y="11133"/>
                    <a:pt x="9452" y="10970"/>
                    <a:pt x="9476" y="10808"/>
                  </a:cubicBezTo>
                  <a:cubicBezTo>
                    <a:pt x="9499" y="10622"/>
                    <a:pt x="9499" y="10483"/>
                    <a:pt x="9522" y="10320"/>
                  </a:cubicBezTo>
                  <a:cubicBezTo>
                    <a:pt x="9522" y="9972"/>
                    <a:pt x="9545" y="9623"/>
                    <a:pt x="9522" y="9275"/>
                  </a:cubicBezTo>
                  <a:cubicBezTo>
                    <a:pt x="9522" y="9136"/>
                    <a:pt x="9522" y="8996"/>
                    <a:pt x="9476" y="8834"/>
                  </a:cubicBezTo>
                  <a:cubicBezTo>
                    <a:pt x="9476" y="8648"/>
                    <a:pt x="9452" y="8439"/>
                    <a:pt x="9429" y="8276"/>
                  </a:cubicBezTo>
                  <a:cubicBezTo>
                    <a:pt x="9360" y="7928"/>
                    <a:pt x="9267" y="7603"/>
                    <a:pt x="9197" y="7255"/>
                  </a:cubicBezTo>
                  <a:cubicBezTo>
                    <a:pt x="9151" y="6906"/>
                    <a:pt x="9081" y="6558"/>
                    <a:pt x="9034" y="6233"/>
                  </a:cubicBezTo>
                  <a:cubicBezTo>
                    <a:pt x="8965" y="5884"/>
                    <a:pt x="8895" y="5536"/>
                    <a:pt x="8802" y="5211"/>
                  </a:cubicBezTo>
                  <a:cubicBezTo>
                    <a:pt x="8756" y="5002"/>
                    <a:pt x="8709" y="4816"/>
                    <a:pt x="8663" y="4653"/>
                  </a:cubicBezTo>
                  <a:cubicBezTo>
                    <a:pt x="8616" y="4491"/>
                    <a:pt x="8593" y="4328"/>
                    <a:pt x="8570" y="4143"/>
                  </a:cubicBezTo>
                  <a:cubicBezTo>
                    <a:pt x="8547" y="3980"/>
                    <a:pt x="8500" y="3817"/>
                    <a:pt x="8454" y="3632"/>
                  </a:cubicBezTo>
                  <a:cubicBezTo>
                    <a:pt x="8407" y="3469"/>
                    <a:pt x="8384" y="3306"/>
                    <a:pt x="8338" y="3144"/>
                  </a:cubicBezTo>
                  <a:cubicBezTo>
                    <a:pt x="8338" y="2923"/>
                    <a:pt x="8175" y="2818"/>
                    <a:pt x="8012" y="2818"/>
                  </a:cubicBezTo>
                  <a:cubicBezTo>
                    <a:pt x="7832" y="2818"/>
                    <a:pt x="7651" y="2947"/>
                    <a:pt x="7687" y="3190"/>
                  </a:cubicBezTo>
                  <a:cubicBezTo>
                    <a:pt x="7711" y="3399"/>
                    <a:pt x="7780" y="3632"/>
                    <a:pt x="7827" y="3841"/>
                  </a:cubicBezTo>
                  <a:cubicBezTo>
                    <a:pt x="7896" y="4073"/>
                    <a:pt x="7920" y="4282"/>
                    <a:pt x="7966" y="4491"/>
                  </a:cubicBezTo>
                  <a:cubicBezTo>
                    <a:pt x="7989" y="4677"/>
                    <a:pt x="8036" y="4816"/>
                    <a:pt x="8082" y="4979"/>
                  </a:cubicBezTo>
                  <a:cubicBezTo>
                    <a:pt x="8129" y="5141"/>
                    <a:pt x="8175" y="5350"/>
                    <a:pt x="8198" y="5536"/>
                  </a:cubicBezTo>
                  <a:cubicBezTo>
                    <a:pt x="8268" y="5884"/>
                    <a:pt x="8361" y="6233"/>
                    <a:pt x="8431" y="6558"/>
                  </a:cubicBezTo>
                  <a:cubicBezTo>
                    <a:pt x="8500" y="6906"/>
                    <a:pt x="8523" y="7255"/>
                    <a:pt x="8593" y="7580"/>
                  </a:cubicBezTo>
                  <a:cubicBezTo>
                    <a:pt x="8640" y="7765"/>
                    <a:pt x="8686" y="7928"/>
                    <a:pt x="8709" y="8091"/>
                  </a:cubicBezTo>
                  <a:cubicBezTo>
                    <a:pt x="8756" y="8253"/>
                    <a:pt x="8779" y="8416"/>
                    <a:pt x="8802" y="8578"/>
                  </a:cubicBezTo>
                  <a:cubicBezTo>
                    <a:pt x="8825" y="8903"/>
                    <a:pt x="8849" y="9229"/>
                    <a:pt x="8872" y="9577"/>
                  </a:cubicBezTo>
                  <a:cubicBezTo>
                    <a:pt x="8872" y="9972"/>
                    <a:pt x="8849" y="10367"/>
                    <a:pt x="8802" y="10761"/>
                  </a:cubicBezTo>
                  <a:cubicBezTo>
                    <a:pt x="8779" y="10901"/>
                    <a:pt x="8756" y="11040"/>
                    <a:pt x="8732" y="11179"/>
                  </a:cubicBezTo>
                  <a:cubicBezTo>
                    <a:pt x="8686" y="11319"/>
                    <a:pt x="8686" y="11412"/>
                    <a:pt x="8640" y="11551"/>
                  </a:cubicBezTo>
                  <a:cubicBezTo>
                    <a:pt x="8593" y="11760"/>
                    <a:pt x="8523" y="11992"/>
                    <a:pt x="8431" y="12201"/>
                  </a:cubicBezTo>
                  <a:cubicBezTo>
                    <a:pt x="8431" y="12224"/>
                    <a:pt x="8407" y="12248"/>
                    <a:pt x="8407" y="12271"/>
                  </a:cubicBezTo>
                  <a:cubicBezTo>
                    <a:pt x="8407" y="12271"/>
                    <a:pt x="8407" y="12248"/>
                    <a:pt x="8407" y="12248"/>
                  </a:cubicBezTo>
                  <a:cubicBezTo>
                    <a:pt x="8314" y="12503"/>
                    <a:pt x="8198" y="12735"/>
                    <a:pt x="8082" y="12991"/>
                  </a:cubicBezTo>
                  <a:lnTo>
                    <a:pt x="8059" y="13014"/>
                  </a:lnTo>
                  <a:cubicBezTo>
                    <a:pt x="8059" y="13014"/>
                    <a:pt x="8059" y="13014"/>
                    <a:pt x="8059" y="12991"/>
                  </a:cubicBezTo>
                  <a:cubicBezTo>
                    <a:pt x="7989" y="13130"/>
                    <a:pt x="7920" y="13246"/>
                    <a:pt x="7850" y="13386"/>
                  </a:cubicBezTo>
                  <a:lnTo>
                    <a:pt x="7827" y="13409"/>
                  </a:lnTo>
                  <a:cubicBezTo>
                    <a:pt x="7734" y="13525"/>
                    <a:pt x="7641" y="13641"/>
                    <a:pt x="7525" y="13757"/>
                  </a:cubicBezTo>
                  <a:cubicBezTo>
                    <a:pt x="7107" y="14315"/>
                    <a:pt x="6689" y="14895"/>
                    <a:pt x="6271" y="15453"/>
                  </a:cubicBezTo>
                  <a:cubicBezTo>
                    <a:pt x="6039" y="15731"/>
                    <a:pt x="5829" y="16056"/>
                    <a:pt x="5597" y="16358"/>
                  </a:cubicBezTo>
                  <a:cubicBezTo>
                    <a:pt x="5388" y="16660"/>
                    <a:pt x="5202" y="16939"/>
                    <a:pt x="4993" y="17218"/>
                  </a:cubicBezTo>
                  <a:cubicBezTo>
                    <a:pt x="4784" y="17520"/>
                    <a:pt x="4552" y="17798"/>
                    <a:pt x="4343" y="18100"/>
                  </a:cubicBezTo>
                  <a:cubicBezTo>
                    <a:pt x="4204" y="18286"/>
                    <a:pt x="4064" y="18472"/>
                    <a:pt x="3925" y="18658"/>
                  </a:cubicBezTo>
                  <a:cubicBezTo>
                    <a:pt x="3925" y="18634"/>
                    <a:pt x="3925" y="18588"/>
                    <a:pt x="3902" y="18565"/>
                  </a:cubicBezTo>
                  <a:cubicBezTo>
                    <a:pt x="3899" y="18562"/>
                    <a:pt x="3898" y="18560"/>
                    <a:pt x="3896" y="18559"/>
                  </a:cubicBezTo>
                  <a:lnTo>
                    <a:pt x="3896" y="18559"/>
                  </a:lnTo>
                  <a:cubicBezTo>
                    <a:pt x="3874" y="18452"/>
                    <a:pt x="3850" y="18346"/>
                    <a:pt x="3786" y="18239"/>
                  </a:cubicBezTo>
                  <a:lnTo>
                    <a:pt x="3693" y="18007"/>
                  </a:lnTo>
                  <a:cubicBezTo>
                    <a:pt x="3623" y="17891"/>
                    <a:pt x="3554" y="17752"/>
                    <a:pt x="3484" y="17636"/>
                  </a:cubicBezTo>
                  <a:cubicBezTo>
                    <a:pt x="3414" y="17496"/>
                    <a:pt x="3345" y="17403"/>
                    <a:pt x="3298" y="17287"/>
                  </a:cubicBezTo>
                  <a:lnTo>
                    <a:pt x="3298" y="17334"/>
                  </a:lnTo>
                  <a:cubicBezTo>
                    <a:pt x="3136" y="17032"/>
                    <a:pt x="2950" y="16753"/>
                    <a:pt x="2787" y="16451"/>
                  </a:cubicBezTo>
                  <a:cubicBezTo>
                    <a:pt x="2671" y="16312"/>
                    <a:pt x="2601" y="16149"/>
                    <a:pt x="2485" y="15987"/>
                  </a:cubicBezTo>
                  <a:cubicBezTo>
                    <a:pt x="2392" y="15847"/>
                    <a:pt x="2299" y="15708"/>
                    <a:pt x="2207" y="15569"/>
                  </a:cubicBezTo>
                  <a:cubicBezTo>
                    <a:pt x="2183" y="15545"/>
                    <a:pt x="2160" y="15522"/>
                    <a:pt x="2137" y="15499"/>
                  </a:cubicBezTo>
                  <a:lnTo>
                    <a:pt x="2114" y="15476"/>
                  </a:lnTo>
                  <a:cubicBezTo>
                    <a:pt x="2044" y="15360"/>
                    <a:pt x="1974" y="15244"/>
                    <a:pt x="1905" y="15127"/>
                  </a:cubicBezTo>
                  <a:cubicBezTo>
                    <a:pt x="1789" y="14942"/>
                    <a:pt x="1672" y="14733"/>
                    <a:pt x="1580" y="14547"/>
                  </a:cubicBezTo>
                  <a:cubicBezTo>
                    <a:pt x="1463" y="14361"/>
                    <a:pt x="1347" y="14175"/>
                    <a:pt x="1231" y="13989"/>
                  </a:cubicBezTo>
                  <a:cubicBezTo>
                    <a:pt x="1138" y="13850"/>
                    <a:pt x="1069" y="13711"/>
                    <a:pt x="999" y="13548"/>
                  </a:cubicBezTo>
                  <a:cubicBezTo>
                    <a:pt x="952" y="13409"/>
                    <a:pt x="883" y="13270"/>
                    <a:pt x="836" y="13130"/>
                  </a:cubicBezTo>
                  <a:lnTo>
                    <a:pt x="836" y="13084"/>
                  </a:lnTo>
                  <a:lnTo>
                    <a:pt x="836" y="12991"/>
                  </a:lnTo>
                  <a:cubicBezTo>
                    <a:pt x="825" y="12779"/>
                    <a:pt x="669" y="12674"/>
                    <a:pt x="513" y="12674"/>
                  </a:cubicBezTo>
                  <a:cubicBezTo>
                    <a:pt x="362" y="12674"/>
                    <a:pt x="209" y="12773"/>
                    <a:pt x="186" y="12968"/>
                  </a:cubicBezTo>
                  <a:cubicBezTo>
                    <a:pt x="186" y="13084"/>
                    <a:pt x="186" y="13177"/>
                    <a:pt x="209" y="13293"/>
                  </a:cubicBezTo>
                  <a:cubicBezTo>
                    <a:pt x="209" y="13316"/>
                    <a:pt x="233" y="13339"/>
                    <a:pt x="233" y="13339"/>
                  </a:cubicBezTo>
                  <a:cubicBezTo>
                    <a:pt x="256" y="13432"/>
                    <a:pt x="302" y="13502"/>
                    <a:pt x="325" y="13595"/>
                  </a:cubicBezTo>
                  <a:cubicBezTo>
                    <a:pt x="395" y="13734"/>
                    <a:pt x="442" y="13897"/>
                    <a:pt x="511" y="14036"/>
                  </a:cubicBezTo>
                  <a:cubicBezTo>
                    <a:pt x="674" y="14338"/>
                    <a:pt x="860" y="14617"/>
                    <a:pt x="1022" y="14895"/>
                  </a:cubicBezTo>
                  <a:cubicBezTo>
                    <a:pt x="1115" y="15081"/>
                    <a:pt x="1231" y="15267"/>
                    <a:pt x="1324" y="15476"/>
                  </a:cubicBezTo>
                  <a:cubicBezTo>
                    <a:pt x="1440" y="15638"/>
                    <a:pt x="1580" y="15801"/>
                    <a:pt x="1719" y="15964"/>
                  </a:cubicBezTo>
                  <a:lnTo>
                    <a:pt x="1742" y="15987"/>
                  </a:lnTo>
                  <a:cubicBezTo>
                    <a:pt x="1765" y="16033"/>
                    <a:pt x="1789" y="16056"/>
                    <a:pt x="1812" y="16103"/>
                  </a:cubicBezTo>
                  <a:cubicBezTo>
                    <a:pt x="1974" y="16312"/>
                    <a:pt x="2090" y="16544"/>
                    <a:pt x="2230" y="16776"/>
                  </a:cubicBezTo>
                  <a:cubicBezTo>
                    <a:pt x="2392" y="17009"/>
                    <a:pt x="2532" y="17218"/>
                    <a:pt x="2648" y="17450"/>
                  </a:cubicBezTo>
                  <a:lnTo>
                    <a:pt x="2625" y="17403"/>
                  </a:lnTo>
                  <a:lnTo>
                    <a:pt x="2625" y="17403"/>
                  </a:lnTo>
                  <a:cubicBezTo>
                    <a:pt x="2741" y="17589"/>
                    <a:pt x="2857" y="17798"/>
                    <a:pt x="2973" y="17984"/>
                  </a:cubicBezTo>
                  <a:cubicBezTo>
                    <a:pt x="3043" y="18123"/>
                    <a:pt x="3112" y="18263"/>
                    <a:pt x="3182" y="18402"/>
                  </a:cubicBezTo>
                  <a:lnTo>
                    <a:pt x="3252" y="18588"/>
                  </a:lnTo>
                  <a:cubicBezTo>
                    <a:pt x="3252" y="18588"/>
                    <a:pt x="3252" y="18611"/>
                    <a:pt x="3252" y="18634"/>
                  </a:cubicBezTo>
                  <a:cubicBezTo>
                    <a:pt x="3275" y="18727"/>
                    <a:pt x="3298" y="18797"/>
                    <a:pt x="3321" y="18890"/>
                  </a:cubicBezTo>
                  <a:cubicBezTo>
                    <a:pt x="3321" y="18890"/>
                    <a:pt x="3345" y="18913"/>
                    <a:pt x="3345" y="18936"/>
                  </a:cubicBezTo>
                  <a:cubicBezTo>
                    <a:pt x="3345" y="18959"/>
                    <a:pt x="3345" y="19006"/>
                    <a:pt x="3345" y="19029"/>
                  </a:cubicBezTo>
                  <a:cubicBezTo>
                    <a:pt x="3321" y="19168"/>
                    <a:pt x="3298" y="19308"/>
                    <a:pt x="3275" y="19447"/>
                  </a:cubicBezTo>
                  <a:cubicBezTo>
                    <a:pt x="3275" y="19470"/>
                    <a:pt x="3252" y="19470"/>
                    <a:pt x="3252" y="19494"/>
                  </a:cubicBezTo>
                  <a:cubicBezTo>
                    <a:pt x="3205" y="19610"/>
                    <a:pt x="3136" y="19749"/>
                    <a:pt x="3089" y="19842"/>
                  </a:cubicBezTo>
                  <a:cubicBezTo>
                    <a:pt x="3019" y="19958"/>
                    <a:pt x="2973" y="20028"/>
                    <a:pt x="2926" y="20097"/>
                  </a:cubicBezTo>
                  <a:lnTo>
                    <a:pt x="2717" y="20376"/>
                  </a:lnTo>
                  <a:lnTo>
                    <a:pt x="2625" y="20492"/>
                  </a:lnTo>
                  <a:cubicBezTo>
                    <a:pt x="2578" y="20539"/>
                    <a:pt x="2555" y="20608"/>
                    <a:pt x="2555" y="20678"/>
                  </a:cubicBezTo>
                  <a:lnTo>
                    <a:pt x="2508" y="20724"/>
                  </a:lnTo>
                  <a:cubicBezTo>
                    <a:pt x="2067" y="21282"/>
                    <a:pt x="1649" y="21839"/>
                    <a:pt x="1231" y="22420"/>
                  </a:cubicBezTo>
                  <a:cubicBezTo>
                    <a:pt x="1022" y="22698"/>
                    <a:pt x="790" y="22977"/>
                    <a:pt x="604" y="23256"/>
                  </a:cubicBezTo>
                  <a:cubicBezTo>
                    <a:pt x="418" y="23488"/>
                    <a:pt x="256" y="23720"/>
                    <a:pt x="70" y="23929"/>
                  </a:cubicBezTo>
                  <a:cubicBezTo>
                    <a:pt x="0" y="24022"/>
                    <a:pt x="0" y="24115"/>
                    <a:pt x="24" y="24231"/>
                  </a:cubicBezTo>
                  <a:cubicBezTo>
                    <a:pt x="65" y="24384"/>
                    <a:pt x="207" y="24470"/>
                    <a:pt x="348" y="24470"/>
                  </a:cubicBezTo>
                  <a:cubicBezTo>
                    <a:pt x="443" y="24470"/>
                    <a:pt x="539" y="24431"/>
                    <a:pt x="604" y="24347"/>
                  </a:cubicBezTo>
                  <a:lnTo>
                    <a:pt x="604" y="24301"/>
                  </a:lnTo>
                  <a:cubicBezTo>
                    <a:pt x="720" y="24162"/>
                    <a:pt x="836" y="23999"/>
                    <a:pt x="976" y="23836"/>
                  </a:cubicBezTo>
                  <a:cubicBezTo>
                    <a:pt x="1370" y="23279"/>
                    <a:pt x="1765" y="22745"/>
                    <a:pt x="2183" y="22211"/>
                  </a:cubicBezTo>
                  <a:cubicBezTo>
                    <a:pt x="2416" y="21909"/>
                    <a:pt x="2648" y="21607"/>
                    <a:pt x="2880" y="21305"/>
                  </a:cubicBezTo>
                  <a:cubicBezTo>
                    <a:pt x="3112" y="21003"/>
                    <a:pt x="3298" y="20771"/>
                    <a:pt x="3507" y="20492"/>
                  </a:cubicBezTo>
                  <a:cubicBezTo>
                    <a:pt x="3693" y="20214"/>
                    <a:pt x="3879" y="19935"/>
                    <a:pt x="4088" y="19656"/>
                  </a:cubicBezTo>
                  <a:cubicBezTo>
                    <a:pt x="4134" y="19563"/>
                    <a:pt x="4204" y="19494"/>
                    <a:pt x="4273" y="19424"/>
                  </a:cubicBezTo>
                  <a:lnTo>
                    <a:pt x="4320" y="19377"/>
                  </a:lnTo>
                  <a:lnTo>
                    <a:pt x="4390" y="19331"/>
                  </a:lnTo>
                  <a:cubicBezTo>
                    <a:pt x="4599" y="19215"/>
                    <a:pt x="4808" y="19145"/>
                    <a:pt x="5017" y="19029"/>
                  </a:cubicBezTo>
                  <a:cubicBezTo>
                    <a:pt x="5133" y="18983"/>
                    <a:pt x="5249" y="18959"/>
                    <a:pt x="5388" y="18913"/>
                  </a:cubicBezTo>
                  <a:cubicBezTo>
                    <a:pt x="5504" y="18867"/>
                    <a:pt x="5574" y="18867"/>
                    <a:pt x="5667" y="18843"/>
                  </a:cubicBezTo>
                  <a:lnTo>
                    <a:pt x="6387" y="18797"/>
                  </a:lnTo>
                  <a:cubicBezTo>
                    <a:pt x="6642" y="18774"/>
                    <a:pt x="6875" y="18727"/>
                    <a:pt x="7107" y="18727"/>
                  </a:cubicBezTo>
                  <a:lnTo>
                    <a:pt x="8500" y="18727"/>
                  </a:lnTo>
                  <a:cubicBezTo>
                    <a:pt x="8601" y="18735"/>
                    <a:pt x="8694" y="18737"/>
                    <a:pt x="8783" y="18737"/>
                  </a:cubicBezTo>
                  <a:cubicBezTo>
                    <a:pt x="8962" y="18737"/>
                    <a:pt x="9127" y="18727"/>
                    <a:pt x="9313" y="18727"/>
                  </a:cubicBezTo>
                  <a:lnTo>
                    <a:pt x="9336" y="18727"/>
                  </a:lnTo>
                  <a:cubicBezTo>
                    <a:pt x="9569" y="18727"/>
                    <a:pt x="9801" y="18750"/>
                    <a:pt x="10056" y="18774"/>
                  </a:cubicBezTo>
                  <a:cubicBezTo>
                    <a:pt x="10219" y="18774"/>
                    <a:pt x="10381" y="18797"/>
                    <a:pt x="10544" y="18797"/>
                  </a:cubicBezTo>
                  <a:lnTo>
                    <a:pt x="11032" y="18797"/>
                  </a:lnTo>
                  <a:cubicBezTo>
                    <a:pt x="11310" y="18797"/>
                    <a:pt x="11566" y="18867"/>
                    <a:pt x="11844" y="18867"/>
                  </a:cubicBezTo>
                  <a:cubicBezTo>
                    <a:pt x="12123" y="18867"/>
                    <a:pt x="12448" y="18867"/>
                    <a:pt x="12750" y="18913"/>
                  </a:cubicBezTo>
                  <a:cubicBezTo>
                    <a:pt x="12913" y="18936"/>
                    <a:pt x="13052" y="18959"/>
                    <a:pt x="13215" y="18959"/>
                  </a:cubicBezTo>
                  <a:cubicBezTo>
                    <a:pt x="13377" y="18959"/>
                    <a:pt x="13517" y="18983"/>
                    <a:pt x="13656" y="18983"/>
                  </a:cubicBezTo>
                  <a:cubicBezTo>
                    <a:pt x="13726" y="19006"/>
                    <a:pt x="13795" y="19006"/>
                    <a:pt x="13865" y="19006"/>
                  </a:cubicBezTo>
                  <a:cubicBezTo>
                    <a:pt x="13886" y="19009"/>
                    <a:pt x="13907" y="19011"/>
                    <a:pt x="13927" y="19011"/>
                  </a:cubicBezTo>
                  <a:cubicBezTo>
                    <a:pt x="14333" y="19011"/>
                    <a:pt x="14353" y="18356"/>
                    <a:pt x="13888" y="18356"/>
                  </a:cubicBezTo>
                  <a:lnTo>
                    <a:pt x="13865" y="18356"/>
                  </a:lnTo>
                  <a:cubicBezTo>
                    <a:pt x="13749" y="18356"/>
                    <a:pt x="13656" y="18332"/>
                    <a:pt x="13540" y="18309"/>
                  </a:cubicBezTo>
                  <a:cubicBezTo>
                    <a:pt x="13424" y="18309"/>
                    <a:pt x="13261" y="18309"/>
                    <a:pt x="13099" y="18286"/>
                  </a:cubicBezTo>
                  <a:lnTo>
                    <a:pt x="12890" y="18263"/>
                  </a:lnTo>
                  <a:lnTo>
                    <a:pt x="12750" y="18263"/>
                  </a:lnTo>
                  <a:cubicBezTo>
                    <a:pt x="12611" y="18263"/>
                    <a:pt x="12472" y="18239"/>
                    <a:pt x="12332" y="18239"/>
                  </a:cubicBezTo>
                  <a:cubicBezTo>
                    <a:pt x="12053" y="18239"/>
                    <a:pt x="11752" y="18239"/>
                    <a:pt x="11473" y="18193"/>
                  </a:cubicBezTo>
                  <a:cubicBezTo>
                    <a:pt x="11334" y="18193"/>
                    <a:pt x="11217" y="18170"/>
                    <a:pt x="11078" y="18170"/>
                  </a:cubicBezTo>
                  <a:cubicBezTo>
                    <a:pt x="11032" y="18162"/>
                    <a:pt x="10983" y="18159"/>
                    <a:pt x="10932" y="18159"/>
                  </a:cubicBezTo>
                  <a:cubicBezTo>
                    <a:pt x="10830" y="18159"/>
                    <a:pt x="10722" y="18170"/>
                    <a:pt x="10614" y="18170"/>
                  </a:cubicBezTo>
                  <a:cubicBezTo>
                    <a:pt x="10288" y="18170"/>
                    <a:pt x="9987" y="18123"/>
                    <a:pt x="9661" y="18100"/>
                  </a:cubicBezTo>
                  <a:cubicBezTo>
                    <a:pt x="9561" y="18092"/>
                    <a:pt x="9460" y="18090"/>
                    <a:pt x="9360" y="18090"/>
                  </a:cubicBezTo>
                  <a:cubicBezTo>
                    <a:pt x="9158" y="18090"/>
                    <a:pt x="8957" y="18100"/>
                    <a:pt x="8756" y="18100"/>
                  </a:cubicBezTo>
                  <a:lnTo>
                    <a:pt x="8732" y="18100"/>
                  </a:lnTo>
                  <a:cubicBezTo>
                    <a:pt x="8477" y="18100"/>
                    <a:pt x="8245" y="18077"/>
                    <a:pt x="8013" y="18077"/>
                  </a:cubicBezTo>
                  <a:lnTo>
                    <a:pt x="7316" y="18077"/>
                  </a:lnTo>
                  <a:cubicBezTo>
                    <a:pt x="7037" y="18077"/>
                    <a:pt x="6758" y="18100"/>
                    <a:pt x="6503" y="18123"/>
                  </a:cubicBezTo>
                  <a:cubicBezTo>
                    <a:pt x="6155" y="18170"/>
                    <a:pt x="5806" y="18193"/>
                    <a:pt x="5458" y="18239"/>
                  </a:cubicBezTo>
                  <a:cubicBezTo>
                    <a:pt x="5295" y="18263"/>
                    <a:pt x="5133" y="18309"/>
                    <a:pt x="4993" y="18356"/>
                  </a:cubicBezTo>
                  <a:cubicBezTo>
                    <a:pt x="5342" y="17891"/>
                    <a:pt x="5690" y="17403"/>
                    <a:pt x="6015" y="16939"/>
                  </a:cubicBezTo>
                  <a:cubicBezTo>
                    <a:pt x="6271" y="16567"/>
                    <a:pt x="6526" y="16219"/>
                    <a:pt x="6782" y="15871"/>
                  </a:cubicBezTo>
                  <a:cubicBezTo>
                    <a:pt x="6805" y="15847"/>
                    <a:pt x="6805" y="15847"/>
                    <a:pt x="6828" y="15847"/>
                  </a:cubicBezTo>
                  <a:cubicBezTo>
                    <a:pt x="6898" y="15778"/>
                    <a:pt x="6967" y="15685"/>
                    <a:pt x="7037" y="15615"/>
                  </a:cubicBezTo>
                  <a:cubicBezTo>
                    <a:pt x="7107" y="15522"/>
                    <a:pt x="7200" y="15453"/>
                    <a:pt x="7269" y="15360"/>
                  </a:cubicBezTo>
                  <a:cubicBezTo>
                    <a:pt x="7385" y="15267"/>
                    <a:pt x="7502" y="15151"/>
                    <a:pt x="7618" y="15058"/>
                  </a:cubicBezTo>
                  <a:cubicBezTo>
                    <a:pt x="7734" y="14965"/>
                    <a:pt x="7873" y="14872"/>
                    <a:pt x="8013" y="14779"/>
                  </a:cubicBezTo>
                  <a:cubicBezTo>
                    <a:pt x="8152" y="14709"/>
                    <a:pt x="8338" y="14617"/>
                    <a:pt x="8500" y="14547"/>
                  </a:cubicBezTo>
                  <a:cubicBezTo>
                    <a:pt x="8663" y="14477"/>
                    <a:pt x="8918" y="14431"/>
                    <a:pt x="9127" y="14361"/>
                  </a:cubicBezTo>
                  <a:lnTo>
                    <a:pt x="9104" y="14361"/>
                  </a:lnTo>
                  <a:cubicBezTo>
                    <a:pt x="9406" y="14268"/>
                    <a:pt x="9731" y="14198"/>
                    <a:pt x="10056" y="14152"/>
                  </a:cubicBezTo>
                  <a:cubicBezTo>
                    <a:pt x="10381" y="14082"/>
                    <a:pt x="10707" y="14036"/>
                    <a:pt x="11055" y="13989"/>
                  </a:cubicBezTo>
                  <a:cubicBezTo>
                    <a:pt x="11217" y="13966"/>
                    <a:pt x="11380" y="13966"/>
                    <a:pt x="11543" y="13943"/>
                  </a:cubicBezTo>
                  <a:lnTo>
                    <a:pt x="12007" y="13920"/>
                  </a:lnTo>
                  <a:cubicBezTo>
                    <a:pt x="12193" y="13920"/>
                    <a:pt x="12355" y="13920"/>
                    <a:pt x="12518" y="13897"/>
                  </a:cubicBezTo>
                  <a:lnTo>
                    <a:pt x="13865" y="13897"/>
                  </a:lnTo>
                  <a:cubicBezTo>
                    <a:pt x="14028" y="13897"/>
                    <a:pt x="14167" y="13897"/>
                    <a:pt x="14329" y="13920"/>
                  </a:cubicBezTo>
                  <a:cubicBezTo>
                    <a:pt x="14492" y="13943"/>
                    <a:pt x="14585" y="13966"/>
                    <a:pt x="14701" y="13966"/>
                  </a:cubicBezTo>
                  <a:lnTo>
                    <a:pt x="15026" y="13966"/>
                  </a:lnTo>
                  <a:cubicBezTo>
                    <a:pt x="15282" y="13966"/>
                    <a:pt x="15560" y="14013"/>
                    <a:pt x="15816" y="14036"/>
                  </a:cubicBezTo>
                  <a:cubicBezTo>
                    <a:pt x="16094" y="14059"/>
                    <a:pt x="16373" y="14082"/>
                    <a:pt x="16675" y="14106"/>
                  </a:cubicBezTo>
                  <a:cubicBezTo>
                    <a:pt x="16907" y="14129"/>
                    <a:pt x="17116" y="14152"/>
                    <a:pt x="17372" y="14152"/>
                  </a:cubicBezTo>
                  <a:cubicBezTo>
                    <a:pt x="17384" y="14154"/>
                    <a:pt x="17396" y="14155"/>
                    <a:pt x="17407" y="14155"/>
                  </a:cubicBezTo>
                  <a:cubicBezTo>
                    <a:pt x="17557" y="14155"/>
                    <a:pt x="17699" y="14022"/>
                    <a:pt x="17720" y="13850"/>
                  </a:cubicBezTo>
                  <a:cubicBezTo>
                    <a:pt x="17720" y="13664"/>
                    <a:pt x="17581" y="13502"/>
                    <a:pt x="17395" y="13502"/>
                  </a:cubicBezTo>
                  <a:cubicBezTo>
                    <a:pt x="17163" y="13502"/>
                    <a:pt x="16954" y="13479"/>
                    <a:pt x="16722" y="13455"/>
                  </a:cubicBezTo>
                  <a:cubicBezTo>
                    <a:pt x="16466" y="13432"/>
                    <a:pt x="16211" y="13409"/>
                    <a:pt x="15955" y="13386"/>
                  </a:cubicBezTo>
                  <a:cubicBezTo>
                    <a:pt x="15700" y="13362"/>
                    <a:pt x="15421" y="13339"/>
                    <a:pt x="15165" y="13316"/>
                  </a:cubicBezTo>
                  <a:cubicBezTo>
                    <a:pt x="14956" y="13316"/>
                    <a:pt x="14747" y="13316"/>
                    <a:pt x="14538" y="13293"/>
                  </a:cubicBezTo>
                  <a:cubicBezTo>
                    <a:pt x="14399" y="13270"/>
                    <a:pt x="14260" y="13246"/>
                    <a:pt x="14120" y="13246"/>
                  </a:cubicBezTo>
                  <a:lnTo>
                    <a:pt x="12681" y="13246"/>
                  </a:lnTo>
                  <a:cubicBezTo>
                    <a:pt x="12402" y="13246"/>
                    <a:pt x="12123" y="13246"/>
                    <a:pt x="11844" y="13270"/>
                  </a:cubicBezTo>
                  <a:cubicBezTo>
                    <a:pt x="11566" y="13293"/>
                    <a:pt x="11264" y="13293"/>
                    <a:pt x="10985" y="13339"/>
                  </a:cubicBezTo>
                  <a:lnTo>
                    <a:pt x="10521" y="13409"/>
                  </a:lnTo>
                  <a:cubicBezTo>
                    <a:pt x="10358" y="13432"/>
                    <a:pt x="10219" y="13432"/>
                    <a:pt x="10056" y="13479"/>
                  </a:cubicBezTo>
                  <a:cubicBezTo>
                    <a:pt x="9731" y="13548"/>
                    <a:pt x="9383" y="13595"/>
                    <a:pt x="9058" y="13688"/>
                  </a:cubicBezTo>
                  <a:cubicBezTo>
                    <a:pt x="8785" y="13756"/>
                    <a:pt x="8512" y="13846"/>
                    <a:pt x="8261" y="13937"/>
                  </a:cubicBezTo>
                  <a:lnTo>
                    <a:pt x="8261" y="13937"/>
                  </a:lnTo>
                  <a:cubicBezTo>
                    <a:pt x="8265" y="13934"/>
                    <a:pt x="8268" y="13928"/>
                    <a:pt x="8268" y="13920"/>
                  </a:cubicBezTo>
                  <a:cubicBezTo>
                    <a:pt x="8291" y="13873"/>
                    <a:pt x="8314" y="13850"/>
                    <a:pt x="8338" y="13827"/>
                  </a:cubicBezTo>
                  <a:cubicBezTo>
                    <a:pt x="8407" y="13734"/>
                    <a:pt x="8477" y="13618"/>
                    <a:pt x="8547" y="13525"/>
                  </a:cubicBezTo>
                  <a:lnTo>
                    <a:pt x="9220" y="12666"/>
                  </a:lnTo>
                  <a:cubicBezTo>
                    <a:pt x="9429" y="12364"/>
                    <a:pt x="9661" y="12085"/>
                    <a:pt x="9870" y="11783"/>
                  </a:cubicBezTo>
                  <a:cubicBezTo>
                    <a:pt x="10288" y="11249"/>
                    <a:pt x="10730" y="10692"/>
                    <a:pt x="11148" y="10158"/>
                  </a:cubicBezTo>
                  <a:cubicBezTo>
                    <a:pt x="11450" y="9809"/>
                    <a:pt x="11728" y="9438"/>
                    <a:pt x="12007" y="9066"/>
                  </a:cubicBezTo>
                  <a:cubicBezTo>
                    <a:pt x="12146" y="8903"/>
                    <a:pt x="12286" y="8764"/>
                    <a:pt x="12425" y="8625"/>
                  </a:cubicBezTo>
                  <a:cubicBezTo>
                    <a:pt x="12495" y="8578"/>
                    <a:pt x="12564" y="8509"/>
                    <a:pt x="12634" y="8462"/>
                  </a:cubicBezTo>
                  <a:lnTo>
                    <a:pt x="12820" y="8369"/>
                  </a:lnTo>
                  <a:cubicBezTo>
                    <a:pt x="13029" y="8253"/>
                    <a:pt x="13238" y="8160"/>
                    <a:pt x="13470" y="8067"/>
                  </a:cubicBezTo>
                  <a:cubicBezTo>
                    <a:pt x="13563" y="8044"/>
                    <a:pt x="13656" y="8021"/>
                    <a:pt x="13749" y="7998"/>
                  </a:cubicBezTo>
                  <a:cubicBezTo>
                    <a:pt x="14120" y="7928"/>
                    <a:pt x="14492" y="7882"/>
                    <a:pt x="14864" y="7812"/>
                  </a:cubicBezTo>
                  <a:cubicBezTo>
                    <a:pt x="15049" y="7765"/>
                    <a:pt x="15235" y="7742"/>
                    <a:pt x="15444" y="7696"/>
                  </a:cubicBezTo>
                  <a:cubicBezTo>
                    <a:pt x="15584" y="7673"/>
                    <a:pt x="15723" y="7626"/>
                    <a:pt x="15885" y="7626"/>
                  </a:cubicBezTo>
                  <a:cubicBezTo>
                    <a:pt x="16048" y="7626"/>
                    <a:pt x="16211" y="7603"/>
                    <a:pt x="16373" y="7580"/>
                  </a:cubicBezTo>
                  <a:lnTo>
                    <a:pt x="16838" y="7510"/>
                  </a:lnTo>
                  <a:cubicBezTo>
                    <a:pt x="17070" y="7487"/>
                    <a:pt x="17302" y="7487"/>
                    <a:pt x="17558" y="7464"/>
                  </a:cubicBezTo>
                  <a:cubicBezTo>
                    <a:pt x="17790" y="7464"/>
                    <a:pt x="18045" y="7417"/>
                    <a:pt x="18301" y="7394"/>
                  </a:cubicBezTo>
                  <a:cubicBezTo>
                    <a:pt x="18556" y="7371"/>
                    <a:pt x="18788" y="7371"/>
                    <a:pt x="19044" y="7347"/>
                  </a:cubicBezTo>
                  <a:cubicBezTo>
                    <a:pt x="19439" y="7324"/>
                    <a:pt x="19439" y="6720"/>
                    <a:pt x="19044" y="6697"/>
                  </a:cubicBezTo>
                  <a:cubicBezTo>
                    <a:pt x="18812" y="6697"/>
                    <a:pt x="18603" y="6720"/>
                    <a:pt x="18394" y="6744"/>
                  </a:cubicBezTo>
                  <a:cubicBezTo>
                    <a:pt x="18185" y="6744"/>
                    <a:pt x="17883" y="6790"/>
                    <a:pt x="17650" y="6813"/>
                  </a:cubicBezTo>
                  <a:cubicBezTo>
                    <a:pt x="17372" y="6836"/>
                    <a:pt x="17116" y="6836"/>
                    <a:pt x="16838" y="6860"/>
                  </a:cubicBezTo>
                  <a:cubicBezTo>
                    <a:pt x="16582" y="6883"/>
                    <a:pt x="16350" y="6929"/>
                    <a:pt x="16094" y="6953"/>
                  </a:cubicBezTo>
                  <a:cubicBezTo>
                    <a:pt x="16002" y="6953"/>
                    <a:pt x="15885" y="6953"/>
                    <a:pt x="15793" y="6976"/>
                  </a:cubicBezTo>
                  <a:cubicBezTo>
                    <a:pt x="15676" y="6999"/>
                    <a:pt x="15537" y="6999"/>
                    <a:pt x="15421" y="7046"/>
                  </a:cubicBezTo>
                  <a:cubicBezTo>
                    <a:pt x="15165" y="7092"/>
                    <a:pt x="14910" y="7138"/>
                    <a:pt x="14655" y="7185"/>
                  </a:cubicBezTo>
                  <a:cubicBezTo>
                    <a:pt x="14469" y="7208"/>
                    <a:pt x="14283" y="7231"/>
                    <a:pt x="14097" y="7278"/>
                  </a:cubicBezTo>
                  <a:cubicBezTo>
                    <a:pt x="13911" y="7301"/>
                    <a:pt x="13749" y="7324"/>
                    <a:pt x="13586" y="7371"/>
                  </a:cubicBezTo>
                  <a:cubicBezTo>
                    <a:pt x="13447" y="7394"/>
                    <a:pt x="13308" y="7440"/>
                    <a:pt x="13191" y="7487"/>
                  </a:cubicBezTo>
                  <a:cubicBezTo>
                    <a:pt x="13238" y="7394"/>
                    <a:pt x="13308" y="7301"/>
                    <a:pt x="13354" y="7208"/>
                  </a:cubicBezTo>
                  <a:cubicBezTo>
                    <a:pt x="13377" y="7162"/>
                    <a:pt x="13400" y="7138"/>
                    <a:pt x="13400" y="7115"/>
                  </a:cubicBezTo>
                  <a:cubicBezTo>
                    <a:pt x="13493" y="6976"/>
                    <a:pt x="13586" y="6813"/>
                    <a:pt x="13702" y="6697"/>
                  </a:cubicBezTo>
                  <a:lnTo>
                    <a:pt x="13702" y="6674"/>
                  </a:lnTo>
                  <a:cubicBezTo>
                    <a:pt x="13842" y="6442"/>
                    <a:pt x="14004" y="6209"/>
                    <a:pt x="14190" y="5977"/>
                  </a:cubicBezTo>
                  <a:cubicBezTo>
                    <a:pt x="14353" y="5768"/>
                    <a:pt x="14562" y="5490"/>
                    <a:pt x="14771" y="5257"/>
                  </a:cubicBezTo>
                  <a:cubicBezTo>
                    <a:pt x="15212" y="4677"/>
                    <a:pt x="15653" y="4050"/>
                    <a:pt x="16094" y="3446"/>
                  </a:cubicBezTo>
                  <a:cubicBezTo>
                    <a:pt x="16327" y="3167"/>
                    <a:pt x="16536" y="2865"/>
                    <a:pt x="16745" y="2587"/>
                  </a:cubicBezTo>
                  <a:cubicBezTo>
                    <a:pt x="16977" y="2285"/>
                    <a:pt x="17163" y="2052"/>
                    <a:pt x="17372" y="1797"/>
                  </a:cubicBezTo>
                  <a:cubicBezTo>
                    <a:pt x="17558" y="1588"/>
                    <a:pt x="17720" y="1402"/>
                    <a:pt x="17906" y="1216"/>
                  </a:cubicBezTo>
                  <a:cubicBezTo>
                    <a:pt x="18092" y="1030"/>
                    <a:pt x="18254" y="821"/>
                    <a:pt x="18440" y="659"/>
                  </a:cubicBezTo>
                  <a:cubicBezTo>
                    <a:pt x="18533" y="612"/>
                    <a:pt x="18626" y="520"/>
                    <a:pt x="18649" y="427"/>
                  </a:cubicBezTo>
                  <a:cubicBezTo>
                    <a:pt x="18696" y="241"/>
                    <a:pt x="18603" y="55"/>
                    <a:pt x="18417" y="9"/>
                  </a:cubicBezTo>
                  <a:cubicBezTo>
                    <a:pt x="18392" y="3"/>
                    <a:pt x="18368" y="1"/>
                    <a:pt x="18344"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674;p71"/>
            <p:cNvSpPr/>
            <p:nvPr/>
          </p:nvSpPr>
          <p:spPr>
            <a:xfrm>
              <a:off x="2003150" y="5210825"/>
              <a:ext cx="19200" cy="18375"/>
            </a:xfrm>
            <a:custGeom>
              <a:avLst/>
              <a:gdLst/>
              <a:ahLst/>
              <a:cxnLst/>
              <a:rect l="l" t="t" r="r" b="b"/>
              <a:pathLst>
                <a:path w="768" h="735" extrusionOk="0">
                  <a:moveTo>
                    <a:pt x="398" y="1"/>
                  </a:moveTo>
                  <a:cubicBezTo>
                    <a:pt x="302" y="1"/>
                    <a:pt x="206" y="42"/>
                    <a:pt x="140" y="122"/>
                  </a:cubicBezTo>
                  <a:cubicBezTo>
                    <a:pt x="117" y="168"/>
                    <a:pt x="117" y="191"/>
                    <a:pt x="94" y="238"/>
                  </a:cubicBezTo>
                  <a:cubicBezTo>
                    <a:pt x="1" y="400"/>
                    <a:pt x="70" y="586"/>
                    <a:pt x="210" y="679"/>
                  </a:cubicBezTo>
                  <a:cubicBezTo>
                    <a:pt x="275" y="716"/>
                    <a:pt x="343" y="735"/>
                    <a:pt x="410" y="735"/>
                  </a:cubicBezTo>
                  <a:cubicBezTo>
                    <a:pt x="510" y="735"/>
                    <a:pt x="604" y="693"/>
                    <a:pt x="674" y="609"/>
                  </a:cubicBezTo>
                  <a:cubicBezTo>
                    <a:pt x="744" y="540"/>
                    <a:pt x="767" y="447"/>
                    <a:pt x="744" y="331"/>
                  </a:cubicBezTo>
                  <a:cubicBezTo>
                    <a:pt x="744" y="238"/>
                    <a:pt x="697" y="145"/>
                    <a:pt x="604" y="75"/>
                  </a:cubicBezTo>
                  <a:cubicBezTo>
                    <a:pt x="544" y="25"/>
                    <a:pt x="471" y="1"/>
                    <a:pt x="398"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675;p71"/>
            <p:cNvSpPr/>
            <p:nvPr/>
          </p:nvSpPr>
          <p:spPr>
            <a:xfrm>
              <a:off x="2022900" y="5189400"/>
              <a:ext cx="18025" cy="17950"/>
            </a:xfrm>
            <a:custGeom>
              <a:avLst/>
              <a:gdLst/>
              <a:ahLst/>
              <a:cxnLst/>
              <a:rect l="l" t="t" r="r" b="b"/>
              <a:pathLst>
                <a:path w="721" h="718" extrusionOk="0">
                  <a:moveTo>
                    <a:pt x="390" y="0"/>
                  </a:moveTo>
                  <a:cubicBezTo>
                    <a:pt x="377" y="0"/>
                    <a:pt x="363" y="1"/>
                    <a:pt x="349" y="3"/>
                  </a:cubicBezTo>
                  <a:cubicBezTo>
                    <a:pt x="279" y="3"/>
                    <a:pt x="209" y="50"/>
                    <a:pt x="163" y="96"/>
                  </a:cubicBezTo>
                  <a:cubicBezTo>
                    <a:pt x="47" y="166"/>
                    <a:pt x="0" y="282"/>
                    <a:pt x="24" y="421"/>
                  </a:cubicBezTo>
                  <a:cubicBezTo>
                    <a:pt x="24" y="421"/>
                    <a:pt x="24" y="444"/>
                    <a:pt x="24" y="444"/>
                  </a:cubicBezTo>
                  <a:cubicBezTo>
                    <a:pt x="47" y="561"/>
                    <a:pt x="140" y="677"/>
                    <a:pt x="279" y="700"/>
                  </a:cubicBezTo>
                  <a:cubicBezTo>
                    <a:pt x="314" y="711"/>
                    <a:pt x="349" y="717"/>
                    <a:pt x="383" y="717"/>
                  </a:cubicBezTo>
                  <a:cubicBezTo>
                    <a:pt x="418" y="717"/>
                    <a:pt x="453" y="711"/>
                    <a:pt x="488" y="700"/>
                  </a:cubicBezTo>
                  <a:lnTo>
                    <a:pt x="511" y="677"/>
                  </a:lnTo>
                  <a:lnTo>
                    <a:pt x="534" y="677"/>
                  </a:lnTo>
                  <a:cubicBezTo>
                    <a:pt x="651" y="607"/>
                    <a:pt x="720" y="468"/>
                    <a:pt x="697" y="351"/>
                  </a:cubicBezTo>
                  <a:cubicBezTo>
                    <a:pt x="720" y="305"/>
                    <a:pt x="720" y="282"/>
                    <a:pt x="697" y="259"/>
                  </a:cubicBezTo>
                  <a:cubicBezTo>
                    <a:pt x="676" y="110"/>
                    <a:pt x="538" y="0"/>
                    <a:pt x="390"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676;p71"/>
            <p:cNvSpPr/>
            <p:nvPr/>
          </p:nvSpPr>
          <p:spPr>
            <a:xfrm>
              <a:off x="1996175" y="5185175"/>
              <a:ext cx="19200" cy="16725"/>
            </a:xfrm>
            <a:custGeom>
              <a:avLst/>
              <a:gdLst/>
              <a:ahLst/>
              <a:cxnLst/>
              <a:rect l="l" t="t" r="r" b="b"/>
              <a:pathLst>
                <a:path w="768" h="669" extrusionOk="0">
                  <a:moveTo>
                    <a:pt x="369" y="1"/>
                  </a:moveTo>
                  <a:cubicBezTo>
                    <a:pt x="294" y="1"/>
                    <a:pt x="216" y="27"/>
                    <a:pt x="164" y="79"/>
                  </a:cubicBezTo>
                  <a:cubicBezTo>
                    <a:pt x="47" y="149"/>
                    <a:pt x="1" y="288"/>
                    <a:pt x="24" y="428"/>
                  </a:cubicBezTo>
                  <a:cubicBezTo>
                    <a:pt x="47" y="451"/>
                    <a:pt x="71" y="497"/>
                    <a:pt x="94" y="520"/>
                  </a:cubicBezTo>
                  <a:cubicBezTo>
                    <a:pt x="162" y="622"/>
                    <a:pt x="267" y="669"/>
                    <a:pt x="374" y="669"/>
                  </a:cubicBezTo>
                  <a:cubicBezTo>
                    <a:pt x="488" y="669"/>
                    <a:pt x="603" y="616"/>
                    <a:pt x="674" y="520"/>
                  </a:cubicBezTo>
                  <a:cubicBezTo>
                    <a:pt x="767" y="358"/>
                    <a:pt x="721" y="149"/>
                    <a:pt x="582" y="56"/>
                  </a:cubicBezTo>
                  <a:cubicBezTo>
                    <a:pt x="535" y="33"/>
                    <a:pt x="489" y="10"/>
                    <a:pt x="442" y="10"/>
                  </a:cubicBezTo>
                  <a:cubicBezTo>
                    <a:pt x="419" y="4"/>
                    <a:pt x="394" y="1"/>
                    <a:pt x="369"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677;p71"/>
            <p:cNvSpPr/>
            <p:nvPr/>
          </p:nvSpPr>
          <p:spPr>
            <a:xfrm>
              <a:off x="2199975" y="5135475"/>
              <a:ext cx="17450" cy="16850"/>
            </a:xfrm>
            <a:custGeom>
              <a:avLst/>
              <a:gdLst/>
              <a:ahLst/>
              <a:cxnLst/>
              <a:rect l="l" t="t" r="r" b="b"/>
              <a:pathLst>
                <a:path w="698" h="674" extrusionOk="0">
                  <a:moveTo>
                    <a:pt x="328" y="0"/>
                  </a:moveTo>
                  <a:cubicBezTo>
                    <a:pt x="200" y="0"/>
                    <a:pt x="78" y="84"/>
                    <a:pt x="24" y="209"/>
                  </a:cubicBezTo>
                  <a:cubicBezTo>
                    <a:pt x="1" y="279"/>
                    <a:pt x="1" y="372"/>
                    <a:pt x="24" y="442"/>
                  </a:cubicBezTo>
                  <a:cubicBezTo>
                    <a:pt x="47" y="511"/>
                    <a:pt x="93" y="581"/>
                    <a:pt x="140" y="627"/>
                  </a:cubicBezTo>
                  <a:cubicBezTo>
                    <a:pt x="163" y="651"/>
                    <a:pt x="210" y="674"/>
                    <a:pt x="233" y="674"/>
                  </a:cubicBezTo>
                  <a:lnTo>
                    <a:pt x="326" y="674"/>
                  </a:lnTo>
                  <a:cubicBezTo>
                    <a:pt x="372" y="674"/>
                    <a:pt x="395" y="674"/>
                    <a:pt x="419" y="651"/>
                  </a:cubicBezTo>
                  <a:cubicBezTo>
                    <a:pt x="442" y="651"/>
                    <a:pt x="465" y="651"/>
                    <a:pt x="488" y="627"/>
                  </a:cubicBezTo>
                  <a:cubicBezTo>
                    <a:pt x="581" y="581"/>
                    <a:pt x="651" y="488"/>
                    <a:pt x="674" y="395"/>
                  </a:cubicBezTo>
                  <a:cubicBezTo>
                    <a:pt x="697" y="256"/>
                    <a:pt x="628" y="140"/>
                    <a:pt x="535" y="70"/>
                  </a:cubicBezTo>
                  <a:cubicBezTo>
                    <a:pt x="512" y="47"/>
                    <a:pt x="488" y="47"/>
                    <a:pt x="442" y="24"/>
                  </a:cubicBezTo>
                  <a:cubicBezTo>
                    <a:pt x="405" y="8"/>
                    <a:pt x="366" y="0"/>
                    <a:pt x="328"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678;p71"/>
            <p:cNvSpPr/>
            <p:nvPr/>
          </p:nvSpPr>
          <p:spPr>
            <a:xfrm>
              <a:off x="2226100" y="5139425"/>
              <a:ext cx="16875" cy="16950"/>
            </a:xfrm>
            <a:custGeom>
              <a:avLst/>
              <a:gdLst/>
              <a:ahLst/>
              <a:cxnLst/>
              <a:rect l="l" t="t" r="r" b="b"/>
              <a:pathLst>
                <a:path w="675" h="678" extrusionOk="0">
                  <a:moveTo>
                    <a:pt x="328" y="0"/>
                  </a:moveTo>
                  <a:cubicBezTo>
                    <a:pt x="232" y="0"/>
                    <a:pt x="136" y="42"/>
                    <a:pt x="70" y="121"/>
                  </a:cubicBezTo>
                  <a:cubicBezTo>
                    <a:pt x="24" y="191"/>
                    <a:pt x="1" y="260"/>
                    <a:pt x="1" y="330"/>
                  </a:cubicBezTo>
                  <a:cubicBezTo>
                    <a:pt x="1" y="376"/>
                    <a:pt x="1" y="400"/>
                    <a:pt x="1" y="423"/>
                  </a:cubicBezTo>
                  <a:cubicBezTo>
                    <a:pt x="24" y="516"/>
                    <a:pt x="70" y="585"/>
                    <a:pt x="163" y="632"/>
                  </a:cubicBezTo>
                  <a:cubicBezTo>
                    <a:pt x="218" y="663"/>
                    <a:pt x="277" y="677"/>
                    <a:pt x="333" y="677"/>
                  </a:cubicBezTo>
                  <a:cubicBezTo>
                    <a:pt x="491" y="677"/>
                    <a:pt x="634" y="564"/>
                    <a:pt x="651" y="376"/>
                  </a:cubicBezTo>
                  <a:cubicBezTo>
                    <a:pt x="674" y="307"/>
                    <a:pt x="651" y="260"/>
                    <a:pt x="628" y="191"/>
                  </a:cubicBezTo>
                  <a:cubicBezTo>
                    <a:pt x="604" y="144"/>
                    <a:pt x="581" y="98"/>
                    <a:pt x="535" y="75"/>
                  </a:cubicBezTo>
                  <a:cubicBezTo>
                    <a:pt x="475" y="24"/>
                    <a:pt x="401" y="0"/>
                    <a:pt x="328"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679;p71"/>
            <p:cNvSpPr/>
            <p:nvPr/>
          </p:nvSpPr>
          <p:spPr>
            <a:xfrm>
              <a:off x="2172100" y="4987300"/>
              <a:ext cx="18025" cy="16625"/>
            </a:xfrm>
            <a:custGeom>
              <a:avLst/>
              <a:gdLst/>
              <a:ahLst/>
              <a:cxnLst/>
              <a:rect l="l" t="t" r="r" b="b"/>
              <a:pathLst>
                <a:path w="721" h="665" extrusionOk="0">
                  <a:moveTo>
                    <a:pt x="319" y="1"/>
                  </a:moveTo>
                  <a:cubicBezTo>
                    <a:pt x="199" y="1"/>
                    <a:pt x="85" y="69"/>
                    <a:pt x="24" y="191"/>
                  </a:cubicBezTo>
                  <a:cubicBezTo>
                    <a:pt x="24" y="214"/>
                    <a:pt x="24" y="237"/>
                    <a:pt x="1" y="261"/>
                  </a:cubicBezTo>
                  <a:cubicBezTo>
                    <a:pt x="1" y="307"/>
                    <a:pt x="1" y="354"/>
                    <a:pt x="1" y="423"/>
                  </a:cubicBezTo>
                  <a:cubicBezTo>
                    <a:pt x="24" y="493"/>
                    <a:pt x="71" y="563"/>
                    <a:pt x="163" y="609"/>
                  </a:cubicBezTo>
                  <a:cubicBezTo>
                    <a:pt x="214" y="643"/>
                    <a:pt x="265" y="665"/>
                    <a:pt x="316" y="665"/>
                  </a:cubicBezTo>
                  <a:cubicBezTo>
                    <a:pt x="335" y="665"/>
                    <a:pt x="354" y="662"/>
                    <a:pt x="372" y="655"/>
                  </a:cubicBezTo>
                  <a:cubicBezTo>
                    <a:pt x="489" y="655"/>
                    <a:pt x="581" y="586"/>
                    <a:pt x="628" y="493"/>
                  </a:cubicBezTo>
                  <a:cubicBezTo>
                    <a:pt x="721" y="354"/>
                    <a:pt x="674" y="168"/>
                    <a:pt x="535" y="52"/>
                  </a:cubicBezTo>
                  <a:cubicBezTo>
                    <a:pt x="489" y="28"/>
                    <a:pt x="442" y="5"/>
                    <a:pt x="372" y="5"/>
                  </a:cubicBezTo>
                  <a:cubicBezTo>
                    <a:pt x="355" y="2"/>
                    <a:pt x="337" y="1"/>
                    <a:pt x="319"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680;p71"/>
            <p:cNvSpPr/>
            <p:nvPr/>
          </p:nvSpPr>
          <p:spPr>
            <a:xfrm>
              <a:off x="2310875" y="4964375"/>
              <a:ext cx="19350" cy="16575"/>
            </a:xfrm>
            <a:custGeom>
              <a:avLst/>
              <a:gdLst/>
              <a:ahLst/>
              <a:cxnLst/>
              <a:rect l="l" t="t" r="r" b="b"/>
              <a:pathLst>
                <a:path w="774" h="663" extrusionOk="0">
                  <a:moveTo>
                    <a:pt x="376" y="0"/>
                  </a:moveTo>
                  <a:cubicBezTo>
                    <a:pt x="345" y="0"/>
                    <a:pt x="312" y="5"/>
                    <a:pt x="279" y="16"/>
                  </a:cubicBezTo>
                  <a:cubicBezTo>
                    <a:pt x="93" y="40"/>
                    <a:pt x="0" y="225"/>
                    <a:pt x="47" y="411"/>
                  </a:cubicBezTo>
                  <a:cubicBezTo>
                    <a:pt x="87" y="571"/>
                    <a:pt x="227" y="663"/>
                    <a:pt x="369" y="663"/>
                  </a:cubicBezTo>
                  <a:cubicBezTo>
                    <a:pt x="475" y="663"/>
                    <a:pt x="582" y="613"/>
                    <a:pt x="651" y="504"/>
                  </a:cubicBezTo>
                  <a:cubicBezTo>
                    <a:pt x="773" y="279"/>
                    <a:pt x="608" y="0"/>
                    <a:pt x="376"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681;p71"/>
            <p:cNvSpPr/>
            <p:nvPr/>
          </p:nvSpPr>
          <p:spPr>
            <a:xfrm>
              <a:off x="2025225" y="5342175"/>
              <a:ext cx="19175" cy="17100"/>
            </a:xfrm>
            <a:custGeom>
              <a:avLst/>
              <a:gdLst/>
              <a:ahLst/>
              <a:cxnLst/>
              <a:rect l="l" t="t" r="r" b="b"/>
              <a:pathLst>
                <a:path w="767" h="684" extrusionOk="0">
                  <a:moveTo>
                    <a:pt x="367" y="0"/>
                  </a:moveTo>
                  <a:cubicBezTo>
                    <a:pt x="284" y="0"/>
                    <a:pt x="201" y="31"/>
                    <a:pt x="140" y="93"/>
                  </a:cubicBezTo>
                  <a:cubicBezTo>
                    <a:pt x="47" y="186"/>
                    <a:pt x="0" y="302"/>
                    <a:pt x="47" y="441"/>
                  </a:cubicBezTo>
                  <a:cubicBezTo>
                    <a:pt x="47" y="465"/>
                    <a:pt x="70" y="511"/>
                    <a:pt x="93" y="557"/>
                  </a:cubicBezTo>
                  <a:cubicBezTo>
                    <a:pt x="156" y="636"/>
                    <a:pt x="262" y="683"/>
                    <a:pt x="367" y="683"/>
                  </a:cubicBezTo>
                  <a:cubicBezTo>
                    <a:pt x="417" y="683"/>
                    <a:pt x="466" y="673"/>
                    <a:pt x="511" y="650"/>
                  </a:cubicBezTo>
                  <a:cubicBezTo>
                    <a:pt x="534" y="627"/>
                    <a:pt x="558" y="627"/>
                    <a:pt x="581" y="604"/>
                  </a:cubicBezTo>
                  <a:cubicBezTo>
                    <a:pt x="720" y="488"/>
                    <a:pt x="767" y="279"/>
                    <a:pt x="650" y="139"/>
                  </a:cubicBezTo>
                  <a:cubicBezTo>
                    <a:pt x="604" y="93"/>
                    <a:pt x="558" y="46"/>
                    <a:pt x="488" y="23"/>
                  </a:cubicBezTo>
                  <a:cubicBezTo>
                    <a:pt x="449" y="8"/>
                    <a:pt x="408" y="0"/>
                    <a:pt x="367" y="0"/>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682;p71"/>
            <p:cNvSpPr/>
            <p:nvPr/>
          </p:nvSpPr>
          <p:spPr>
            <a:xfrm>
              <a:off x="1896325" y="4841100"/>
              <a:ext cx="485400" cy="605600"/>
            </a:xfrm>
            <a:custGeom>
              <a:avLst/>
              <a:gdLst/>
              <a:ahLst/>
              <a:cxnLst/>
              <a:rect l="l" t="t" r="r" b="b"/>
              <a:pathLst>
                <a:path w="19416" h="24224" extrusionOk="0">
                  <a:moveTo>
                    <a:pt x="17929" y="1255"/>
                  </a:moveTo>
                  <a:lnTo>
                    <a:pt x="17953" y="1464"/>
                  </a:lnTo>
                  <a:cubicBezTo>
                    <a:pt x="17976" y="1719"/>
                    <a:pt x="18022" y="1975"/>
                    <a:pt x="18045" y="2230"/>
                  </a:cubicBezTo>
                  <a:cubicBezTo>
                    <a:pt x="18045" y="2207"/>
                    <a:pt x="18045" y="2184"/>
                    <a:pt x="18045" y="2184"/>
                  </a:cubicBezTo>
                  <a:cubicBezTo>
                    <a:pt x="18092" y="2462"/>
                    <a:pt x="18138" y="2764"/>
                    <a:pt x="18162" y="3066"/>
                  </a:cubicBezTo>
                  <a:lnTo>
                    <a:pt x="18162" y="3809"/>
                  </a:lnTo>
                  <a:cubicBezTo>
                    <a:pt x="18162" y="4204"/>
                    <a:pt x="18138" y="4576"/>
                    <a:pt x="18115" y="4947"/>
                  </a:cubicBezTo>
                  <a:cubicBezTo>
                    <a:pt x="18092" y="5644"/>
                    <a:pt x="18069" y="6341"/>
                    <a:pt x="18022" y="7038"/>
                  </a:cubicBezTo>
                  <a:cubicBezTo>
                    <a:pt x="17999" y="7409"/>
                    <a:pt x="17976" y="7758"/>
                    <a:pt x="17929" y="8106"/>
                  </a:cubicBezTo>
                  <a:cubicBezTo>
                    <a:pt x="17906" y="8454"/>
                    <a:pt x="17883" y="8803"/>
                    <a:pt x="17860" y="9128"/>
                  </a:cubicBezTo>
                  <a:cubicBezTo>
                    <a:pt x="17813" y="9499"/>
                    <a:pt x="17720" y="9848"/>
                    <a:pt x="17651" y="10196"/>
                  </a:cubicBezTo>
                  <a:cubicBezTo>
                    <a:pt x="17627" y="10382"/>
                    <a:pt x="17604" y="10568"/>
                    <a:pt x="17581" y="10753"/>
                  </a:cubicBezTo>
                  <a:cubicBezTo>
                    <a:pt x="17535" y="10939"/>
                    <a:pt x="17511" y="11079"/>
                    <a:pt x="17465" y="11241"/>
                  </a:cubicBezTo>
                  <a:cubicBezTo>
                    <a:pt x="17395" y="11497"/>
                    <a:pt x="17302" y="11775"/>
                    <a:pt x="17233" y="12031"/>
                  </a:cubicBezTo>
                  <a:cubicBezTo>
                    <a:pt x="17140" y="12309"/>
                    <a:pt x="17070" y="12542"/>
                    <a:pt x="16977" y="12797"/>
                  </a:cubicBezTo>
                  <a:cubicBezTo>
                    <a:pt x="16907" y="12983"/>
                    <a:pt x="16815" y="13169"/>
                    <a:pt x="16722" y="13331"/>
                  </a:cubicBezTo>
                  <a:cubicBezTo>
                    <a:pt x="16652" y="13517"/>
                    <a:pt x="16536" y="13726"/>
                    <a:pt x="16443" y="13912"/>
                  </a:cubicBezTo>
                  <a:cubicBezTo>
                    <a:pt x="16397" y="14005"/>
                    <a:pt x="16327" y="14121"/>
                    <a:pt x="16280" y="14214"/>
                  </a:cubicBezTo>
                  <a:cubicBezTo>
                    <a:pt x="16234" y="14307"/>
                    <a:pt x="16188" y="14423"/>
                    <a:pt x="16141" y="14516"/>
                  </a:cubicBezTo>
                  <a:cubicBezTo>
                    <a:pt x="16025" y="14702"/>
                    <a:pt x="15932" y="14864"/>
                    <a:pt x="15839" y="15027"/>
                  </a:cubicBezTo>
                  <a:cubicBezTo>
                    <a:pt x="15723" y="15189"/>
                    <a:pt x="15560" y="15398"/>
                    <a:pt x="15444" y="15584"/>
                  </a:cubicBezTo>
                  <a:cubicBezTo>
                    <a:pt x="15305" y="15770"/>
                    <a:pt x="15189" y="16002"/>
                    <a:pt x="15050" y="16211"/>
                  </a:cubicBezTo>
                  <a:lnTo>
                    <a:pt x="14980" y="16304"/>
                  </a:lnTo>
                  <a:cubicBezTo>
                    <a:pt x="14841" y="16443"/>
                    <a:pt x="14724" y="16583"/>
                    <a:pt x="14585" y="16745"/>
                  </a:cubicBezTo>
                  <a:cubicBezTo>
                    <a:pt x="14446" y="16908"/>
                    <a:pt x="14306" y="17094"/>
                    <a:pt x="14167" y="17279"/>
                  </a:cubicBezTo>
                  <a:cubicBezTo>
                    <a:pt x="14121" y="17326"/>
                    <a:pt x="14097" y="17372"/>
                    <a:pt x="14051" y="17419"/>
                  </a:cubicBezTo>
                  <a:cubicBezTo>
                    <a:pt x="13795" y="17697"/>
                    <a:pt x="13540" y="17953"/>
                    <a:pt x="13261" y="18208"/>
                  </a:cubicBezTo>
                  <a:lnTo>
                    <a:pt x="12820" y="18626"/>
                  </a:lnTo>
                  <a:cubicBezTo>
                    <a:pt x="12681" y="18766"/>
                    <a:pt x="12565" y="18882"/>
                    <a:pt x="12425" y="19021"/>
                  </a:cubicBezTo>
                  <a:cubicBezTo>
                    <a:pt x="12123" y="19253"/>
                    <a:pt x="11868" y="19486"/>
                    <a:pt x="11566" y="19695"/>
                  </a:cubicBezTo>
                  <a:cubicBezTo>
                    <a:pt x="11473" y="19741"/>
                    <a:pt x="11403" y="19788"/>
                    <a:pt x="11311" y="19811"/>
                  </a:cubicBezTo>
                  <a:cubicBezTo>
                    <a:pt x="11148" y="19904"/>
                    <a:pt x="10985" y="19973"/>
                    <a:pt x="10823" y="20066"/>
                  </a:cubicBezTo>
                  <a:cubicBezTo>
                    <a:pt x="10498" y="20229"/>
                    <a:pt x="10196" y="20438"/>
                    <a:pt x="9871" y="20624"/>
                  </a:cubicBezTo>
                  <a:cubicBezTo>
                    <a:pt x="9546" y="20786"/>
                    <a:pt x="9151" y="20972"/>
                    <a:pt x="8802" y="21135"/>
                  </a:cubicBezTo>
                  <a:lnTo>
                    <a:pt x="8779" y="21135"/>
                  </a:lnTo>
                  <a:cubicBezTo>
                    <a:pt x="8570" y="21204"/>
                    <a:pt x="8338" y="21274"/>
                    <a:pt x="8129" y="21367"/>
                  </a:cubicBezTo>
                  <a:cubicBezTo>
                    <a:pt x="7897" y="21436"/>
                    <a:pt x="7688" y="21553"/>
                    <a:pt x="7455" y="21622"/>
                  </a:cubicBezTo>
                  <a:lnTo>
                    <a:pt x="7432" y="21622"/>
                  </a:lnTo>
                  <a:lnTo>
                    <a:pt x="6573" y="21971"/>
                  </a:lnTo>
                  <a:cubicBezTo>
                    <a:pt x="6317" y="22064"/>
                    <a:pt x="6062" y="22133"/>
                    <a:pt x="5806" y="22226"/>
                  </a:cubicBezTo>
                  <a:lnTo>
                    <a:pt x="5574" y="22296"/>
                  </a:lnTo>
                  <a:cubicBezTo>
                    <a:pt x="5505" y="22319"/>
                    <a:pt x="5412" y="22342"/>
                    <a:pt x="5342" y="22389"/>
                  </a:cubicBezTo>
                  <a:lnTo>
                    <a:pt x="5296" y="22412"/>
                  </a:lnTo>
                  <a:lnTo>
                    <a:pt x="5179" y="22435"/>
                  </a:lnTo>
                  <a:cubicBezTo>
                    <a:pt x="4994" y="22458"/>
                    <a:pt x="4808" y="22528"/>
                    <a:pt x="4599" y="22574"/>
                  </a:cubicBezTo>
                  <a:cubicBezTo>
                    <a:pt x="4413" y="22621"/>
                    <a:pt x="4227" y="22644"/>
                    <a:pt x="4041" y="22667"/>
                  </a:cubicBezTo>
                  <a:cubicBezTo>
                    <a:pt x="3856" y="22714"/>
                    <a:pt x="3693" y="22737"/>
                    <a:pt x="3507" y="22760"/>
                  </a:cubicBezTo>
                  <a:cubicBezTo>
                    <a:pt x="3275" y="22783"/>
                    <a:pt x="3043" y="22830"/>
                    <a:pt x="2811" y="22853"/>
                  </a:cubicBezTo>
                  <a:cubicBezTo>
                    <a:pt x="2648" y="22876"/>
                    <a:pt x="2485" y="22900"/>
                    <a:pt x="2323" y="22923"/>
                  </a:cubicBezTo>
                  <a:cubicBezTo>
                    <a:pt x="2269" y="22931"/>
                    <a:pt x="2225" y="22933"/>
                    <a:pt x="2185" y="22933"/>
                  </a:cubicBezTo>
                  <a:cubicBezTo>
                    <a:pt x="2106" y="22933"/>
                    <a:pt x="2044" y="22923"/>
                    <a:pt x="1951" y="22923"/>
                  </a:cubicBezTo>
                  <a:lnTo>
                    <a:pt x="1533" y="22923"/>
                  </a:lnTo>
                  <a:cubicBezTo>
                    <a:pt x="1394" y="22923"/>
                    <a:pt x="1231" y="22923"/>
                    <a:pt x="1092" y="22946"/>
                  </a:cubicBezTo>
                  <a:cubicBezTo>
                    <a:pt x="1092" y="22876"/>
                    <a:pt x="1069" y="22830"/>
                    <a:pt x="1069" y="22760"/>
                  </a:cubicBezTo>
                  <a:cubicBezTo>
                    <a:pt x="999" y="22528"/>
                    <a:pt x="953" y="22226"/>
                    <a:pt x="953" y="21924"/>
                  </a:cubicBezTo>
                  <a:cubicBezTo>
                    <a:pt x="906" y="21413"/>
                    <a:pt x="883" y="20926"/>
                    <a:pt x="906" y="20415"/>
                  </a:cubicBezTo>
                  <a:lnTo>
                    <a:pt x="906" y="20391"/>
                  </a:lnTo>
                  <a:cubicBezTo>
                    <a:pt x="929" y="20089"/>
                    <a:pt x="929" y="19764"/>
                    <a:pt x="953" y="19462"/>
                  </a:cubicBezTo>
                  <a:cubicBezTo>
                    <a:pt x="976" y="19137"/>
                    <a:pt x="1022" y="18812"/>
                    <a:pt x="1022" y="18464"/>
                  </a:cubicBezTo>
                  <a:cubicBezTo>
                    <a:pt x="1046" y="18046"/>
                    <a:pt x="1115" y="17628"/>
                    <a:pt x="1185" y="17210"/>
                  </a:cubicBezTo>
                  <a:cubicBezTo>
                    <a:pt x="1231" y="16792"/>
                    <a:pt x="1301" y="16397"/>
                    <a:pt x="1371" y="15979"/>
                  </a:cubicBezTo>
                  <a:lnTo>
                    <a:pt x="1371" y="16025"/>
                  </a:lnTo>
                  <a:cubicBezTo>
                    <a:pt x="1394" y="15863"/>
                    <a:pt x="1440" y="15723"/>
                    <a:pt x="1464" y="15561"/>
                  </a:cubicBezTo>
                  <a:cubicBezTo>
                    <a:pt x="1533" y="15212"/>
                    <a:pt x="1626" y="14864"/>
                    <a:pt x="1673" y="14493"/>
                  </a:cubicBezTo>
                  <a:cubicBezTo>
                    <a:pt x="1742" y="14144"/>
                    <a:pt x="1835" y="13865"/>
                    <a:pt x="1905" y="13540"/>
                  </a:cubicBezTo>
                  <a:cubicBezTo>
                    <a:pt x="2044" y="12844"/>
                    <a:pt x="2230" y="12193"/>
                    <a:pt x="2439" y="11520"/>
                  </a:cubicBezTo>
                  <a:cubicBezTo>
                    <a:pt x="2485" y="11380"/>
                    <a:pt x="2532" y="11264"/>
                    <a:pt x="2578" y="11125"/>
                  </a:cubicBezTo>
                  <a:cubicBezTo>
                    <a:pt x="2671" y="10870"/>
                    <a:pt x="2787" y="10637"/>
                    <a:pt x="2903" y="10382"/>
                  </a:cubicBezTo>
                  <a:cubicBezTo>
                    <a:pt x="2973" y="10219"/>
                    <a:pt x="3043" y="10034"/>
                    <a:pt x="3136" y="9871"/>
                  </a:cubicBezTo>
                  <a:cubicBezTo>
                    <a:pt x="3438" y="9244"/>
                    <a:pt x="3786" y="8640"/>
                    <a:pt x="4158" y="8059"/>
                  </a:cubicBezTo>
                  <a:cubicBezTo>
                    <a:pt x="4297" y="7850"/>
                    <a:pt x="4436" y="7665"/>
                    <a:pt x="4576" y="7479"/>
                  </a:cubicBezTo>
                  <a:cubicBezTo>
                    <a:pt x="4715" y="7293"/>
                    <a:pt x="4854" y="7131"/>
                    <a:pt x="4994" y="6968"/>
                  </a:cubicBezTo>
                  <a:cubicBezTo>
                    <a:pt x="5133" y="6805"/>
                    <a:pt x="5272" y="6666"/>
                    <a:pt x="5435" y="6527"/>
                  </a:cubicBezTo>
                  <a:lnTo>
                    <a:pt x="5597" y="6364"/>
                  </a:lnTo>
                  <a:cubicBezTo>
                    <a:pt x="5876" y="6132"/>
                    <a:pt x="6178" y="5900"/>
                    <a:pt x="6480" y="5691"/>
                  </a:cubicBezTo>
                  <a:lnTo>
                    <a:pt x="7386" y="5040"/>
                  </a:lnTo>
                  <a:cubicBezTo>
                    <a:pt x="7618" y="4901"/>
                    <a:pt x="7827" y="4762"/>
                    <a:pt x="8059" y="4622"/>
                  </a:cubicBezTo>
                  <a:cubicBezTo>
                    <a:pt x="8175" y="4553"/>
                    <a:pt x="8291" y="4483"/>
                    <a:pt x="8408" y="4413"/>
                  </a:cubicBezTo>
                  <a:cubicBezTo>
                    <a:pt x="8524" y="4344"/>
                    <a:pt x="8617" y="4297"/>
                    <a:pt x="8733" y="4228"/>
                  </a:cubicBezTo>
                  <a:cubicBezTo>
                    <a:pt x="8988" y="4111"/>
                    <a:pt x="9244" y="3995"/>
                    <a:pt x="9499" y="3902"/>
                  </a:cubicBezTo>
                  <a:cubicBezTo>
                    <a:pt x="9778" y="3786"/>
                    <a:pt x="9964" y="3693"/>
                    <a:pt x="10219" y="3600"/>
                  </a:cubicBezTo>
                  <a:cubicBezTo>
                    <a:pt x="10451" y="3508"/>
                    <a:pt x="10637" y="3461"/>
                    <a:pt x="10869" y="3391"/>
                  </a:cubicBezTo>
                  <a:cubicBezTo>
                    <a:pt x="11078" y="3322"/>
                    <a:pt x="11287" y="3229"/>
                    <a:pt x="11520" y="3159"/>
                  </a:cubicBezTo>
                  <a:cubicBezTo>
                    <a:pt x="12030" y="2973"/>
                    <a:pt x="12565" y="2811"/>
                    <a:pt x="13076" y="2648"/>
                  </a:cubicBezTo>
                  <a:cubicBezTo>
                    <a:pt x="13354" y="2555"/>
                    <a:pt x="13633" y="2462"/>
                    <a:pt x="13912" y="2370"/>
                  </a:cubicBezTo>
                  <a:cubicBezTo>
                    <a:pt x="14167" y="2300"/>
                    <a:pt x="14492" y="2184"/>
                    <a:pt x="14771" y="2091"/>
                  </a:cubicBezTo>
                  <a:cubicBezTo>
                    <a:pt x="14933" y="2021"/>
                    <a:pt x="15119" y="1975"/>
                    <a:pt x="15282" y="1928"/>
                  </a:cubicBezTo>
                  <a:cubicBezTo>
                    <a:pt x="15444" y="1882"/>
                    <a:pt x="15607" y="1882"/>
                    <a:pt x="15770" y="1835"/>
                  </a:cubicBezTo>
                  <a:cubicBezTo>
                    <a:pt x="16118" y="1743"/>
                    <a:pt x="16443" y="1650"/>
                    <a:pt x="16791" y="1534"/>
                  </a:cubicBezTo>
                  <a:lnTo>
                    <a:pt x="17813" y="1278"/>
                  </a:lnTo>
                  <a:lnTo>
                    <a:pt x="17929" y="1255"/>
                  </a:lnTo>
                  <a:close/>
                  <a:moveTo>
                    <a:pt x="17953" y="1"/>
                  </a:moveTo>
                  <a:cubicBezTo>
                    <a:pt x="17767" y="1"/>
                    <a:pt x="17558" y="1"/>
                    <a:pt x="17372" y="24"/>
                  </a:cubicBezTo>
                  <a:cubicBezTo>
                    <a:pt x="17140" y="47"/>
                    <a:pt x="16884" y="70"/>
                    <a:pt x="16652" y="117"/>
                  </a:cubicBezTo>
                  <a:cubicBezTo>
                    <a:pt x="16280" y="163"/>
                    <a:pt x="15909" y="233"/>
                    <a:pt x="15514" y="303"/>
                  </a:cubicBezTo>
                  <a:cubicBezTo>
                    <a:pt x="15142" y="372"/>
                    <a:pt x="14864" y="442"/>
                    <a:pt x="14539" y="512"/>
                  </a:cubicBezTo>
                  <a:cubicBezTo>
                    <a:pt x="14190" y="581"/>
                    <a:pt x="13795" y="674"/>
                    <a:pt x="13424" y="767"/>
                  </a:cubicBezTo>
                  <a:cubicBezTo>
                    <a:pt x="13099" y="860"/>
                    <a:pt x="12774" y="976"/>
                    <a:pt x="12448" y="1115"/>
                  </a:cubicBezTo>
                  <a:cubicBezTo>
                    <a:pt x="12263" y="1185"/>
                    <a:pt x="12100" y="1255"/>
                    <a:pt x="11914" y="1325"/>
                  </a:cubicBezTo>
                  <a:cubicBezTo>
                    <a:pt x="11729" y="1417"/>
                    <a:pt x="11566" y="1487"/>
                    <a:pt x="11403" y="1580"/>
                  </a:cubicBezTo>
                  <a:cubicBezTo>
                    <a:pt x="11102" y="1719"/>
                    <a:pt x="10823" y="1835"/>
                    <a:pt x="10521" y="1998"/>
                  </a:cubicBezTo>
                  <a:cubicBezTo>
                    <a:pt x="10173" y="2161"/>
                    <a:pt x="9824" y="2300"/>
                    <a:pt x="9476" y="2486"/>
                  </a:cubicBezTo>
                  <a:cubicBezTo>
                    <a:pt x="9127" y="2648"/>
                    <a:pt x="8872" y="2788"/>
                    <a:pt x="8570" y="2927"/>
                  </a:cubicBezTo>
                  <a:cubicBezTo>
                    <a:pt x="8338" y="3043"/>
                    <a:pt x="8082" y="3159"/>
                    <a:pt x="7850" y="3299"/>
                  </a:cubicBezTo>
                  <a:cubicBezTo>
                    <a:pt x="7618" y="3415"/>
                    <a:pt x="7386" y="3554"/>
                    <a:pt x="7153" y="3693"/>
                  </a:cubicBezTo>
                  <a:cubicBezTo>
                    <a:pt x="6852" y="3902"/>
                    <a:pt x="6550" y="4088"/>
                    <a:pt x="6248" y="4320"/>
                  </a:cubicBezTo>
                  <a:cubicBezTo>
                    <a:pt x="6108" y="4437"/>
                    <a:pt x="5969" y="4553"/>
                    <a:pt x="5830" y="4669"/>
                  </a:cubicBezTo>
                  <a:cubicBezTo>
                    <a:pt x="5690" y="4762"/>
                    <a:pt x="5528" y="4901"/>
                    <a:pt x="5412" y="5017"/>
                  </a:cubicBezTo>
                  <a:lnTo>
                    <a:pt x="5249" y="5203"/>
                  </a:lnTo>
                  <a:cubicBezTo>
                    <a:pt x="5225" y="5199"/>
                    <a:pt x="5202" y="5197"/>
                    <a:pt x="5179" y="5197"/>
                  </a:cubicBezTo>
                  <a:cubicBezTo>
                    <a:pt x="5071" y="5197"/>
                    <a:pt x="4978" y="5242"/>
                    <a:pt x="4901" y="5319"/>
                  </a:cubicBezTo>
                  <a:cubicBezTo>
                    <a:pt x="4901" y="5342"/>
                    <a:pt x="4877" y="5365"/>
                    <a:pt x="4854" y="5389"/>
                  </a:cubicBezTo>
                  <a:cubicBezTo>
                    <a:pt x="4785" y="5505"/>
                    <a:pt x="4692" y="5598"/>
                    <a:pt x="4599" y="5714"/>
                  </a:cubicBezTo>
                  <a:cubicBezTo>
                    <a:pt x="4506" y="5807"/>
                    <a:pt x="4367" y="5969"/>
                    <a:pt x="4250" y="6109"/>
                  </a:cubicBezTo>
                  <a:cubicBezTo>
                    <a:pt x="4088" y="6318"/>
                    <a:pt x="3949" y="6503"/>
                    <a:pt x="3809" y="6712"/>
                  </a:cubicBezTo>
                  <a:lnTo>
                    <a:pt x="3786" y="6712"/>
                  </a:lnTo>
                  <a:cubicBezTo>
                    <a:pt x="3716" y="6736"/>
                    <a:pt x="3647" y="6782"/>
                    <a:pt x="3600" y="6829"/>
                  </a:cubicBezTo>
                  <a:cubicBezTo>
                    <a:pt x="3554" y="6852"/>
                    <a:pt x="3531" y="6898"/>
                    <a:pt x="3484" y="6968"/>
                  </a:cubicBezTo>
                  <a:cubicBezTo>
                    <a:pt x="3461" y="7014"/>
                    <a:pt x="3414" y="7084"/>
                    <a:pt x="3391" y="7154"/>
                  </a:cubicBezTo>
                  <a:lnTo>
                    <a:pt x="3205" y="7456"/>
                  </a:lnTo>
                  <a:cubicBezTo>
                    <a:pt x="2857" y="8083"/>
                    <a:pt x="2509" y="8733"/>
                    <a:pt x="2230" y="9406"/>
                  </a:cubicBezTo>
                  <a:cubicBezTo>
                    <a:pt x="2067" y="9732"/>
                    <a:pt x="1928" y="10080"/>
                    <a:pt x="1812" y="10428"/>
                  </a:cubicBezTo>
                  <a:cubicBezTo>
                    <a:pt x="1742" y="10614"/>
                    <a:pt x="1673" y="10800"/>
                    <a:pt x="1626" y="11009"/>
                  </a:cubicBezTo>
                  <a:cubicBezTo>
                    <a:pt x="1556" y="11195"/>
                    <a:pt x="1510" y="11334"/>
                    <a:pt x="1487" y="11520"/>
                  </a:cubicBezTo>
                  <a:cubicBezTo>
                    <a:pt x="1394" y="11845"/>
                    <a:pt x="1324" y="12170"/>
                    <a:pt x="1231" y="12495"/>
                  </a:cubicBezTo>
                  <a:cubicBezTo>
                    <a:pt x="1162" y="12820"/>
                    <a:pt x="1069" y="13238"/>
                    <a:pt x="976" y="13610"/>
                  </a:cubicBezTo>
                  <a:cubicBezTo>
                    <a:pt x="906" y="13958"/>
                    <a:pt x="837" y="14283"/>
                    <a:pt x="767" y="14632"/>
                  </a:cubicBezTo>
                  <a:cubicBezTo>
                    <a:pt x="697" y="14980"/>
                    <a:pt x="628" y="15305"/>
                    <a:pt x="558" y="15630"/>
                  </a:cubicBezTo>
                  <a:cubicBezTo>
                    <a:pt x="488" y="15979"/>
                    <a:pt x="419" y="16374"/>
                    <a:pt x="372" y="16745"/>
                  </a:cubicBezTo>
                  <a:lnTo>
                    <a:pt x="302" y="17256"/>
                  </a:lnTo>
                  <a:cubicBezTo>
                    <a:pt x="279" y="17419"/>
                    <a:pt x="233" y="17605"/>
                    <a:pt x="233" y="17767"/>
                  </a:cubicBezTo>
                  <a:cubicBezTo>
                    <a:pt x="186" y="18115"/>
                    <a:pt x="140" y="18441"/>
                    <a:pt x="117" y="18789"/>
                  </a:cubicBezTo>
                  <a:cubicBezTo>
                    <a:pt x="93" y="19137"/>
                    <a:pt x="70" y="19579"/>
                    <a:pt x="70" y="19973"/>
                  </a:cubicBezTo>
                  <a:lnTo>
                    <a:pt x="70" y="19927"/>
                  </a:lnTo>
                  <a:lnTo>
                    <a:pt x="47" y="20554"/>
                  </a:lnTo>
                  <a:lnTo>
                    <a:pt x="47" y="20647"/>
                  </a:lnTo>
                  <a:lnTo>
                    <a:pt x="47" y="20809"/>
                  </a:lnTo>
                  <a:cubicBezTo>
                    <a:pt x="47" y="20995"/>
                    <a:pt x="24" y="21204"/>
                    <a:pt x="24" y="21413"/>
                  </a:cubicBezTo>
                  <a:cubicBezTo>
                    <a:pt x="0" y="21599"/>
                    <a:pt x="0" y="21785"/>
                    <a:pt x="24" y="21971"/>
                  </a:cubicBezTo>
                  <a:cubicBezTo>
                    <a:pt x="24" y="21994"/>
                    <a:pt x="24" y="21994"/>
                    <a:pt x="24" y="22017"/>
                  </a:cubicBezTo>
                  <a:cubicBezTo>
                    <a:pt x="24" y="22017"/>
                    <a:pt x="24" y="22040"/>
                    <a:pt x="24" y="22040"/>
                  </a:cubicBezTo>
                  <a:cubicBezTo>
                    <a:pt x="47" y="22180"/>
                    <a:pt x="163" y="22273"/>
                    <a:pt x="302" y="22296"/>
                  </a:cubicBezTo>
                  <a:cubicBezTo>
                    <a:pt x="326" y="22574"/>
                    <a:pt x="372" y="22876"/>
                    <a:pt x="419" y="23155"/>
                  </a:cubicBezTo>
                  <a:lnTo>
                    <a:pt x="419" y="23202"/>
                  </a:lnTo>
                  <a:lnTo>
                    <a:pt x="395" y="23225"/>
                  </a:lnTo>
                  <a:cubicBezTo>
                    <a:pt x="349" y="23294"/>
                    <a:pt x="326" y="23411"/>
                    <a:pt x="349" y="23503"/>
                  </a:cubicBezTo>
                  <a:cubicBezTo>
                    <a:pt x="372" y="23596"/>
                    <a:pt x="442" y="23666"/>
                    <a:pt x="511" y="23712"/>
                  </a:cubicBezTo>
                  <a:cubicBezTo>
                    <a:pt x="535" y="23852"/>
                    <a:pt x="581" y="23968"/>
                    <a:pt x="651" y="24084"/>
                  </a:cubicBezTo>
                  <a:cubicBezTo>
                    <a:pt x="720" y="24177"/>
                    <a:pt x="837" y="24223"/>
                    <a:pt x="953" y="24223"/>
                  </a:cubicBezTo>
                  <a:lnTo>
                    <a:pt x="999" y="24223"/>
                  </a:lnTo>
                  <a:cubicBezTo>
                    <a:pt x="1162" y="24200"/>
                    <a:pt x="1301" y="24200"/>
                    <a:pt x="1440" y="24154"/>
                  </a:cubicBezTo>
                  <a:lnTo>
                    <a:pt x="1789" y="24107"/>
                  </a:lnTo>
                  <a:cubicBezTo>
                    <a:pt x="1951" y="24084"/>
                    <a:pt x="2114" y="24061"/>
                    <a:pt x="2300" y="24038"/>
                  </a:cubicBezTo>
                  <a:cubicBezTo>
                    <a:pt x="2625" y="23991"/>
                    <a:pt x="2950" y="23968"/>
                    <a:pt x="3298" y="23921"/>
                  </a:cubicBezTo>
                  <a:cubicBezTo>
                    <a:pt x="3623" y="23875"/>
                    <a:pt x="3949" y="23829"/>
                    <a:pt x="4274" y="23759"/>
                  </a:cubicBezTo>
                  <a:lnTo>
                    <a:pt x="4576" y="23689"/>
                  </a:lnTo>
                  <a:cubicBezTo>
                    <a:pt x="4627" y="23723"/>
                    <a:pt x="4690" y="23745"/>
                    <a:pt x="4757" y="23745"/>
                  </a:cubicBezTo>
                  <a:cubicBezTo>
                    <a:pt x="4781" y="23745"/>
                    <a:pt x="4806" y="23742"/>
                    <a:pt x="4831" y="23736"/>
                  </a:cubicBezTo>
                  <a:cubicBezTo>
                    <a:pt x="5087" y="23666"/>
                    <a:pt x="5319" y="23596"/>
                    <a:pt x="5551" y="23503"/>
                  </a:cubicBezTo>
                  <a:lnTo>
                    <a:pt x="5597" y="23503"/>
                  </a:lnTo>
                  <a:cubicBezTo>
                    <a:pt x="5632" y="23515"/>
                    <a:pt x="5667" y="23521"/>
                    <a:pt x="5702" y="23521"/>
                  </a:cubicBezTo>
                  <a:cubicBezTo>
                    <a:pt x="5737" y="23521"/>
                    <a:pt x="5772" y="23515"/>
                    <a:pt x="5806" y="23503"/>
                  </a:cubicBezTo>
                  <a:cubicBezTo>
                    <a:pt x="6248" y="23341"/>
                    <a:pt x="6689" y="23225"/>
                    <a:pt x="7107" y="23039"/>
                  </a:cubicBezTo>
                  <a:cubicBezTo>
                    <a:pt x="7362" y="22946"/>
                    <a:pt x="7618" y="22853"/>
                    <a:pt x="7850" y="22760"/>
                  </a:cubicBezTo>
                  <a:cubicBezTo>
                    <a:pt x="7990" y="22714"/>
                    <a:pt x="8106" y="22644"/>
                    <a:pt x="8245" y="22598"/>
                  </a:cubicBezTo>
                  <a:cubicBezTo>
                    <a:pt x="8245" y="22598"/>
                    <a:pt x="8268" y="22574"/>
                    <a:pt x="8291" y="22574"/>
                  </a:cubicBezTo>
                  <a:lnTo>
                    <a:pt x="8384" y="22551"/>
                  </a:lnTo>
                  <a:lnTo>
                    <a:pt x="8500" y="22482"/>
                  </a:lnTo>
                  <a:lnTo>
                    <a:pt x="8709" y="22412"/>
                  </a:lnTo>
                  <a:cubicBezTo>
                    <a:pt x="8779" y="22389"/>
                    <a:pt x="8849" y="22365"/>
                    <a:pt x="8895" y="22296"/>
                  </a:cubicBezTo>
                  <a:lnTo>
                    <a:pt x="9360" y="22064"/>
                  </a:lnTo>
                  <a:lnTo>
                    <a:pt x="10033" y="21738"/>
                  </a:lnTo>
                  <a:cubicBezTo>
                    <a:pt x="10068" y="21750"/>
                    <a:pt x="10103" y="21756"/>
                    <a:pt x="10138" y="21756"/>
                  </a:cubicBezTo>
                  <a:cubicBezTo>
                    <a:pt x="10173" y="21756"/>
                    <a:pt x="10207" y="21750"/>
                    <a:pt x="10242" y="21738"/>
                  </a:cubicBezTo>
                  <a:cubicBezTo>
                    <a:pt x="10335" y="21715"/>
                    <a:pt x="10382" y="21669"/>
                    <a:pt x="10451" y="21645"/>
                  </a:cubicBezTo>
                  <a:cubicBezTo>
                    <a:pt x="10498" y="21622"/>
                    <a:pt x="10544" y="21599"/>
                    <a:pt x="10591" y="21553"/>
                  </a:cubicBezTo>
                  <a:lnTo>
                    <a:pt x="10823" y="21436"/>
                  </a:lnTo>
                  <a:cubicBezTo>
                    <a:pt x="10962" y="21367"/>
                    <a:pt x="11102" y="21297"/>
                    <a:pt x="11218" y="21204"/>
                  </a:cubicBezTo>
                  <a:cubicBezTo>
                    <a:pt x="11357" y="21135"/>
                    <a:pt x="11543" y="21042"/>
                    <a:pt x="11705" y="20926"/>
                  </a:cubicBezTo>
                  <a:cubicBezTo>
                    <a:pt x="11798" y="20856"/>
                    <a:pt x="11891" y="20809"/>
                    <a:pt x="11984" y="20740"/>
                  </a:cubicBezTo>
                  <a:cubicBezTo>
                    <a:pt x="12147" y="20647"/>
                    <a:pt x="12309" y="20508"/>
                    <a:pt x="12402" y="20345"/>
                  </a:cubicBezTo>
                  <a:cubicBezTo>
                    <a:pt x="12425" y="20299"/>
                    <a:pt x="12425" y="20252"/>
                    <a:pt x="12448" y="20206"/>
                  </a:cubicBezTo>
                  <a:lnTo>
                    <a:pt x="12472" y="20182"/>
                  </a:lnTo>
                  <a:cubicBezTo>
                    <a:pt x="12518" y="20113"/>
                    <a:pt x="12565" y="20089"/>
                    <a:pt x="12634" y="20043"/>
                  </a:cubicBezTo>
                  <a:cubicBezTo>
                    <a:pt x="12750" y="19973"/>
                    <a:pt x="12867" y="19904"/>
                    <a:pt x="12983" y="19834"/>
                  </a:cubicBezTo>
                  <a:cubicBezTo>
                    <a:pt x="13099" y="19741"/>
                    <a:pt x="13215" y="19671"/>
                    <a:pt x="13331" y="19579"/>
                  </a:cubicBezTo>
                  <a:cubicBezTo>
                    <a:pt x="13447" y="19486"/>
                    <a:pt x="13540" y="19370"/>
                    <a:pt x="13633" y="19277"/>
                  </a:cubicBezTo>
                  <a:cubicBezTo>
                    <a:pt x="13703" y="19184"/>
                    <a:pt x="13865" y="19021"/>
                    <a:pt x="14004" y="18882"/>
                  </a:cubicBezTo>
                  <a:cubicBezTo>
                    <a:pt x="14237" y="18650"/>
                    <a:pt x="14446" y="18394"/>
                    <a:pt x="14678" y="18139"/>
                  </a:cubicBezTo>
                  <a:cubicBezTo>
                    <a:pt x="14910" y="17883"/>
                    <a:pt x="15189" y="17605"/>
                    <a:pt x="15421" y="17326"/>
                  </a:cubicBezTo>
                  <a:cubicBezTo>
                    <a:pt x="15630" y="17070"/>
                    <a:pt x="15816" y="16815"/>
                    <a:pt x="16002" y="16559"/>
                  </a:cubicBezTo>
                  <a:lnTo>
                    <a:pt x="16025" y="16536"/>
                  </a:lnTo>
                  <a:cubicBezTo>
                    <a:pt x="16188" y="16281"/>
                    <a:pt x="16350" y="16072"/>
                    <a:pt x="16513" y="15840"/>
                  </a:cubicBezTo>
                  <a:cubicBezTo>
                    <a:pt x="16675" y="15607"/>
                    <a:pt x="16861" y="15329"/>
                    <a:pt x="17047" y="15073"/>
                  </a:cubicBezTo>
                  <a:cubicBezTo>
                    <a:pt x="17256" y="14771"/>
                    <a:pt x="17442" y="14446"/>
                    <a:pt x="17627" y="14144"/>
                  </a:cubicBezTo>
                  <a:cubicBezTo>
                    <a:pt x="17720" y="13982"/>
                    <a:pt x="17813" y="13819"/>
                    <a:pt x="17906" y="13656"/>
                  </a:cubicBezTo>
                  <a:cubicBezTo>
                    <a:pt x="17976" y="13494"/>
                    <a:pt x="18069" y="13378"/>
                    <a:pt x="18138" y="13192"/>
                  </a:cubicBezTo>
                  <a:cubicBezTo>
                    <a:pt x="18278" y="12890"/>
                    <a:pt x="18417" y="12588"/>
                    <a:pt x="18556" y="12263"/>
                  </a:cubicBezTo>
                  <a:cubicBezTo>
                    <a:pt x="18626" y="12077"/>
                    <a:pt x="18696" y="11891"/>
                    <a:pt x="18765" y="11706"/>
                  </a:cubicBezTo>
                  <a:cubicBezTo>
                    <a:pt x="18789" y="11590"/>
                    <a:pt x="18835" y="11473"/>
                    <a:pt x="18858" y="11357"/>
                  </a:cubicBezTo>
                  <a:cubicBezTo>
                    <a:pt x="18928" y="11171"/>
                    <a:pt x="18951" y="10962"/>
                    <a:pt x="18928" y="10777"/>
                  </a:cubicBezTo>
                  <a:cubicBezTo>
                    <a:pt x="18928" y="10707"/>
                    <a:pt x="18882" y="10661"/>
                    <a:pt x="18858" y="10614"/>
                  </a:cubicBezTo>
                  <a:cubicBezTo>
                    <a:pt x="18928" y="10428"/>
                    <a:pt x="18998" y="10266"/>
                    <a:pt x="19021" y="10080"/>
                  </a:cubicBezTo>
                  <a:cubicBezTo>
                    <a:pt x="19091" y="9871"/>
                    <a:pt x="19114" y="9639"/>
                    <a:pt x="19137" y="9406"/>
                  </a:cubicBezTo>
                  <a:cubicBezTo>
                    <a:pt x="19183" y="9035"/>
                    <a:pt x="19207" y="8640"/>
                    <a:pt x="19207" y="8245"/>
                  </a:cubicBezTo>
                  <a:cubicBezTo>
                    <a:pt x="19253" y="7525"/>
                    <a:pt x="19300" y="6805"/>
                    <a:pt x="19369" y="6062"/>
                  </a:cubicBezTo>
                  <a:cubicBezTo>
                    <a:pt x="19369" y="5900"/>
                    <a:pt x="19392" y="5737"/>
                    <a:pt x="19392" y="5575"/>
                  </a:cubicBezTo>
                  <a:cubicBezTo>
                    <a:pt x="19392" y="5389"/>
                    <a:pt x="19416" y="5180"/>
                    <a:pt x="19416" y="4994"/>
                  </a:cubicBezTo>
                  <a:cubicBezTo>
                    <a:pt x="19416" y="4785"/>
                    <a:pt x="19416" y="4646"/>
                    <a:pt x="19392" y="4460"/>
                  </a:cubicBezTo>
                  <a:cubicBezTo>
                    <a:pt x="19392" y="4297"/>
                    <a:pt x="19392" y="4088"/>
                    <a:pt x="19369" y="3902"/>
                  </a:cubicBezTo>
                  <a:cubicBezTo>
                    <a:pt x="19369" y="3809"/>
                    <a:pt x="19369" y="3740"/>
                    <a:pt x="19346" y="3647"/>
                  </a:cubicBezTo>
                  <a:cubicBezTo>
                    <a:pt x="19346" y="3461"/>
                    <a:pt x="19300" y="3299"/>
                    <a:pt x="19276" y="3136"/>
                  </a:cubicBezTo>
                  <a:cubicBezTo>
                    <a:pt x="19230" y="2950"/>
                    <a:pt x="19183" y="2788"/>
                    <a:pt x="19160" y="2602"/>
                  </a:cubicBezTo>
                  <a:cubicBezTo>
                    <a:pt x="19091" y="2277"/>
                    <a:pt x="18998" y="1952"/>
                    <a:pt x="18928" y="1603"/>
                  </a:cubicBezTo>
                  <a:cubicBezTo>
                    <a:pt x="18905" y="1441"/>
                    <a:pt x="18905" y="1278"/>
                    <a:pt x="18882" y="1115"/>
                  </a:cubicBezTo>
                  <a:lnTo>
                    <a:pt x="18882" y="883"/>
                  </a:lnTo>
                  <a:cubicBezTo>
                    <a:pt x="18951" y="790"/>
                    <a:pt x="18974" y="697"/>
                    <a:pt x="18928" y="581"/>
                  </a:cubicBezTo>
                  <a:cubicBezTo>
                    <a:pt x="18905" y="488"/>
                    <a:pt x="18812" y="396"/>
                    <a:pt x="18696" y="372"/>
                  </a:cubicBezTo>
                  <a:cubicBezTo>
                    <a:pt x="18696" y="326"/>
                    <a:pt x="18696" y="279"/>
                    <a:pt x="18649" y="256"/>
                  </a:cubicBezTo>
                  <a:cubicBezTo>
                    <a:pt x="18626" y="187"/>
                    <a:pt x="18580" y="140"/>
                    <a:pt x="18510" y="94"/>
                  </a:cubicBezTo>
                  <a:cubicBezTo>
                    <a:pt x="18463" y="70"/>
                    <a:pt x="18417" y="47"/>
                    <a:pt x="18371" y="47"/>
                  </a:cubicBezTo>
                  <a:cubicBezTo>
                    <a:pt x="18231" y="1"/>
                    <a:pt x="18092" y="1"/>
                    <a:pt x="17953" y="1"/>
                  </a:cubicBez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83;p71"/>
            <p:cNvSpPr/>
            <p:nvPr/>
          </p:nvSpPr>
          <p:spPr>
            <a:xfrm>
              <a:off x="1885875" y="4835875"/>
              <a:ext cx="510375" cy="621850"/>
            </a:xfrm>
            <a:custGeom>
              <a:avLst/>
              <a:gdLst/>
              <a:ahLst/>
              <a:cxnLst/>
              <a:rect l="l" t="t" r="r" b="b"/>
              <a:pathLst>
                <a:path w="20415" h="24874" extrusionOk="0">
                  <a:moveTo>
                    <a:pt x="18951" y="628"/>
                  </a:moveTo>
                  <a:cubicBezTo>
                    <a:pt x="18951" y="651"/>
                    <a:pt x="18974" y="697"/>
                    <a:pt x="18974" y="721"/>
                  </a:cubicBezTo>
                  <a:cubicBezTo>
                    <a:pt x="19021" y="906"/>
                    <a:pt x="19067" y="1069"/>
                    <a:pt x="19137" y="1232"/>
                  </a:cubicBezTo>
                  <a:cubicBezTo>
                    <a:pt x="19230" y="1626"/>
                    <a:pt x="19300" y="2021"/>
                    <a:pt x="19369" y="2439"/>
                  </a:cubicBezTo>
                  <a:cubicBezTo>
                    <a:pt x="19416" y="2834"/>
                    <a:pt x="19485" y="3299"/>
                    <a:pt x="19555" y="3740"/>
                  </a:cubicBezTo>
                  <a:lnTo>
                    <a:pt x="19555" y="3693"/>
                  </a:lnTo>
                  <a:cubicBezTo>
                    <a:pt x="19578" y="3902"/>
                    <a:pt x="19601" y="4135"/>
                    <a:pt x="19625" y="4344"/>
                  </a:cubicBezTo>
                  <a:cubicBezTo>
                    <a:pt x="19648" y="4576"/>
                    <a:pt x="19671" y="4878"/>
                    <a:pt x="19694" y="5156"/>
                  </a:cubicBezTo>
                  <a:cubicBezTo>
                    <a:pt x="19718" y="5598"/>
                    <a:pt x="19741" y="6039"/>
                    <a:pt x="19764" y="6503"/>
                  </a:cubicBezTo>
                  <a:cubicBezTo>
                    <a:pt x="19764" y="6829"/>
                    <a:pt x="19764" y="7177"/>
                    <a:pt x="19718" y="7502"/>
                  </a:cubicBezTo>
                  <a:cubicBezTo>
                    <a:pt x="19671" y="7850"/>
                    <a:pt x="19648" y="8222"/>
                    <a:pt x="19578" y="8570"/>
                  </a:cubicBezTo>
                  <a:cubicBezTo>
                    <a:pt x="19509" y="9035"/>
                    <a:pt x="19439" y="9476"/>
                    <a:pt x="19346" y="9941"/>
                  </a:cubicBezTo>
                  <a:cubicBezTo>
                    <a:pt x="19253" y="10382"/>
                    <a:pt x="19137" y="10846"/>
                    <a:pt x="19021" y="11288"/>
                  </a:cubicBezTo>
                  <a:cubicBezTo>
                    <a:pt x="18974" y="11497"/>
                    <a:pt x="18928" y="11682"/>
                    <a:pt x="18858" y="11868"/>
                  </a:cubicBezTo>
                  <a:cubicBezTo>
                    <a:pt x="18789" y="12077"/>
                    <a:pt x="18719" y="12309"/>
                    <a:pt x="18626" y="12518"/>
                  </a:cubicBezTo>
                  <a:cubicBezTo>
                    <a:pt x="18487" y="12913"/>
                    <a:pt x="18347" y="13308"/>
                    <a:pt x="18162" y="13680"/>
                  </a:cubicBezTo>
                  <a:cubicBezTo>
                    <a:pt x="18022" y="14005"/>
                    <a:pt x="17883" y="14353"/>
                    <a:pt x="17697" y="14655"/>
                  </a:cubicBezTo>
                  <a:cubicBezTo>
                    <a:pt x="17535" y="14980"/>
                    <a:pt x="17325" y="15352"/>
                    <a:pt x="17116" y="15700"/>
                  </a:cubicBezTo>
                  <a:lnTo>
                    <a:pt x="17140" y="15654"/>
                  </a:lnTo>
                  <a:lnTo>
                    <a:pt x="17140" y="15654"/>
                  </a:lnTo>
                  <a:cubicBezTo>
                    <a:pt x="17000" y="15909"/>
                    <a:pt x="16861" y="16141"/>
                    <a:pt x="16698" y="16374"/>
                  </a:cubicBezTo>
                  <a:cubicBezTo>
                    <a:pt x="16559" y="16606"/>
                    <a:pt x="16420" y="16792"/>
                    <a:pt x="16280" y="17001"/>
                  </a:cubicBezTo>
                  <a:cubicBezTo>
                    <a:pt x="15955" y="17395"/>
                    <a:pt x="15607" y="17767"/>
                    <a:pt x="15282" y="18162"/>
                  </a:cubicBezTo>
                  <a:cubicBezTo>
                    <a:pt x="14933" y="18557"/>
                    <a:pt x="14655" y="18859"/>
                    <a:pt x="14306" y="19207"/>
                  </a:cubicBezTo>
                  <a:cubicBezTo>
                    <a:pt x="14028" y="19486"/>
                    <a:pt x="13679" y="19741"/>
                    <a:pt x="13354" y="19997"/>
                  </a:cubicBezTo>
                  <a:cubicBezTo>
                    <a:pt x="13052" y="20252"/>
                    <a:pt x="12750" y="20484"/>
                    <a:pt x="12448" y="20740"/>
                  </a:cubicBezTo>
                  <a:cubicBezTo>
                    <a:pt x="12007" y="21042"/>
                    <a:pt x="11543" y="21344"/>
                    <a:pt x="11055" y="21622"/>
                  </a:cubicBezTo>
                  <a:cubicBezTo>
                    <a:pt x="10567" y="21878"/>
                    <a:pt x="10056" y="22087"/>
                    <a:pt x="9545" y="22319"/>
                  </a:cubicBezTo>
                  <a:cubicBezTo>
                    <a:pt x="9035" y="22528"/>
                    <a:pt x="8570" y="22737"/>
                    <a:pt x="8082" y="22923"/>
                  </a:cubicBezTo>
                  <a:cubicBezTo>
                    <a:pt x="7943" y="22992"/>
                    <a:pt x="7780" y="23062"/>
                    <a:pt x="7618" y="23109"/>
                  </a:cubicBezTo>
                  <a:cubicBezTo>
                    <a:pt x="7455" y="23178"/>
                    <a:pt x="7316" y="23248"/>
                    <a:pt x="7153" y="23294"/>
                  </a:cubicBezTo>
                  <a:cubicBezTo>
                    <a:pt x="6991" y="23341"/>
                    <a:pt x="6805" y="23411"/>
                    <a:pt x="6642" y="23457"/>
                  </a:cubicBezTo>
                  <a:lnTo>
                    <a:pt x="6155" y="23596"/>
                  </a:lnTo>
                  <a:lnTo>
                    <a:pt x="6178" y="23573"/>
                  </a:lnTo>
                  <a:lnTo>
                    <a:pt x="6178" y="23573"/>
                  </a:lnTo>
                  <a:cubicBezTo>
                    <a:pt x="5876" y="23643"/>
                    <a:pt x="5621" y="23689"/>
                    <a:pt x="5319" y="23759"/>
                  </a:cubicBezTo>
                  <a:cubicBezTo>
                    <a:pt x="5040" y="23805"/>
                    <a:pt x="4785" y="23829"/>
                    <a:pt x="4506" y="23875"/>
                  </a:cubicBezTo>
                  <a:lnTo>
                    <a:pt x="4065" y="23945"/>
                  </a:lnTo>
                  <a:cubicBezTo>
                    <a:pt x="3739" y="23991"/>
                    <a:pt x="3391" y="24014"/>
                    <a:pt x="3066" y="24038"/>
                  </a:cubicBezTo>
                  <a:lnTo>
                    <a:pt x="1905" y="24107"/>
                  </a:lnTo>
                  <a:lnTo>
                    <a:pt x="999" y="24177"/>
                  </a:lnTo>
                  <a:cubicBezTo>
                    <a:pt x="999" y="24107"/>
                    <a:pt x="976" y="24038"/>
                    <a:pt x="976" y="23968"/>
                  </a:cubicBezTo>
                  <a:cubicBezTo>
                    <a:pt x="906" y="23527"/>
                    <a:pt x="837" y="23085"/>
                    <a:pt x="767" y="22644"/>
                  </a:cubicBezTo>
                  <a:cubicBezTo>
                    <a:pt x="744" y="22365"/>
                    <a:pt x="697" y="22064"/>
                    <a:pt x="674" y="21762"/>
                  </a:cubicBezTo>
                  <a:cubicBezTo>
                    <a:pt x="674" y="21436"/>
                    <a:pt x="674" y="21158"/>
                    <a:pt x="674" y="20856"/>
                  </a:cubicBezTo>
                  <a:lnTo>
                    <a:pt x="674" y="20415"/>
                  </a:lnTo>
                  <a:cubicBezTo>
                    <a:pt x="674" y="19811"/>
                    <a:pt x="697" y="19207"/>
                    <a:pt x="744" y="18603"/>
                  </a:cubicBezTo>
                  <a:cubicBezTo>
                    <a:pt x="767" y="18023"/>
                    <a:pt x="790" y="17372"/>
                    <a:pt x="860" y="16745"/>
                  </a:cubicBezTo>
                  <a:cubicBezTo>
                    <a:pt x="883" y="16606"/>
                    <a:pt x="906" y="16443"/>
                    <a:pt x="929" y="16281"/>
                  </a:cubicBezTo>
                  <a:cubicBezTo>
                    <a:pt x="1162" y="14911"/>
                    <a:pt x="1464" y="13517"/>
                    <a:pt x="1835" y="12170"/>
                  </a:cubicBezTo>
                  <a:cubicBezTo>
                    <a:pt x="2067" y="11357"/>
                    <a:pt x="2416" y="10544"/>
                    <a:pt x="2741" y="9755"/>
                  </a:cubicBezTo>
                  <a:cubicBezTo>
                    <a:pt x="2811" y="9615"/>
                    <a:pt x="2880" y="9453"/>
                    <a:pt x="2950" y="9290"/>
                  </a:cubicBezTo>
                  <a:cubicBezTo>
                    <a:pt x="3020" y="9151"/>
                    <a:pt x="3112" y="8965"/>
                    <a:pt x="3205" y="8826"/>
                  </a:cubicBezTo>
                  <a:cubicBezTo>
                    <a:pt x="3391" y="8524"/>
                    <a:pt x="3577" y="8245"/>
                    <a:pt x="3786" y="7943"/>
                  </a:cubicBezTo>
                  <a:cubicBezTo>
                    <a:pt x="3972" y="7665"/>
                    <a:pt x="4181" y="7386"/>
                    <a:pt x="4390" y="7107"/>
                  </a:cubicBezTo>
                  <a:cubicBezTo>
                    <a:pt x="4529" y="6968"/>
                    <a:pt x="4645" y="6829"/>
                    <a:pt x="4785" y="6666"/>
                  </a:cubicBezTo>
                  <a:cubicBezTo>
                    <a:pt x="4901" y="6503"/>
                    <a:pt x="5040" y="6387"/>
                    <a:pt x="5156" y="6248"/>
                  </a:cubicBezTo>
                  <a:cubicBezTo>
                    <a:pt x="5644" y="5807"/>
                    <a:pt x="6132" y="5412"/>
                    <a:pt x="6666" y="5017"/>
                  </a:cubicBezTo>
                  <a:cubicBezTo>
                    <a:pt x="7409" y="4460"/>
                    <a:pt x="8198" y="3949"/>
                    <a:pt x="9011" y="3484"/>
                  </a:cubicBezTo>
                  <a:cubicBezTo>
                    <a:pt x="9290" y="3322"/>
                    <a:pt x="9592" y="3159"/>
                    <a:pt x="9894" y="3020"/>
                  </a:cubicBezTo>
                  <a:cubicBezTo>
                    <a:pt x="10219" y="2857"/>
                    <a:pt x="10521" y="2718"/>
                    <a:pt x="10823" y="2602"/>
                  </a:cubicBezTo>
                  <a:lnTo>
                    <a:pt x="11125" y="2486"/>
                  </a:lnTo>
                  <a:cubicBezTo>
                    <a:pt x="11775" y="2230"/>
                    <a:pt x="12448" y="2044"/>
                    <a:pt x="13076" y="1789"/>
                  </a:cubicBezTo>
                  <a:cubicBezTo>
                    <a:pt x="13424" y="1650"/>
                    <a:pt x="13749" y="1534"/>
                    <a:pt x="14097" y="1394"/>
                  </a:cubicBezTo>
                  <a:cubicBezTo>
                    <a:pt x="14260" y="1324"/>
                    <a:pt x="14446" y="1255"/>
                    <a:pt x="14632" y="1208"/>
                  </a:cubicBezTo>
                  <a:lnTo>
                    <a:pt x="15119" y="1069"/>
                  </a:lnTo>
                  <a:cubicBezTo>
                    <a:pt x="15328" y="999"/>
                    <a:pt x="15537" y="953"/>
                    <a:pt x="15769" y="906"/>
                  </a:cubicBezTo>
                  <a:cubicBezTo>
                    <a:pt x="15978" y="883"/>
                    <a:pt x="16164" y="837"/>
                    <a:pt x="16397" y="814"/>
                  </a:cubicBezTo>
                  <a:cubicBezTo>
                    <a:pt x="16698" y="767"/>
                    <a:pt x="17024" y="744"/>
                    <a:pt x="17349" y="721"/>
                  </a:cubicBezTo>
                  <a:cubicBezTo>
                    <a:pt x="17651" y="697"/>
                    <a:pt x="17976" y="651"/>
                    <a:pt x="18301" y="651"/>
                  </a:cubicBezTo>
                  <a:lnTo>
                    <a:pt x="18951" y="628"/>
                  </a:lnTo>
                  <a:close/>
                  <a:moveTo>
                    <a:pt x="18510" y="1"/>
                  </a:moveTo>
                  <a:cubicBezTo>
                    <a:pt x="18185" y="1"/>
                    <a:pt x="17883" y="24"/>
                    <a:pt x="17558" y="47"/>
                  </a:cubicBezTo>
                  <a:cubicBezTo>
                    <a:pt x="17209" y="94"/>
                    <a:pt x="16838" y="117"/>
                    <a:pt x="16489" y="140"/>
                  </a:cubicBezTo>
                  <a:cubicBezTo>
                    <a:pt x="16118" y="187"/>
                    <a:pt x="15746" y="256"/>
                    <a:pt x="15375" y="326"/>
                  </a:cubicBezTo>
                  <a:cubicBezTo>
                    <a:pt x="15026" y="396"/>
                    <a:pt x="14678" y="512"/>
                    <a:pt x="14330" y="605"/>
                  </a:cubicBezTo>
                  <a:cubicBezTo>
                    <a:pt x="14004" y="721"/>
                    <a:pt x="13679" y="860"/>
                    <a:pt x="13377" y="976"/>
                  </a:cubicBezTo>
                  <a:cubicBezTo>
                    <a:pt x="13052" y="1092"/>
                    <a:pt x="12704" y="1232"/>
                    <a:pt x="12356" y="1371"/>
                  </a:cubicBezTo>
                  <a:cubicBezTo>
                    <a:pt x="12007" y="1487"/>
                    <a:pt x="11705" y="1580"/>
                    <a:pt x="11357" y="1696"/>
                  </a:cubicBezTo>
                  <a:cubicBezTo>
                    <a:pt x="11032" y="1812"/>
                    <a:pt x="10637" y="1952"/>
                    <a:pt x="10289" y="2114"/>
                  </a:cubicBezTo>
                  <a:cubicBezTo>
                    <a:pt x="9987" y="2230"/>
                    <a:pt x="9685" y="2393"/>
                    <a:pt x="9383" y="2532"/>
                  </a:cubicBezTo>
                  <a:cubicBezTo>
                    <a:pt x="9035" y="2718"/>
                    <a:pt x="8686" y="2904"/>
                    <a:pt x="8338" y="3113"/>
                  </a:cubicBezTo>
                  <a:cubicBezTo>
                    <a:pt x="8013" y="3322"/>
                    <a:pt x="7734" y="3508"/>
                    <a:pt x="7432" y="3693"/>
                  </a:cubicBezTo>
                  <a:cubicBezTo>
                    <a:pt x="7130" y="3902"/>
                    <a:pt x="6875" y="4065"/>
                    <a:pt x="6619" y="4251"/>
                  </a:cubicBezTo>
                  <a:cubicBezTo>
                    <a:pt x="6341" y="4437"/>
                    <a:pt x="6015" y="4669"/>
                    <a:pt x="5714" y="4901"/>
                  </a:cubicBezTo>
                  <a:cubicBezTo>
                    <a:pt x="5156" y="5342"/>
                    <a:pt x="4622" y="5807"/>
                    <a:pt x="4158" y="6341"/>
                  </a:cubicBezTo>
                  <a:cubicBezTo>
                    <a:pt x="3925" y="6643"/>
                    <a:pt x="3693" y="6921"/>
                    <a:pt x="3484" y="7223"/>
                  </a:cubicBezTo>
                  <a:cubicBezTo>
                    <a:pt x="3275" y="7502"/>
                    <a:pt x="3066" y="7827"/>
                    <a:pt x="2857" y="8129"/>
                  </a:cubicBezTo>
                  <a:cubicBezTo>
                    <a:pt x="2648" y="8431"/>
                    <a:pt x="2485" y="8756"/>
                    <a:pt x="2323" y="9081"/>
                  </a:cubicBezTo>
                  <a:cubicBezTo>
                    <a:pt x="2160" y="9383"/>
                    <a:pt x="2021" y="9708"/>
                    <a:pt x="1905" y="10033"/>
                  </a:cubicBezTo>
                  <a:cubicBezTo>
                    <a:pt x="1626" y="10684"/>
                    <a:pt x="1394" y="11380"/>
                    <a:pt x="1185" y="12054"/>
                  </a:cubicBezTo>
                  <a:cubicBezTo>
                    <a:pt x="813" y="13447"/>
                    <a:pt x="488" y="14864"/>
                    <a:pt x="279" y="16281"/>
                  </a:cubicBezTo>
                  <a:cubicBezTo>
                    <a:pt x="209" y="16652"/>
                    <a:pt x="163" y="17001"/>
                    <a:pt x="140" y="17349"/>
                  </a:cubicBezTo>
                  <a:cubicBezTo>
                    <a:pt x="117" y="17697"/>
                    <a:pt x="93" y="18023"/>
                    <a:pt x="93" y="18371"/>
                  </a:cubicBezTo>
                  <a:cubicBezTo>
                    <a:pt x="70" y="19068"/>
                    <a:pt x="0" y="19764"/>
                    <a:pt x="0" y="20461"/>
                  </a:cubicBezTo>
                  <a:lnTo>
                    <a:pt x="0" y="20879"/>
                  </a:lnTo>
                  <a:cubicBezTo>
                    <a:pt x="0" y="21436"/>
                    <a:pt x="24" y="22017"/>
                    <a:pt x="93" y="22574"/>
                  </a:cubicBezTo>
                  <a:cubicBezTo>
                    <a:pt x="163" y="23109"/>
                    <a:pt x="256" y="23620"/>
                    <a:pt x="326" y="24154"/>
                  </a:cubicBezTo>
                  <a:lnTo>
                    <a:pt x="326" y="24247"/>
                  </a:lnTo>
                  <a:cubicBezTo>
                    <a:pt x="326" y="24270"/>
                    <a:pt x="326" y="24270"/>
                    <a:pt x="326" y="24293"/>
                  </a:cubicBezTo>
                  <a:cubicBezTo>
                    <a:pt x="372" y="24456"/>
                    <a:pt x="372" y="24618"/>
                    <a:pt x="395" y="24781"/>
                  </a:cubicBezTo>
                  <a:lnTo>
                    <a:pt x="395" y="24874"/>
                  </a:lnTo>
                  <a:cubicBezTo>
                    <a:pt x="511" y="24874"/>
                    <a:pt x="627" y="24874"/>
                    <a:pt x="720" y="24850"/>
                  </a:cubicBezTo>
                  <a:lnTo>
                    <a:pt x="1069" y="24850"/>
                  </a:lnTo>
                  <a:lnTo>
                    <a:pt x="1510" y="24827"/>
                  </a:lnTo>
                  <a:cubicBezTo>
                    <a:pt x="2067" y="24781"/>
                    <a:pt x="2602" y="24757"/>
                    <a:pt x="3136" y="24711"/>
                  </a:cubicBezTo>
                  <a:cubicBezTo>
                    <a:pt x="3856" y="24665"/>
                    <a:pt x="4576" y="24572"/>
                    <a:pt x="5272" y="24456"/>
                  </a:cubicBezTo>
                  <a:cubicBezTo>
                    <a:pt x="5621" y="24386"/>
                    <a:pt x="5992" y="24316"/>
                    <a:pt x="6341" y="24223"/>
                  </a:cubicBezTo>
                  <a:cubicBezTo>
                    <a:pt x="6689" y="24130"/>
                    <a:pt x="7061" y="24014"/>
                    <a:pt x="7386" y="23898"/>
                  </a:cubicBezTo>
                  <a:cubicBezTo>
                    <a:pt x="7734" y="23782"/>
                    <a:pt x="8082" y="23643"/>
                    <a:pt x="8408" y="23503"/>
                  </a:cubicBezTo>
                  <a:lnTo>
                    <a:pt x="9429" y="23085"/>
                  </a:lnTo>
                  <a:lnTo>
                    <a:pt x="10474" y="22621"/>
                  </a:lnTo>
                  <a:lnTo>
                    <a:pt x="10962" y="22389"/>
                  </a:lnTo>
                  <a:cubicBezTo>
                    <a:pt x="11125" y="22319"/>
                    <a:pt x="11264" y="22249"/>
                    <a:pt x="11403" y="22180"/>
                  </a:cubicBezTo>
                  <a:cubicBezTo>
                    <a:pt x="11705" y="21994"/>
                    <a:pt x="11984" y="21808"/>
                    <a:pt x="12286" y="21622"/>
                  </a:cubicBezTo>
                  <a:cubicBezTo>
                    <a:pt x="12565" y="21436"/>
                    <a:pt x="12866" y="21204"/>
                    <a:pt x="13145" y="20995"/>
                  </a:cubicBezTo>
                  <a:cubicBezTo>
                    <a:pt x="13447" y="20763"/>
                    <a:pt x="13679" y="20554"/>
                    <a:pt x="13935" y="20345"/>
                  </a:cubicBezTo>
                  <a:cubicBezTo>
                    <a:pt x="14190" y="20136"/>
                    <a:pt x="14492" y="19904"/>
                    <a:pt x="14748" y="19671"/>
                  </a:cubicBezTo>
                  <a:cubicBezTo>
                    <a:pt x="15003" y="19416"/>
                    <a:pt x="15235" y="19184"/>
                    <a:pt x="15444" y="18928"/>
                  </a:cubicBezTo>
                  <a:lnTo>
                    <a:pt x="16188" y="18092"/>
                  </a:lnTo>
                  <a:cubicBezTo>
                    <a:pt x="16420" y="17814"/>
                    <a:pt x="16652" y="17558"/>
                    <a:pt x="16861" y="17279"/>
                  </a:cubicBezTo>
                  <a:cubicBezTo>
                    <a:pt x="17070" y="17001"/>
                    <a:pt x="17256" y="16722"/>
                    <a:pt x="17418" y="16443"/>
                  </a:cubicBezTo>
                  <a:cubicBezTo>
                    <a:pt x="17604" y="16165"/>
                    <a:pt x="17836" y="15793"/>
                    <a:pt x="17999" y="15468"/>
                  </a:cubicBezTo>
                  <a:lnTo>
                    <a:pt x="18301" y="14957"/>
                  </a:lnTo>
                  <a:cubicBezTo>
                    <a:pt x="18394" y="14794"/>
                    <a:pt x="18463" y="14632"/>
                    <a:pt x="18533" y="14469"/>
                  </a:cubicBezTo>
                  <a:cubicBezTo>
                    <a:pt x="18626" y="14307"/>
                    <a:pt x="18672" y="14144"/>
                    <a:pt x="18765" y="13982"/>
                  </a:cubicBezTo>
                  <a:cubicBezTo>
                    <a:pt x="18835" y="13819"/>
                    <a:pt x="18905" y="13656"/>
                    <a:pt x="18974" y="13471"/>
                  </a:cubicBezTo>
                  <a:cubicBezTo>
                    <a:pt x="19091" y="13146"/>
                    <a:pt x="19230" y="12820"/>
                    <a:pt x="19346" y="12495"/>
                  </a:cubicBezTo>
                  <a:cubicBezTo>
                    <a:pt x="19462" y="12147"/>
                    <a:pt x="19555" y="11822"/>
                    <a:pt x="19648" y="11473"/>
                  </a:cubicBezTo>
                  <a:cubicBezTo>
                    <a:pt x="19764" y="11148"/>
                    <a:pt x="19834" y="10753"/>
                    <a:pt x="19927" y="10382"/>
                  </a:cubicBezTo>
                  <a:cubicBezTo>
                    <a:pt x="20089" y="9685"/>
                    <a:pt x="20205" y="8942"/>
                    <a:pt x="20298" y="8222"/>
                  </a:cubicBezTo>
                  <a:cubicBezTo>
                    <a:pt x="20345" y="7874"/>
                    <a:pt x="20368" y="7502"/>
                    <a:pt x="20391" y="7154"/>
                  </a:cubicBezTo>
                  <a:cubicBezTo>
                    <a:pt x="20414" y="6782"/>
                    <a:pt x="20414" y="6411"/>
                    <a:pt x="20391" y="6039"/>
                  </a:cubicBezTo>
                  <a:cubicBezTo>
                    <a:pt x="20368" y="5691"/>
                    <a:pt x="20368" y="5389"/>
                    <a:pt x="20345" y="5040"/>
                  </a:cubicBezTo>
                  <a:cubicBezTo>
                    <a:pt x="20321" y="4715"/>
                    <a:pt x="20275" y="4320"/>
                    <a:pt x="20228" y="3949"/>
                  </a:cubicBezTo>
                  <a:cubicBezTo>
                    <a:pt x="20205" y="3577"/>
                    <a:pt x="20136" y="3182"/>
                    <a:pt x="20089" y="2811"/>
                  </a:cubicBezTo>
                  <a:cubicBezTo>
                    <a:pt x="20043" y="2486"/>
                    <a:pt x="19996" y="2137"/>
                    <a:pt x="19927" y="1812"/>
                  </a:cubicBezTo>
                  <a:cubicBezTo>
                    <a:pt x="19880" y="1626"/>
                    <a:pt x="19857" y="1441"/>
                    <a:pt x="19810" y="1255"/>
                  </a:cubicBezTo>
                  <a:cubicBezTo>
                    <a:pt x="19764" y="1069"/>
                    <a:pt x="19718" y="883"/>
                    <a:pt x="19648" y="697"/>
                  </a:cubicBezTo>
                  <a:cubicBezTo>
                    <a:pt x="19648" y="674"/>
                    <a:pt x="19625" y="628"/>
                    <a:pt x="19625" y="581"/>
                  </a:cubicBezTo>
                  <a:lnTo>
                    <a:pt x="19532" y="303"/>
                  </a:lnTo>
                  <a:cubicBezTo>
                    <a:pt x="19509" y="210"/>
                    <a:pt x="19462" y="117"/>
                    <a:pt x="19439" y="24"/>
                  </a:cubicBezTo>
                  <a:lnTo>
                    <a:pt x="19392" y="24"/>
                  </a:lnTo>
                  <a:cubicBezTo>
                    <a:pt x="19300" y="24"/>
                    <a:pt x="19183" y="24"/>
                    <a:pt x="1909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8424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400" dirty="0"/>
              <a:t>THANKS!</a:t>
            </a:r>
            <a:endParaRPr sz="4400"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GROUP 1 </a:t>
            </a:r>
          </a:p>
          <a:p>
            <a:pPr marL="0" lvl="0" indent="0" algn="l" rtl="0">
              <a:spcBef>
                <a:spcPts val="0"/>
              </a:spcBef>
              <a:spcAft>
                <a:spcPts val="0"/>
              </a:spcAft>
              <a:buNone/>
            </a:pPr>
            <a:endParaRPr sz="28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077226" y="3526070"/>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268945" y="3526070"/>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solidFill>
                  <a:srgbClr val="FFFFFF"/>
                </a:solidFill>
              </a:rPr>
              <a:t>What is Water Level Indicator</a:t>
            </a:r>
            <a:endParaRPr sz="4000"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r>
              <a:rPr lang="en-US" sz="1400" dirty="0"/>
              <a:t> A water level indicator is a system that relays information back to a control panel to indicate whether a body of water has a high or low water level. Some water level indicators use a combination of probe sensors or float switches to sense water </a:t>
            </a:r>
            <a:r>
              <a:rPr lang="en-US" sz="1400" dirty="0" smtClean="0"/>
              <a:t>levels.</a:t>
            </a:r>
          </a:p>
          <a:p>
            <a:pPr marL="0" lvl="0" indent="0"/>
            <a:endParaRPr sz="14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lvl="0"/>
            <a:r>
              <a:rPr lang="es" dirty="0" smtClean="0"/>
              <a:t>—</a:t>
            </a:r>
            <a:r>
              <a:rPr lang="en-IN" dirty="0"/>
              <a:t>Albert Szent-Gyorgyi, </a:t>
            </a:r>
            <a:r>
              <a:rPr lang="en-IN" dirty="0" smtClean="0"/>
              <a:t/>
            </a:r>
            <a:br>
              <a:rPr lang="en-IN" dirty="0" smtClean="0"/>
            </a:br>
            <a:r>
              <a:rPr lang="en-IN" dirty="0"/>
              <a:t>	</a:t>
            </a:r>
            <a:r>
              <a:rPr lang="en-IN" dirty="0" smtClean="0"/>
              <a:t>M.D</a:t>
            </a:r>
            <a:r>
              <a:rPr lang="en-IN" dirty="0"/>
              <a:t>. Discoverer of Vitamin C</a:t>
            </a:r>
            <a:endParaRPr dirty="0"/>
          </a:p>
        </p:txBody>
      </p:sp>
      <p:sp>
        <p:nvSpPr>
          <p:cNvPr id="395" name="Google Shape;395;p27"/>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lvl="0" indent="0"/>
            <a:r>
              <a:rPr lang="en-US" dirty="0"/>
              <a:t>“Water is life’s matter and matrix, mother and medium. There is no life without water.”</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409;p28"/>
          <p:cNvSpPr/>
          <p:nvPr/>
        </p:nvSpPr>
        <p:spPr>
          <a:xfrm>
            <a:off x="492526" y="26749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Title 1"/>
          <p:cNvSpPr>
            <a:spLocks noGrp="1"/>
          </p:cNvSpPr>
          <p:nvPr>
            <p:ph type="ctrTitle"/>
          </p:nvPr>
        </p:nvSpPr>
        <p:spPr>
          <a:xfrm>
            <a:off x="-495724" y="176144"/>
            <a:ext cx="8520600" cy="606600"/>
          </a:xfrm>
        </p:spPr>
        <p:txBody>
          <a:bodyPr/>
          <a:lstStyle/>
          <a:p>
            <a:r>
              <a:rPr lang="en-US" b="1" u="sng" dirty="0" smtClean="0"/>
              <a:t>Lets  assume a SITUATION</a:t>
            </a:r>
            <a:endParaRPr lang="en-IN" b="1" u="sng" dirty="0"/>
          </a:p>
        </p:txBody>
      </p:sp>
      <p:sp>
        <p:nvSpPr>
          <p:cNvPr id="3" name="Rectangle 2"/>
          <p:cNvSpPr/>
          <p:nvPr/>
        </p:nvSpPr>
        <p:spPr>
          <a:xfrm>
            <a:off x="323528" y="915567"/>
            <a:ext cx="8280920" cy="3108543"/>
          </a:xfrm>
          <a:prstGeom prst="rect">
            <a:avLst/>
          </a:prstGeom>
        </p:spPr>
        <p:txBody>
          <a:bodyPr wrap="square">
            <a:spAutoFit/>
          </a:bodyPr>
          <a:lstStyle/>
          <a:p>
            <a:r>
              <a:rPr lang="en-US" dirty="0">
                <a:solidFill>
                  <a:schemeClr val="lt1"/>
                </a:solidFill>
                <a:latin typeface="Roboto Light"/>
                <a:ea typeface="Roboto Light"/>
                <a:cs typeface="Roboto Light"/>
                <a:sym typeface="Roboto Light"/>
              </a:rPr>
              <a:t>The house where we live in has an overhead tank which is about 30 feet from the ground level</a:t>
            </a:r>
            <a:r>
              <a:rPr lang="en-US" dirty="0" smtClean="0">
                <a:solidFill>
                  <a:schemeClr val="lt1"/>
                </a:solidFill>
                <a:latin typeface="Roboto Light"/>
                <a:ea typeface="Roboto Light"/>
                <a:cs typeface="Roboto Light"/>
                <a:sym typeface="Roboto Light"/>
              </a:rPr>
              <a:t>.</a:t>
            </a:r>
          </a:p>
          <a:p>
            <a:endParaRPr lang="en-US" dirty="0">
              <a:solidFill>
                <a:schemeClr val="lt1"/>
              </a:solidFill>
              <a:latin typeface="Roboto Light"/>
              <a:ea typeface="Roboto Light"/>
              <a:cs typeface="Roboto Light"/>
              <a:sym typeface="Roboto Light"/>
            </a:endParaRPr>
          </a:p>
          <a:p>
            <a:r>
              <a:rPr lang="en-US" dirty="0" smtClean="0">
                <a:solidFill>
                  <a:schemeClr val="lt1"/>
                </a:solidFill>
                <a:latin typeface="Roboto Light"/>
                <a:ea typeface="Roboto Light"/>
                <a:cs typeface="Roboto Light"/>
                <a:sym typeface="Roboto Light"/>
              </a:rPr>
              <a:t>We </a:t>
            </a:r>
            <a:r>
              <a:rPr lang="en-US" dirty="0">
                <a:solidFill>
                  <a:schemeClr val="lt1"/>
                </a:solidFill>
                <a:latin typeface="Roboto Light"/>
                <a:ea typeface="Roboto Light"/>
                <a:cs typeface="Roboto Light"/>
                <a:sym typeface="Roboto Light"/>
              </a:rPr>
              <a:t>were getting bored going up the rooftop to check whether the tank has filled or the water level was below to start the pump</a:t>
            </a:r>
            <a:r>
              <a:rPr lang="en-US" dirty="0" smtClean="0">
                <a:solidFill>
                  <a:schemeClr val="lt1"/>
                </a:solidFill>
                <a:latin typeface="Roboto Light"/>
                <a:ea typeface="Roboto Light"/>
                <a:cs typeface="Roboto Light"/>
                <a:sym typeface="Roboto Light"/>
              </a:rPr>
              <a:t>.</a:t>
            </a:r>
          </a:p>
          <a:p>
            <a:endParaRPr lang="en-US" dirty="0">
              <a:solidFill>
                <a:schemeClr val="lt1"/>
              </a:solidFill>
              <a:latin typeface="Roboto Light"/>
              <a:ea typeface="Roboto Light"/>
              <a:cs typeface="Roboto Light"/>
              <a:sym typeface="Roboto Light"/>
            </a:endParaRPr>
          </a:p>
          <a:p>
            <a:r>
              <a:rPr lang="en-US" dirty="0" smtClean="0">
                <a:solidFill>
                  <a:schemeClr val="lt1"/>
                </a:solidFill>
                <a:latin typeface="Roboto Light"/>
                <a:ea typeface="Roboto Light"/>
                <a:cs typeface="Roboto Light"/>
                <a:sym typeface="Roboto Light"/>
              </a:rPr>
              <a:t>We </a:t>
            </a:r>
            <a:r>
              <a:rPr lang="en-US" dirty="0">
                <a:solidFill>
                  <a:schemeClr val="lt1"/>
                </a:solidFill>
                <a:latin typeface="Roboto Light"/>
                <a:ea typeface="Roboto Light"/>
                <a:cs typeface="Roboto Light"/>
                <a:sym typeface="Roboto Light"/>
              </a:rPr>
              <a:t>had to do this again and again. </a:t>
            </a:r>
            <a:r>
              <a:rPr lang="en-US" dirty="0" smtClean="0">
                <a:solidFill>
                  <a:schemeClr val="lt1"/>
                </a:solidFill>
                <a:latin typeface="Roboto Light"/>
                <a:ea typeface="Roboto Light"/>
                <a:cs typeface="Roboto Light"/>
                <a:sym typeface="Roboto Light"/>
              </a:rPr>
              <a:t>Then </a:t>
            </a:r>
            <a:r>
              <a:rPr lang="en-US" dirty="0">
                <a:solidFill>
                  <a:schemeClr val="lt1"/>
                </a:solidFill>
                <a:latin typeface="Roboto Light"/>
                <a:ea typeface="Roboto Light"/>
                <a:cs typeface="Roboto Light"/>
                <a:sym typeface="Roboto Light"/>
              </a:rPr>
              <a:t>we sought for a solution</a:t>
            </a:r>
            <a:r>
              <a:rPr lang="en-US" dirty="0" smtClean="0">
                <a:solidFill>
                  <a:schemeClr val="lt1"/>
                </a:solidFill>
                <a:latin typeface="Roboto Light"/>
                <a:ea typeface="Roboto Light"/>
                <a:cs typeface="Roboto Light"/>
                <a:sym typeface="Roboto Light"/>
              </a:rPr>
              <a:t>.</a:t>
            </a:r>
          </a:p>
          <a:p>
            <a:endParaRPr lang="en-US" dirty="0">
              <a:solidFill>
                <a:schemeClr val="lt1"/>
              </a:solidFill>
              <a:latin typeface="Roboto Light"/>
              <a:ea typeface="Roboto Light"/>
              <a:cs typeface="Roboto Light"/>
              <a:sym typeface="Roboto Light"/>
            </a:endParaRPr>
          </a:p>
          <a:p>
            <a:r>
              <a:rPr lang="en-US" dirty="0" smtClean="0">
                <a:solidFill>
                  <a:schemeClr val="lt1"/>
                </a:solidFill>
                <a:latin typeface="Roboto Light"/>
                <a:ea typeface="Roboto Light"/>
                <a:cs typeface="Roboto Light"/>
                <a:sym typeface="Roboto Light"/>
              </a:rPr>
              <a:t>We </a:t>
            </a:r>
            <a:r>
              <a:rPr lang="en-US" dirty="0">
                <a:solidFill>
                  <a:schemeClr val="lt1"/>
                </a:solidFill>
                <a:latin typeface="Roboto Light"/>
                <a:ea typeface="Roboto Light"/>
                <a:cs typeface="Roboto Light"/>
                <a:sym typeface="Roboto Light"/>
              </a:rPr>
              <a:t>always used to think of the possibilities of how can this problem be tackled in an electronic way</a:t>
            </a:r>
            <a:r>
              <a:rPr lang="en-US" dirty="0" smtClean="0">
                <a:solidFill>
                  <a:schemeClr val="lt1"/>
                </a:solidFill>
                <a:latin typeface="Roboto Light"/>
                <a:ea typeface="Roboto Light"/>
                <a:cs typeface="Roboto Light"/>
                <a:sym typeface="Roboto Light"/>
              </a:rPr>
              <a:t>.</a:t>
            </a:r>
          </a:p>
          <a:p>
            <a:endParaRPr lang="en-US" dirty="0">
              <a:solidFill>
                <a:schemeClr val="lt1"/>
              </a:solidFill>
              <a:latin typeface="Roboto Light"/>
              <a:ea typeface="Roboto Light"/>
              <a:cs typeface="Roboto Light"/>
              <a:sym typeface="Roboto Light"/>
            </a:endParaRPr>
          </a:p>
          <a:p>
            <a:r>
              <a:rPr lang="en-US" dirty="0" smtClean="0">
                <a:solidFill>
                  <a:schemeClr val="lt1"/>
                </a:solidFill>
                <a:latin typeface="Roboto Light"/>
                <a:ea typeface="Roboto Light"/>
                <a:cs typeface="Roboto Light"/>
                <a:sym typeface="Roboto Light"/>
              </a:rPr>
              <a:t>After </a:t>
            </a:r>
            <a:r>
              <a:rPr lang="en-US" dirty="0">
                <a:solidFill>
                  <a:schemeClr val="lt1"/>
                </a:solidFill>
                <a:latin typeface="Roboto Light"/>
                <a:ea typeface="Roboto Light"/>
                <a:cs typeface="Roboto Light"/>
                <a:sym typeface="Roboto Light"/>
              </a:rPr>
              <a:t>years of research and by trial and error, we found one and wanted to put whatever we have done out here so that it may be helpful to someone who has a overhead water tank at their homes</a:t>
            </a:r>
            <a:r>
              <a:rPr lang="en-US" dirty="0" smtClean="0">
                <a:solidFill>
                  <a:schemeClr val="lt1"/>
                </a:solidFill>
                <a:latin typeface="Roboto Light"/>
                <a:ea typeface="Roboto Light"/>
                <a:cs typeface="Roboto Light"/>
                <a:sym typeface="Roboto Light"/>
              </a:rPr>
              <a:t>.</a:t>
            </a:r>
          </a:p>
          <a:p>
            <a:endParaRPr lang="en-US" dirty="0">
              <a:solidFill>
                <a:schemeClr val="lt1"/>
              </a:solidFill>
              <a:latin typeface="Roboto Light"/>
              <a:ea typeface="Roboto Light"/>
              <a:cs typeface="Roboto Light"/>
              <a:sym typeface="Roboto Light"/>
            </a:endParaRPr>
          </a:p>
          <a:p>
            <a:r>
              <a:rPr lang="en-US" dirty="0" smtClean="0">
                <a:solidFill>
                  <a:schemeClr val="lt1"/>
                </a:solidFill>
                <a:latin typeface="Roboto Light"/>
                <a:ea typeface="Roboto Light"/>
                <a:cs typeface="Roboto Light"/>
                <a:sym typeface="Roboto Light"/>
              </a:rPr>
              <a:t>So </a:t>
            </a:r>
            <a:r>
              <a:rPr lang="en-US" dirty="0">
                <a:solidFill>
                  <a:schemeClr val="lt1"/>
                </a:solidFill>
                <a:latin typeface="Roboto Light"/>
                <a:ea typeface="Roboto Light"/>
                <a:cs typeface="Roboto Light"/>
                <a:sym typeface="Roboto Light"/>
              </a:rPr>
              <a:t>we have tried our best efforts to </a:t>
            </a:r>
            <a:r>
              <a:rPr lang="en-US" dirty="0" err="1">
                <a:solidFill>
                  <a:schemeClr val="lt1"/>
                </a:solidFill>
                <a:latin typeface="Roboto Light"/>
                <a:ea typeface="Roboto Light"/>
                <a:cs typeface="Roboto Light"/>
                <a:sym typeface="Roboto Light"/>
              </a:rPr>
              <a:t>optimise</a:t>
            </a:r>
            <a:r>
              <a:rPr lang="en-US" dirty="0">
                <a:solidFill>
                  <a:schemeClr val="lt1"/>
                </a:solidFill>
                <a:latin typeface="Roboto Light"/>
                <a:ea typeface="Roboto Light"/>
                <a:cs typeface="Roboto Light"/>
                <a:sym typeface="Roboto Light"/>
              </a:rPr>
              <a:t> all the resources and have come up with a bright project that could enlighten </a:t>
            </a:r>
            <a:r>
              <a:rPr lang="en-US" dirty="0">
                <a:solidFill>
                  <a:schemeClr val="lt1"/>
                </a:solidFill>
                <a:latin typeface="Roboto Light"/>
                <a:ea typeface="Roboto Light"/>
                <a:cs typeface="Roboto Light"/>
              </a:rPr>
              <a:t>the future generations</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12;p28"/>
          <p:cNvGrpSpPr/>
          <p:nvPr/>
        </p:nvGrpSpPr>
        <p:grpSpPr>
          <a:xfrm rot="10800000" flipH="1">
            <a:off x="553413" y="397581"/>
            <a:ext cx="302125" cy="163726"/>
            <a:chOff x="1319675" y="779200"/>
            <a:chExt cx="2343875" cy="1270175"/>
          </a:xfrm>
        </p:grpSpPr>
        <p:sp>
          <p:nvSpPr>
            <p:cNvPr id="7"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 name="Google Shape;441;p28"/>
          <p:cNvSpPr/>
          <p:nvPr/>
        </p:nvSpPr>
        <p:spPr>
          <a:xfrm>
            <a:off x="951169" y="4607462"/>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9;p28"/>
          <p:cNvSpPr/>
          <p:nvPr/>
        </p:nvSpPr>
        <p:spPr>
          <a:xfrm>
            <a:off x="1403648" y="4024110"/>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0;p28"/>
          <p:cNvSpPr/>
          <p:nvPr/>
        </p:nvSpPr>
        <p:spPr>
          <a:xfrm>
            <a:off x="906293" y="4083918"/>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631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FEATURES that our Project  Includes</a:t>
            </a:r>
            <a:endParaRPr lang="en-IN" b="1" u="sng" dirty="0"/>
          </a:p>
        </p:txBody>
      </p:sp>
      <p:sp>
        <p:nvSpPr>
          <p:cNvPr id="3" name="Rectangle 2"/>
          <p:cNvSpPr/>
          <p:nvPr/>
        </p:nvSpPr>
        <p:spPr>
          <a:xfrm>
            <a:off x="287056" y="1491630"/>
            <a:ext cx="8280920" cy="2462213"/>
          </a:xfrm>
          <a:prstGeom prst="rect">
            <a:avLst/>
          </a:prstGeom>
        </p:spPr>
        <p:txBody>
          <a:bodyPr wrap="square">
            <a:spAutoFit/>
          </a:bodyPr>
          <a:lstStyle/>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Easy installation</a:t>
            </a:r>
            <a:r>
              <a:rPr lang="en-US" dirty="0" smtClean="0">
                <a:solidFill>
                  <a:schemeClr val="lt1"/>
                </a:solidFill>
                <a:latin typeface="Roboto Light"/>
                <a:ea typeface="Roboto Light"/>
                <a:cs typeface="Roboto Light"/>
                <a:sym typeface="Roboto Light"/>
              </a:rPr>
              <a:t>.</a:t>
            </a:r>
          </a:p>
          <a:p>
            <a:pPr marL="285750" indent="-285750">
              <a:buClr>
                <a:schemeClr val="accent2"/>
              </a:buClr>
              <a:buFont typeface="Wingdings" pitchFamily="2" charset="2"/>
              <a:buChar char="v"/>
            </a:pPr>
            <a:endParaRPr lang="en-US" dirty="0">
              <a:solidFill>
                <a:schemeClr val="lt1"/>
              </a:solidFill>
              <a:latin typeface="Roboto Light"/>
              <a:ea typeface="Roboto Light"/>
              <a:cs typeface="Roboto Light"/>
              <a:sym typeface="Roboto Light"/>
            </a:endParaRPr>
          </a:p>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 Low </a:t>
            </a:r>
            <a:r>
              <a:rPr lang="en-US" dirty="0" smtClean="0">
                <a:solidFill>
                  <a:schemeClr val="lt1"/>
                </a:solidFill>
                <a:latin typeface="Roboto Light"/>
                <a:ea typeface="Roboto Light"/>
                <a:cs typeface="Roboto Light"/>
                <a:sym typeface="Roboto Light"/>
              </a:rPr>
              <a:t>maintenance</a:t>
            </a:r>
          </a:p>
          <a:p>
            <a:pPr marL="285750" indent="-285750">
              <a:buClr>
                <a:schemeClr val="accent2"/>
              </a:buClr>
              <a:buFont typeface="Wingdings" pitchFamily="2" charset="2"/>
              <a:buChar char="v"/>
            </a:pPr>
            <a:endParaRPr lang="en-US" dirty="0">
              <a:solidFill>
                <a:schemeClr val="lt1"/>
              </a:solidFill>
              <a:latin typeface="Roboto Light"/>
              <a:ea typeface="Roboto Light"/>
              <a:cs typeface="Roboto Light"/>
              <a:sym typeface="Roboto Light"/>
            </a:endParaRPr>
          </a:p>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Compact elegant </a:t>
            </a:r>
            <a:r>
              <a:rPr lang="en-US" dirty="0" smtClean="0">
                <a:solidFill>
                  <a:schemeClr val="lt1"/>
                </a:solidFill>
                <a:latin typeface="Roboto Light"/>
                <a:ea typeface="Roboto Light"/>
                <a:cs typeface="Roboto Light"/>
                <a:sym typeface="Roboto Light"/>
              </a:rPr>
              <a:t>design</a:t>
            </a:r>
          </a:p>
          <a:p>
            <a:pPr marL="285750" indent="-285750">
              <a:buClr>
                <a:schemeClr val="accent2"/>
              </a:buClr>
              <a:buFont typeface="Wingdings" pitchFamily="2" charset="2"/>
              <a:buChar char="v"/>
            </a:pPr>
            <a:endParaRPr lang="en-US" dirty="0">
              <a:solidFill>
                <a:schemeClr val="lt1"/>
              </a:solidFill>
              <a:latin typeface="Roboto Light"/>
              <a:ea typeface="Roboto Light"/>
              <a:cs typeface="Roboto Light"/>
              <a:sym typeface="Roboto Light"/>
            </a:endParaRPr>
          </a:p>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Avoid seepage of roofs and walls due to overflowing </a:t>
            </a:r>
            <a:r>
              <a:rPr lang="en-US" dirty="0" smtClean="0">
                <a:solidFill>
                  <a:schemeClr val="lt1"/>
                </a:solidFill>
                <a:latin typeface="Roboto Light"/>
                <a:ea typeface="Roboto Light"/>
                <a:cs typeface="Roboto Light"/>
                <a:sym typeface="Roboto Light"/>
              </a:rPr>
              <a:t>tanks</a:t>
            </a:r>
          </a:p>
          <a:p>
            <a:pPr marL="285750" indent="-285750">
              <a:buClr>
                <a:schemeClr val="accent2"/>
              </a:buClr>
              <a:buFont typeface="Wingdings" pitchFamily="2" charset="2"/>
              <a:buChar char="v"/>
            </a:pPr>
            <a:endParaRPr lang="en-US" dirty="0">
              <a:solidFill>
                <a:schemeClr val="lt1"/>
              </a:solidFill>
              <a:latin typeface="Roboto Light"/>
              <a:ea typeface="Roboto Light"/>
              <a:cs typeface="Roboto Light"/>
              <a:sym typeface="Roboto Light"/>
            </a:endParaRPr>
          </a:p>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Consume very little energy, ideal for continuous </a:t>
            </a:r>
            <a:r>
              <a:rPr lang="en-US" dirty="0" smtClean="0">
                <a:solidFill>
                  <a:schemeClr val="lt1"/>
                </a:solidFill>
                <a:latin typeface="Roboto Light"/>
                <a:ea typeface="Roboto Light"/>
                <a:cs typeface="Roboto Light"/>
                <a:sym typeface="Roboto Light"/>
              </a:rPr>
              <a:t>operation</a:t>
            </a:r>
          </a:p>
          <a:p>
            <a:pPr marL="285750" indent="-285750">
              <a:buClr>
                <a:schemeClr val="accent2"/>
              </a:buClr>
              <a:buFont typeface="Wingdings" pitchFamily="2" charset="2"/>
              <a:buChar char="v"/>
            </a:pPr>
            <a:endParaRPr lang="en-US" dirty="0">
              <a:solidFill>
                <a:schemeClr val="lt1"/>
              </a:solidFill>
              <a:latin typeface="Roboto Light"/>
              <a:ea typeface="Roboto Light"/>
              <a:cs typeface="Roboto Light"/>
              <a:sym typeface="Roboto Light"/>
            </a:endParaRPr>
          </a:p>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Shows clear indication of water levels in the overhead tank.</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88084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81" name="Google Shape;581;p30"/>
          <p:cNvSpPr/>
          <p:nvPr/>
        </p:nvSpPr>
        <p:spPr>
          <a:xfrm>
            <a:off x="5559601" y="1881990"/>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75;p30"/>
          <p:cNvSpPr/>
          <p:nvPr/>
        </p:nvSpPr>
        <p:spPr>
          <a:xfrm>
            <a:off x="7380312" y="1881990"/>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MAJOR REQUIREMENTS</a:t>
            </a:r>
            <a:endParaRPr/>
          </a:p>
        </p:txBody>
      </p:sp>
      <p:sp>
        <p:nvSpPr>
          <p:cNvPr id="567" name="Google Shape;567;p30"/>
          <p:cNvSpPr txBox="1">
            <a:spLocks noGrp="1"/>
          </p:cNvSpPr>
          <p:nvPr>
            <p:ph type="ctrTitle"/>
          </p:nvPr>
        </p:nvSpPr>
        <p:spPr>
          <a:xfrm>
            <a:off x="3504112" y="388771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900" dirty="0" smtClean="0"/>
              <a:t>BUZZER</a:t>
            </a:r>
            <a:endParaRPr sz="900" dirty="0"/>
          </a:p>
        </p:txBody>
      </p:sp>
      <p:sp>
        <p:nvSpPr>
          <p:cNvPr id="568" name="Google Shape;568;p30"/>
          <p:cNvSpPr txBox="1">
            <a:spLocks noGrp="1"/>
          </p:cNvSpPr>
          <p:nvPr>
            <p:ph type="ctrTitle" idx="4"/>
          </p:nvPr>
        </p:nvSpPr>
        <p:spPr>
          <a:xfrm>
            <a:off x="5724128" y="3959726"/>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900" dirty="0" smtClean="0"/>
              <a:t>LEDS</a:t>
            </a:r>
            <a:endParaRPr sz="900" dirty="0"/>
          </a:p>
        </p:txBody>
      </p:sp>
      <p:sp>
        <p:nvSpPr>
          <p:cNvPr id="569" name="Google Shape;569;p30"/>
          <p:cNvSpPr txBox="1">
            <a:spLocks noGrp="1"/>
          </p:cNvSpPr>
          <p:nvPr>
            <p:ph type="ctrTitle" idx="5"/>
          </p:nvPr>
        </p:nvSpPr>
        <p:spPr>
          <a:xfrm>
            <a:off x="-324544" y="3867894"/>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900" dirty="0" smtClean="0"/>
              <a:t>RESSISTORS</a:t>
            </a:r>
            <a:endParaRPr sz="900" dirty="0"/>
          </a:p>
        </p:txBody>
      </p:sp>
      <p:sp>
        <p:nvSpPr>
          <p:cNvPr id="570" name="Google Shape;570;p30"/>
          <p:cNvSpPr/>
          <p:nvPr/>
        </p:nvSpPr>
        <p:spPr>
          <a:xfrm>
            <a:off x="691375" y="3507854"/>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879081" y="1809982"/>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1363566" y="2591786"/>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1036278" y="1923678"/>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967395" y="1923678"/>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3327353"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7314494" y="3592305"/>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3851920" y="2591786"/>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348455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7452320" y="1995686"/>
            <a:ext cx="792088" cy="678484"/>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436096" y="3592305"/>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084168" y="2715766"/>
            <a:ext cx="51695" cy="864096"/>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5619222" y="1991540"/>
            <a:ext cx="824986" cy="724226"/>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1259632" y="2139702"/>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3707904" y="2192159"/>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0"/>
          <p:cNvSpPr/>
          <p:nvPr/>
        </p:nvSpPr>
        <p:spPr>
          <a:xfrm>
            <a:off x="5940152" y="2182226"/>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569;p30"/>
          <p:cNvSpPr txBox="1">
            <a:spLocks/>
          </p:cNvSpPr>
          <p:nvPr/>
        </p:nvSpPr>
        <p:spPr>
          <a:xfrm>
            <a:off x="1115616" y="386789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900" dirty="0" smtClean="0"/>
              <a:t>TRANSISTORS</a:t>
            </a:r>
            <a:endParaRPr lang="en-IN" sz="900" dirty="0"/>
          </a:p>
        </p:txBody>
      </p:sp>
      <p:sp>
        <p:nvSpPr>
          <p:cNvPr id="44" name="Google Shape;569;p30"/>
          <p:cNvSpPr txBox="1">
            <a:spLocks/>
          </p:cNvSpPr>
          <p:nvPr/>
        </p:nvSpPr>
        <p:spPr>
          <a:xfrm>
            <a:off x="2195736" y="388771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900" dirty="0" smtClean="0"/>
              <a:t>DIODE</a:t>
            </a:r>
            <a:endParaRPr lang="en-IN" sz="900" dirty="0"/>
          </a:p>
        </p:txBody>
      </p:sp>
      <p:sp>
        <p:nvSpPr>
          <p:cNvPr id="45" name="Google Shape;569;p30"/>
          <p:cNvSpPr txBox="1">
            <a:spLocks/>
          </p:cNvSpPr>
          <p:nvPr/>
        </p:nvSpPr>
        <p:spPr>
          <a:xfrm>
            <a:off x="4499992" y="388771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900" dirty="0" smtClean="0"/>
              <a:t>PCB BOARD</a:t>
            </a:r>
            <a:endParaRPr lang="en-IN" sz="900" dirty="0"/>
          </a:p>
        </p:txBody>
      </p:sp>
      <p:grpSp>
        <p:nvGrpSpPr>
          <p:cNvPr id="46" name="Google Shape;592;p30"/>
          <p:cNvGrpSpPr/>
          <p:nvPr/>
        </p:nvGrpSpPr>
        <p:grpSpPr>
          <a:xfrm>
            <a:off x="7710634" y="2154606"/>
            <a:ext cx="317750" cy="317849"/>
            <a:chOff x="1191425" y="238125"/>
            <a:chExt cx="5217575" cy="5219200"/>
          </a:xfrm>
          <a:solidFill>
            <a:schemeClr val="tx1"/>
          </a:solidFill>
        </p:grpSpPr>
        <p:sp>
          <p:nvSpPr>
            <p:cNvPr id="47"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79;p30"/>
          <p:cNvSpPr/>
          <p:nvPr/>
        </p:nvSpPr>
        <p:spPr>
          <a:xfrm>
            <a:off x="3419872"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77;p30"/>
          <p:cNvSpPr/>
          <p:nvPr/>
        </p:nvSpPr>
        <p:spPr>
          <a:xfrm>
            <a:off x="7916294" y="2643758"/>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6;p30"/>
          <p:cNvSpPr/>
          <p:nvPr/>
        </p:nvSpPr>
        <p:spPr>
          <a:xfrm>
            <a:off x="3131840" y="3520297"/>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8;p30"/>
          <p:cNvSpPr txBox="1">
            <a:spLocks/>
          </p:cNvSpPr>
          <p:nvPr/>
        </p:nvSpPr>
        <p:spPr>
          <a:xfrm>
            <a:off x="6372200" y="403173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900" dirty="0" smtClean="0"/>
              <a:t>CONNECTING </a:t>
            </a:r>
          </a:p>
          <a:p>
            <a:r>
              <a:rPr lang="en-US" sz="900" dirty="0" smtClean="0"/>
              <a:t>WIRES</a:t>
            </a:r>
            <a:endParaRPr lang="en-US" sz="900" dirty="0"/>
          </a:p>
        </p:txBody>
      </p:sp>
      <p:sp>
        <p:nvSpPr>
          <p:cNvPr id="59" name="Google Shape;568;p30"/>
          <p:cNvSpPr txBox="1">
            <a:spLocks/>
          </p:cNvSpPr>
          <p:nvPr/>
        </p:nvSpPr>
        <p:spPr>
          <a:xfrm>
            <a:off x="7668344" y="3939902"/>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900" dirty="0" smtClean="0"/>
              <a:t>9 V BATTERY</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RESSISTORS</a:t>
            </a:r>
            <a:endParaRPr lang="en-IN" b="1" u="sng" dirty="0"/>
          </a:p>
        </p:txBody>
      </p:sp>
      <p:sp>
        <p:nvSpPr>
          <p:cNvPr id="3" name="Rectangle 2"/>
          <p:cNvSpPr/>
          <p:nvPr/>
        </p:nvSpPr>
        <p:spPr>
          <a:xfrm>
            <a:off x="287056" y="1203598"/>
            <a:ext cx="5682358" cy="2462213"/>
          </a:xfrm>
          <a:prstGeom prst="rect">
            <a:avLst/>
          </a:prstGeom>
        </p:spPr>
        <p:txBody>
          <a:bodyPr wrap="square">
            <a:spAutoFit/>
          </a:bodyPr>
          <a:lstStyle/>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A resistor is a passive two-terminal electrical component that implements electrical resistance as a circuit element. Resistors act to reduce current flow, and, at the same time, act to lower voltage levels within circuits. In electronic circuits resistors are used to limit current flow, to adjust signal levels, terminate transmission lines among other uses. Fixed resistors have resistances that only change slightly with temperature, time or operating voltage. Variable resistors can be used to adjust circuit elements such as a volume control or a lamp dimmer or as sensing devices for heat, light, humidity, force, or chemical activity.</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3698617"/>
            <a:ext cx="2258738" cy="1282996"/>
          </a:xfrm>
          <a:prstGeom prst="rect">
            <a:avLst/>
          </a:prstGeom>
        </p:spPr>
      </p:pic>
    </p:spTree>
    <p:extLst>
      <p:ext uri="{BB962C8B-B14F-4D97-AF65-F5344CB8AC3E}">
        <p14:creationId xmlns:p14="http://schemas.microsoft.com/office/powerpoint/2010/main" val="143059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3518"/>
            <a:ext cx="8520600" cy="606600"/>
          </a:xfrm>
        </p:spPr>
        <p:txBody>
          <a:bodyPr/>
          <a:lstStyle/>
          <a:p>
            <a:pPr algn="l"/>
            <a:r>
              <a:rPr lang="en-US" b="1" u="sng" dirty="0" smtClean="0"/>
              <a:t>TRANSISTORS</a:t>
            </a:r>
            <a:endParaRPr lang="en-IN" b="1" u="sng" dirty="0"/>
          </a:p>
        </p:txBody>
      </p:sp>
      <p:sp>
        <p:nvSpPr>
          <p:cNvPr id="3" name="Rectangle 2"/>
          <p:cNvSpPr/>
          <p:nvPr/>
        </p:nvSpPr>
        <p:spPr>
          <a:xfrm>
            <a:off x="287056" y="1203598"/>
            <a:ext cx="5682358" cy="2031325"/>
          </a:xfrm>
          <a:prstGeom prst="rect">
            <a:avLst/>
          </a:prstGeom>
        </p:spPr>
        <p:txBody>
          <a:bodyPr wrap="square">
            <a:spAutoFit/>
          </a:bodyPr>
          <a:lstStyle/>
          <a:p>
            <a:pPr marL="285750" indent="-285750">
              <a:buClr>
                <a:schemeClr val="accent2"/>
              </a:buClr>
              <a:buFont typeface="Wingdings" pitchFamily="2" charset="2"/>
              <a:buChar char="v"/>
            </a:pPr>
            <a:r>
              <a:rPr lang="en-US" dirty="0">
                <a:solidFill>
                  <a:schemeClr val="lt1"/>
                </a:solidFill>
                <a:latin typeface="Roboto Light"/>
                <a:ea typeface="Roboto Light"/>
                <a:cs typeface="Roboto Light"/>
                <a:sym typeface="Roboto Light"/>
              </a:rPr>
              <a:t>A transistor is a semiconductor device used to amplify and switch electronic signals and electrical power. It is composed of semiconductor material with at least three terminals for connection to an external circuit. A voltage or current applied to one pair of the transistor's terminals changes the current through another pair of terminals. Because the controlled power can be higher than the controlling power, a transistor can amplify a signal. Today, some transistors are packaged individually, but many more are found embedded in integrated circuits.</a:t>
            </a:r>
            <a:endParaRPr lang="en-IN" dirty="0">
              <a:solidFill>
                <a:schemeClr val="lt1"/>
              </a:solidFill>
              <a:latin typeface="Roboto Light"/>
              <a:ea typeface="Roboto Light"/>
              <a:cs typeface="Roboto Light"/>
            </a:endParaRPr>
          </a:p>
        </p:txBody>
      </p:sp>
      <p:sp>
        <p:nvSpPr>
          <p:cNvPr id="4" name="Google Shape;380;p27"/>
          <p:cNvSpPr/>
          <p:nvPr/>
        </p:nvSpPr>
        <p:spPr>
          <a:xfrm>
            <a:off x="6974754" y="382012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8;p27"/>
          <p:cNvSpPr/>
          <p:nvPr/>
        </p:nvSpPr>
        <p:spPr>
          <a:xfrm>
            <a:off x="6654517" y="386789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9;p27"/>
          <p:cNvSpPr/>
          <p:nvPr/>
        </p:nvSpPr>
        <p:spPr>
          <a:xfrm>
            <a:off x="5969414" y="33950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408;p28"/>
          <p:cNvSpPr/>
          <p:nvPr/>
        </p:nvSpPr>
        <p:spPr>
          <a:xfrm>
            <a:off x="287056" y="1275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0;p28"/>
          <p:cNvSpPr/>
          <p:nvPr/>
        </p:nvSpPr>
        <p:spPr>
          <a:xfrm>
            <a:off x="400341" y="2413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235" y="3288260"/>
            <a:ext cx="3518027" cy="1721488"/>
          </a:xfrm>
          <a:prstGeom prst="rect">
            <a:avLst/>
          </a:prstGeom>
        </p:spPr>
      </p:pic>
    </p:spTree>
    <p:extLst>
      <p:ext uri="{BB962C8B-B14F-4D97-AF65-F5344CB8AC3E}">
        <p14:creationId xmlns:p14="http://schemas.microsoft.com/office/powerpoint/2010/main" val="1344502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1645</Words>
  <Application>Microsoft Office PowerPoint</Application>
  <PresentationFormat>On-screen Show (16:9)</PresentationFormat>
  <Paragraphs>135</Paragraphs>
  <Slides>25</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Didact Gothic</vt:lpstr>
      <vt:lpstr>Roboto Black</vt:lpstr>
      <vt:lpstr>Bree Serif</vt:lpstr>
      <vt:lpstr>Wingdings</vt:lpstr>
      <vt:lpstr>Roboto Light</vt:lpstr>
      <vt:lpstr>Roboto Thin</vt:lpstr>
      <vt:lpstr>Roboto Mono Thin</vt:lpstr>
      <vt:lpstr>RocknRoll One</vt:lpstr>
      <vt:lpstr>Baloo Tammudu 2</vt:lpstr>
      <vt:lpstr>WEB PROPOSAL</vt:lpstr>
      <vt:lpstr>WATER LEVEL INDICATOR</vt:lpstr>
      <vt:lpstr>TABLE OF CONTENTS</vt:lpstr>
      <vt:lpstr>What is Water Level Indicator</vt:lpstr>
      <vt:lpstr>—Albert Szent-Gyorgyi,   M.D. Discoverer of Vitamin C</vt:lpstr>
      <vt:lpstr>Lets  assume a SITUATION</vt:lpstr>
      <vt:lpstr>FEATURES that our Project  Includes</vt:lpstr>
      <vt:lpstr>MAJOR REQUIREMENTS</vt:lpstr>
      <vt:lpstr>RESSISTORS</vt:lpstr>
      <vt:lpstr>TRANSISTORS</vt:lpstr>
      <vt:lpstr>DIODE</vt:lpstr>
      <vt:lpstr>BUZZER</vt:lpstr>
      <vt:lpstr>PCB BOARD</vt:lpstr>
      <vt:lpstr>LED</vt:lpstr>
      <vt:lpstr>CONNECTING WIRES</vt:lpstr>
      <vt:lpstr>DC POWER BATTERY</vt:lpstr>
      <vt:lpstr>OUR GOALS</vt:lpstr>
      <vt:lpstr>CIRCUIT</vt:lpstr>
      <vt:lpstr>CONDITION 1 :  WATER IS  NOT AVAILABLE</vt:lpstr>
      <vt:lpstr>CONDITION 2 : INTERMEDIATE      LEVEL</vt:lpstr>
      <vt:lpstr>CONDITION 3 : WATER   FULL </vt:lpstr>
      <vt:lpstr>WHY IS IT NEEDED ?</vt:lpstr>
      <vt:lpstr>APPLICATIONS</vt:lpstr>
      <vt:lpstr>REFERENCES</vt:lpstr>
      <vt:lpstr>OUR TEAM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INDICATOR</dc:title>
  <dc:creator>Prateek Kumar Singh</dc:creator>
  <cp:lastModifiedBy>Admin</cp:lastModifiedBy>
  <cp:revision>11</cp:revision>
  <dcterms:modified xsi:type="dcterms:W3CDTF">2022-07-01T02:47:45Z</dcterms:modified>
</cp:coreProperties>
</file>