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70" r:id="rId5"/>
    <p:sldId id="265" r:id="rId6"/>
    <p:sldId id="266" r:id="rId7"/>
    <p:sldId id="271" r:id="rId8"/>
    <p:sldId id="273" r:id="rId9"/>
    <p:sldId id="274" r:id="rId10"/>
    <p:sldId id="267" r:id="rId11"/>
    <p:sldId id="268" r:id="rId12"/>
    <p:sldId id="272" r:id="rId13"/>
    <p:sldId id="269" r:id="rId14"/>
    <p:sldId id="26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284" y="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eek Rajput" userId="958fa76af2697882" providerId="LiveId" clId="{03239DFC-4148-42FF-941B-3436339495F5}"/>
    <pc:docChg chg="undo custSel addSld delSld modSld">
      <pc:chgData name="Prateek Rajput" userId="958fa76af2697882" providerId="LiveId" clId="{03239DFC-4148-42FF-941B-3436339495F5}" dt="2022-10-16T16:49:25.228" v="1072" actId="20577"/>
      <pc:docMkLst>
        <pc:docMk/>
      </pc:docMkLst>
      <pc:sldChg chg="addSp delSp modSp mod">
        <pc:chgData name="Prateek Rajput" userId="958fa76af2697882" providerId="LiveId" clId="{03239DFC-4148-42FF-941B-3436339495F5}" dt="2022-10-16T16:43:17.729" v="1006" actId="207"/>
        <pc:sldMkLst>
          <pc:docMk/>
          <pc:sldMk cId="1309037695" sldId="256"/>
        </pc:sldMkLst>
        <pc:spChg chg="del mod">
          <ac:chgData name="Prateek Rajput" userId="958fa76af2697882" providerId="LiveId" clId="{03239DFC-4148-42FF-941B-3436339495F5}" dt="2022-10-16T14:47:57.632" v="401" actId="478"/>
          <ac:spMkLst>
            <pc:docMk/>
            <pc:sldMk cId="1309037695" sldId="256"/>
            <ac:spMk id="2" creationId="{31E08D04-E061-D6FB-A10A-096AF6813C6C}"/>
          </ac:spMkLst>
        </pc:spChg>
        <pc:spChg chg="del mod">
          <ac:chgData name="Prateek Rajput" userId="958fa76af2697882" providerId="LiveId" clId="{03239DFC-4148-42FF-941B-3436339495F5}" dt="2022-10-16T14:47:43.149" v="398" actId="21"/>
          <ac:spMkLst>
            <pc:docMk/>
            <pc:sldMk cId="1309037695" sldId="256"/>
            <ac:spMk id="3" creationId="{ACED74B4-657C-74B6-B059-74C7F1AECAF8}"/>
          </ac:spMkLst>
        </pc:spChg>
        <pc:spChg chg="add del mod">
          <ac:chgData name="Prateek Rajput" userId="958fa76af2697882" providerId="LiveId" clId="{03239DFC-4148-42FF-941B-3436339495F5}" dt="2022-10-16T14:46:57.353" v="390" actId="478"/>
          <ac:spMkLst>
            <pc:docMk/>
            <pc:sldMk cId="1309037695" sldId="256"/>
            <ac:spMk id="4" creationId="{7A8F1EA2-6B44-6ADC-41E0-171996A02EA6}"/>
          </ac:spMkLst>
        </pc:spChg>
        <pc:spChg chg="add del mod">
          <ac:chgData name="Prateek Rajput" userId="958fa76af2697882" providerId="LiveId" clId="{03239DFC-4148-42FF-941B-3436339495F5}" dt="2022-10-16T14:47:47.566" v="399" actId="478"/>
          <ac:spMkLst>
            <pc:docMk/>
            <pc:sldMk cId="1309037695" sldId="256"/>
            <ac:spMk id="7" creationId="{A0714A15-2A57-A3E8-28DA-E3A9EDA1753A}"/>
          </ac:spMkLst>
        </pc:spChg>
        <pc:spChg chg="add mod">
          <ac:chgData name="Prateek Rajput" userId="958fa76af2697882" providerId="LiveId" clId="{03239DFC-4148-42FF-941B-3436339495F5}" dt="2022-10-16T14:53:38.397" v="561" actId="1076"/>
          <ac:spMkLst>
            <pc:docMk/>
            <pc:sldMk cId="1309037695" sldId="256"/>
            <ac:spMk id="8" creationId="{65B99C7E-9190-D3BB-E3C5-35FEFFE3CFF6}"/>
          </ac:spMkLst>
        </pc:spChg>
        <pc:spChg chg="add del mod">
          <ac:chgData name="Prateek Rajput" userId="958fa76af2697882" providerId="LiveId" clId="{03239DFC-4148-42FF-941B-3436339495F5}" dt="2022-10-16T14:52:29.205" v="459" actId="11529"/>
          <ac:spMkLst>
            <pc:docMk/>
            <pc:sldMk cId="1309037695" sldId="256"/>
            <ac:spMk id="9" creationId="{65B4A42C-0DA1-31B2-7F67-5DE124FCF9AD}"/>
          </ac:spMkLst>
        </pc:spChg>
        <pc:spChg chg="add mod">
          <ac:chgData name="Prateek Rajput" userId="958fa76af2697882" providerId="LiveId" clId="{03239DFC-4148-42FF-941B-3436339495F5}" dt="2022-10-16T16:43:17.729" v="1006" actId="207"/>
          <ac:spMkLst>
            <pc:docMk/>
            <pc:sldMk cId="1309037695" sldId="256"/>
            <ac:spMk id="10" creationId="{5058AA4C-A9DB-11D7-3807-57BA50673F73}"/>
          </ac:spMkLst>
        </pc:spChg>
        <pc:picChg chg="add del mod ord">
          <ac:chgData name="Prateek Rajput" userId="958fa76af2697882" providerId="LiveId" clId="{03239DFC-4148-42FF-941B-3436339495F5}" dt="2022-10-16T14:52:37.805" v="471" actId="478"/>
          <ac:picMkLst>
            <pc:docMk/>
            <pc:sldMk cId="1309037695" sldId="256"/>
            <ac:picMk id="5" creationId="{06BC1135-DAF8-5549-7B0B-48A832B6EAA9}"/>
          </ac:picMkLst>
        </pc:picChg>
        <pc:picChg chg="add mod">
          <ac:chgData name="Prateek Rajput" userId="958fa76af2697882" providerId="LiveId" clId="{03239DFC-4148-42FF-941B-3436339495F5}" dt="2022-10-16T14:54:45.324" v="570" actId="1076"/>
          <ac:picMkLst>
            <pc:docMk/>
            <pc:sldMk cId="1309037695" sldId="256"/>
            <ac:picMk id="1028" creationId="{4CBD7ED6-F480-4032-ABFD-FEA22D2380F3}"/>
          </ac:picMkLst>
        </pc:picChg>
      </pc:sldChg>
      <pc:sldChg chg="del">
        <pc:chgData name="Prateek Rajput" userId="958fa76af2697882" providerId="LiveId" clId="{03239DFC-4148-42FF-941B-3436339495F5}" dt="2022-10-16T14:35:49.731" v="272" actId="47"/>
        <pc:sldMkLst>
          <pc:docMk/>
          <pc:sldMk cId="305552234" sldId="257"/>
        </pc:sldMkLst>
      </pc:sldChg>
      <pc:sldChg chg="del">
        <pc:chgData name="Prateek Rajput" userId="958fa76af2697882" providerId="LiveId" clId="{03239DFC-4148-42FF-941B-3436339495F5}" dt="2022-10-16T14:35:50.977" v="274" actId="47"/>
        <pc:sldMkLst>
          <pc:docMk/>
          <pc:sldMk cId="2937719925" sldId="258"/>
        </pc:sldMkLst>
      </pc:sldChg>
      <pc:sldChg chg="del">
        <pc:chgData name="Prateek Rajput" userId="958fa76af2697882" providerId="LiveId" clId="{03239DFC-4148-42FF-941B-3436339495F5}" dt="2022-10-16T14:35:50.414" v="273" actId="47"/>
        <pc:sldMkLst>
          <pc:docMk/>
          <pc:sldMk cId="2377763003" sldId="259"/>
        </pc:sldMkLst>
      </pc:sldChg>
      <pc:sldChg chg="del">
        <pc:chgData name="Prateek Rajput" userId="958fa76af2697882" providerId="LiveId" clId="{03239DFC-4148-42FF-941B-3436339495F5}" dt="2022-10-16T14:35:51.477" v="275" actId="47"/>
        <pc:sldMkLst>
          <pc:docMk/>
          <pc:sldMk cId="1175418597" sldId="260"/>
        </pc:sldMkLst>
      </pc:sldChg>
      <pc:sldChg chg="del">
        <pc:chgData name="Prateek Rajput" userId="958fa76af2697882" providerId="LiveId" clId="{03239DFC-4148-42FF-941B-3436339495F5}" dt="2022-10-16T14:35:49.084" v="271" actId="47"/>
        <pc:sldMkLst>
          <pc:docMk/>
          <pc:sldMk cId="4257234482" sldId="261"/>
        </pc:sldMkLst>
      </pc:sldChg>
      <pc:sldChg chg="modSp mod">
        <pc:chgData name="Prateek Rajput" userId="958fa76af2697882" providerId="LiveId" clId="{03239DFC-4148-42FF-941B-3436339495F5}" dt="2022-10-16T16:21:43.506" v="837" actId="1038"/>
        <pc:sldMkLst>
          <pc:docMk/>
          <pc:sldMk cId="2645796132" sldId="262"/>
        </pc:sldMkLst>
        <pc:spChg chg="mod">
          <ac:chgData name="Prateek Rajput" userId="958fa76af2697882" providerId="LiveId" clId="{03239DFC-4148-42FF-941B-3436339495F5}" dt="2022-10-16T16:21:43.506" v="837" actId="1038"/>
          <ac:spMkLst>
            <pc:docMk/>
            <pc:sldMk cId="2645796132" sldId="262"/>
            <ac:spMk id="2" creationId="{EC78B621-E550-2593-AF34-13B899DE0D2E}"/>
          </ac:spMkLst>
        </pc:spChg>
      </pc:sldChg>
      <pc:sldChg chg="addSp delSp modSp new mod">
        <pc:chgData name="Prateek Rajput" userId="958fa76af2697882" providerId="LiveId" clId="{03239DFC-4148-42FF-941B-3436339495F5}" dt="2022-10-16T16:20:44.753" v="754" actId="1038"/>
        <pc:sldMkLst>
          <pc:docMk/>
          <pc:sldMk cId="1524042229" sldId="263"/>
        </pc:sldMkLst>
        <pc:spChg chg="mod">
          <ac:chgData name="Prateek Rajput" userId="958fa76af2697882" providerId="LiveId" clId="{03239DFC-4148-42FF-941B-3436339495F5}" dt="2022-10-16T16:07:45.816" v="574" actId="403"/>
          <ac:spMkLst>
            <pc:docMk/>
            <pc:sldMk cId="1524042229" sldId="263"/>
            <ac:spMk id="2" creationId="{518D3D94-B071-0FB4-5060-C5C8B3BCF949}"/>
          </ac:spMkLst>
        </pc:spChg>
        <pc:spChg chg="mod">
          <ac:chgData name="Prateek Rajput" userId="958fa76af2697882" providerId="LiveId" clId="{03239DFC-4148-42FF-941B-3436339495F5}" dt="2022-10-16T16:15:50.194" v="653" actId="20577"/>
          <ac:spMkLst>
            <pc:docMk/>
            <pc:sldMk cId="1524042229" sldId="263"/>
            <ac:spMk id="3" creationId="{0B518C33-71FF-E5F1-0B43-FC571AF82E08}"/>
          </ac:spMkLst>
        </pc:spChg>
        <pc:spChg chg="mod">
          <ac:chgData name="Prateek Rajput" userId="958fa76af2697882" providerId="LiveId" clId="{03239DFC-4148-42FF-941B-3436339495F5}" dt="2022-10-16T14:44:22.908" v="382" actId="108"/>
          <ac:spMkLst>
            <pc:docMk/>
            <pc:sldMk cId="1524042229" sldId="263"/>
            <ac:spMk id="4" creationId="{7CDBDCB3-B569-3212-475E-5DCD76EB9A66}"/>
          </ac:spMkLst>
        </pc:spChg>
        <pc:spChg chg="add del">
          <ac:chgData name="Prateek Rajput" userId="958fa76af2697882" providerId="LiveId" clId="{03239DFC-4148-42FF-941B-3436339495F5}" dt="2022-10-16T16:07:52.335" v="576" actId="478"/>
          <ac:spMkLst>
            <pc:docMk/>
            <pc:sldMk cId="1524042229" sldId="263"/>
            <ac:spMk id="5" creationId="{F559D2B4-D404-DEAC-5B0A-2E7FE7665DE8}"/>
          </ac:spMkLst>
        </pc:spChg>
        <pc:picChg chg="add mod">
          <ac:chgData name="Prateek Rajput" userId="958fa76af2697882" providerId="LiveId" clId="{03239DFC-4148-42FF-941B-3436339495F5}" dt="2022-10-16T16:08:04.886" v="579" actId="1076"/>
          <ac:picMkLst>
            <pc:docMk/>
            <pc:sldMk cId="1524042229" sldId="263"/>
            <ac:picMk id="6" creationId="{42AC01F5-25A7-2939-3122-122933A7A2D6}"/>
          </ac:picMkLst>
        </pc:picChg>
        <pc:picChg chg="add mod modCrop">
          <ac:chgData name="Prateek Rajput" userId="958fa76af2697882" providerId="LiveId" clId="{03239DFC-4148-42FF-941B-3436339495F5}" dt="2022-10-16T16:09:08.094" v="591" actId="14100"/>
          <ac:picMkLst>
            <pc:docMk/>
            <pc:sldMk cId="1524042229" sldId="263"/>
            <ac:picMk id="7" creationId="{78AB9069-1E1C-FF96-2E22-4F0CE89B162B}"/>
          </ac:picMkLst>
        </pc:picChg>
        <pc:picChg chg="add mod modCrop">
          <ac:chgData name="Prateek Rajput" userId="958fa76af2697882" providerId="LiveId" clId="{03239DFC-4148-42FF-941B-3436339495F5}" dt="2022-10-16T16:11:03.224" v="633" actId="14100"/>
          <ac:picMkLst>
            <pc:docMk/>
            <pc:sldMk cId="1524042229" sldId="263"/>
            <ac:picMk id="8" creationId="{4062677D-303B-A233-F48F-FCD599539F01}"/>
          </ac:picMkLst>
        </pc:picChg>
        <pc:picChg chg="add mod modCrop">
          <ac:chgData name="Prateek Rajput" userId="958fa76af2697882" providerId="LiveId" clId="{03239DFC-4148-42FF-941B-3436339495F5}" dt="2022-10-16T16:11:12.418" v="639" actId="1035"/>
          <ac:picMkLst>
            <pc:docMk/>
            <pc:sldMk cId="1524042229" sldId="263"/>
            <ac:picMk id="9" creationId="{084DA220-9BD8-59F1-BDE2-C2A86E06D690}"/>
          </ac:picMkLst>
        </pc:picChg>
        <pc:picChg chg="add mod modCrop">
          <ac:chgData name="Prateek Rajput" userId="958fa76af2697882" providerId="LiveId" clId="{03239DFC-4148-42FF-941B-3436339495F5}" dt="2022-10-16T16:20:44.753" v="754" actId="1038"/>
          <ac:picMkLst>
            <pc:docMk/>
            <pc:sldMk cId="1524042229" sldId="263"/>
            <ac:picMk id="10" creationId="{CEF247DA-3437-28BF-ABFB-B91873439B57}"/>
          </ac:picMkLst>
        </pc:picChg>
      </pc:sldChg>
      <pc:sldChg chg="modSp new mod">
        <pc:chgData name="Prateek Rajput" userId="958fa76af2697882" providerId="LiveId" clId="{03239DFC-4148-42FF-941B-3436339495F5}" dt="2022-10-16T16:23:10.375" v="864" actId="27636"/>
        <pc:sldMkLst>
          <pc:docMk/>
          <pc:sldMk cId="3676233933" sldId="264"/>
        </pc:sldMkLst>
        <pc:spChg chg="mod">
          <ac:chgData name="Prateek Rajput" userId="958fa76af2697882" providerId="LiveId" clId="{03239DFC-4148-42FF-941B-3436339495F5}" dt="2022-10-16T16:20:52.733" v="755" actId="108"/>
          <ac:spMkLst>
            <pc:docMk/>
            <pc:sldMk cId="3676233933" sldId="264"/>
            <ac:spMk id="2" creationId="{6514B485-C2E4-B444-8007-4FFD06330882}"/>
          </ac:spMkLst>
        </pc:spChg>
        <pc:spChg chg="mod">
          <ac:chgData name="Prateek Rajput" userId="958fa76af2697882" providerId="LiveId" clId="{03239DFC-4148-42FF-941B-3436339495F5}" dt="2022-10-16T16:23:10.375" v="864" actId="27636"/>
          <ac:spMkLst>
            <pc:docMk/>
            <pc:sldMk cId="3676233933" sldId="264"/>
            <ac:spMk id="3" creationId="{1ED56C45-FCEC-340A-6997-254B7A4D52CE}"/>
          </ac:spMkLst>
        </pc:spChg>
      </pc:sldChg>
      <pc:sldChg chg="addSp delSp modSp new mod">
        <pc:chgData name="Prateek Rajput" userId="958fa76af2697882" providerId="LiveId" clId="{03239DFC-4148-42FF-941B-3436339495F5}" dt="2022-10-16T16:26:38.796" v="899"/>
        <pc:sldMkLst>
          <pc:docMk/>
          <pc:sldMk cId="715662738" sldId="265"/>
        </pc:sldMkLst>
        <pc:spChg chg="mod">
          <ac:chgData name="Prateek Rajput" userId="958fa76af2697882" providerId="LiveId" clId="{03239DFC-4148-42FF-941B-3436339495F5}" dt="2022-10-16T16:21:04.202" v="758" actId="108"/>
          <ac:spMkLst>
            <pc:docMk/>
            <pc:sldMk cId="715662738" sldId="265"/>
            <ac:spMk id="2" creationId="{DCC3102F-A96A-F74A-693D-D786890AB957}"/>
          </ac:spMkLst>
        </pc:spChg>
        <pc:spChg chg="del mod">
          <ac:chgData name="Prateek Rajput" userId="958fa76af2697882" providerId="LiveId" clId="{03239DFC-4148-42FF-941B-3436339495F5}" dt="2022-10-16T16:25:59.478" v="890" actId="21"/>
          <ac:spMkLst>
            <pc:docMk/>
            <pc:sldMk cId="715662738" sldId="265"/>
            <ac:spMk id="3" creationId="{3B10040C-B42D-D80E-2A68-93B8F1806C34}"/>
          </ac:spMkLst>
        </pc:spChg>
        <pc:spChg chg="add del mod">
          <ac:chgData name="Prateek Rajput" userId="958fa76af2697882" providerId="LiveId" clId="{03239DFC-4148-42FF-941B-3436339495F5}" dt="2022-10-16T16:26:38.796" v="899"/>
          <ac:spMkLst>
            <pc:docMk/>
            <pc:sldMk cId="715662738" sldId="265"/>
            <ac:spMk id="5" creationId="{49E0D3AD-349F-2B92-C315-14746225C83C}"/>
          </ac:spMkLst>
        </pc:spChg>
        <pc:spChg chg="add mod">
          <ac:chgData name="Prateek Rajput" userId="958fa76af2697882" providerId="LiveId" clId="{03239DFC-4148-42FF-941B-3436339495F5}" dt="2022-10-16T16:26:38.796" v="899"/>
          <ac:spMkLst>
            <pc:docMk/>
            <pc:sldMk cId="715662738" sldId="265"/>
            <ac:spMk id="6" creationId="{5ED8B832-E523-3105-ACA0-A7223833C71B}"/>
          </ac:spMkLst>
        </pc:spChg>
      </pc:sldChg>
      <pc:sldChg chg="addSp delSp modSp new mod">
        <pc:chgData name="Prateek Rajput" userId="958fa76af2697882" providerId="LiveId" clId="{03239DFC-4148-42FF-941B-3436339495F5}" dt="2022-10-16T16:28:39.712" v="920" actId="20577"/>
        <pc:sldMkLst>
          <pc:docMk/>
          <pc:sldMk cId="3954403721" sldId="266"/>
        </pc:sldMkLst>
        <pc:spChg chg="mod">
          <ac:chgData name="Prateek Rajput" userId="958fa76af2697882" providerId="LiveId" clId="{03239DFC-4148-42FF-941B-3436339495F5}" dt="2022-10-16T16:21:00.772" v="757" actId="108"/>
          <ac:spMkLst>
            <pc:docMk/>
            <pc:sldMk cId="3954403721" sldId="266"/>
            <ac:spMk id="2" creationId="{6A75997C-6055-1837-7F21-C983BFAED55E}"/>
          </ac:spMkLst>
        </pc:spChg>
        <pc:spChg chg="del mod">
          <ac:chgData name="Prateek Rajput" userId="958fa76af2697882" providerId="LiveId" clId="{03239DFC-4148-42FF-941B-3436339495F5}" dt="2022-10-16T16:26:35.637" v="898" actId="21"/>
          <ac:spMkLst>
            <pc:docMk/>
            <pc:sldMk cId="3954403721" sldId="266"/>
            <ac:spMk id="3" creationId="{068A9760-7508-2ECE-728C-9AA9766A140F}"/>
          </ac:spMkLst>
        </pc:spChg>
        <pc:spChg chg="add mod">
          <ac:chgData name="Prateek Rajput" userId="958fa76af2697882" providerId="LiveId" clId="{03239DFC-4148-42FF-941B-3436339495F5}" dt="2022-10-16T16:28:39.712" v="920" actId="20577"/>
          <ac:spMkLst>
            <pc:docMk/>
            <pc:sldMk cId="3954403721" sldId="266"/>
            <ac:spMk id="5" creationId="{A4F981B3-CBF7-C9BD-9EC3-7BE0AFF11BC0}"/>
          </ac:spMkLst>
        </pc:spChg>
      </pc:sldChg>
      <pc:sldChg chg="modSp new mod">
        <pc:chgData name="Prateek Rajput" userId="958fa76af2697882" providerId="LiveId" clId="{03239DFC-4148-42FF-941B-3436339495F5}" dt="2022-10-16T16:40:25.896" v="993" actId="5793"/>
        <pc:sldMkLst>
          <pc:docMk/>
          <pc:sldMk cId="1437739715" sldId="267"/>
        </pc:sldMkLst>
        <pc:spChg chg="mod">
          <ac:chgData name="Prateek Rajput" userId="958fa76af2697882" providerId="LiveId" clId="{03239DFC-4148-42FF-941B-3436339495F5}" dt="2022-10-16T16:21:08.244" v="759" actId="108"/>
          <ac:spMkLst>
            <pc:docMk/>
            <pc:sldMk cId="1437739715" sldId="267"/>
            <ac:spMk id="2" creationId="{D67D5F44-A0C0-7030-3C68-795CDE94B8C0}"/>
          </ac:spMkLst>
        </pc:spChg>
        <pc:spChg chg="mod">
          <ac:chgData name="Prateek Rajput" userId="958fa76af2697882" providerId="LiveId" clId="{03239DFC-4148-42FF-941B-3436339495F5}" dt="2022-10-16T16:40:25.896" v="993" actId="5793"/>
          <ac:spMkLst>
            <pc:docMk/>
            <pc:sldMk cId="1437739715" sldId="267"/>
            <ac:spMk id="3" creationId="{6068F23B-55E8-D231-DACA-10284A630D07}"/>
          </ac:spMkLst>
        </pc:spChg>
      </pc:sldChg>
      <pc:sldChg chg="modSp new mod">
        <pc:chgData name="Prateek Rajput" userId="958fa76af2697882" providerId="LiveId" clId="{03239DFC-4148-42FF-941B-3436339495F5}" dt="2022-10-16T16:48:03.172" v="1055" actId="20577"/>
        <pc:sldMkLst>
          <pc:docMk/>
          <pc:sldMk cId="3474505159" sldId="268"/>
        </pc:sldMkLst>
        <pc:spChg chg="mod">
          <ac:chgData name="Prateek Rajput" userId="958fa76af2697882" providerId="LiveId" clId="{03239DFC-4148-42FF-941B-3436339495F5}" dt="2022-10-16T16:21:11.983" v="760" actId="108"/>
          <ac:spMkLst>
            <pc:docMk/>
            <pc:sldMk cId="3474505159" sldId="268"/>
            <ac:spMk id="2" creationId="{8AC2F138-FD8F-DB96-0333-4BDE44D5BA0E}"/>
          </ac:spMkLst>
        </pc:spChg>
        <pc:spChg chg="mod">
          <ac:chgData name="Prateek Rajput" userId="958fa76af2697882" providerId="LiveId" clId="{03239DFC-4148-42FF-941B-3436339495F5}" dt="2022-10-16T16:48:03.172" v="1055" actId="20577"/>
          <ac:spMkLst>
            <pc:docMk/>
            <pc:sldMk cId="3474505159" sldId="268"/>
            <ac:spMk id="3" creationId="{2E4D1F0C-3F39-462E-00EC-8897C511766C}"/>
          </ac:spMkLst>
        </pc:spChg>
      </pc:sldChg>
      <pc:sldChg chg="modSp new mod">
        <pc:chgData name="Prateek Rajput" userId="958fa76af2697882" providerId="LiveId" clId="{03239DFC-4148-42FF-941B-3436339495F5}" dt="2022-10-16T16:49:25.228" v="1072" actId="20577"/>
        <pc:sldMkLst>
          <pc:docMk/>
          <pc:sldMk cId="95472214" sldId="269"/>
        </pc:sldMkLst>
        <pc:spChg chg="mod">
          <ac:chgData name="Prateek Rajput" userId="958fa76af2697882" providerId="LiveId" clId="{03239DFC-4148-42FF-941B-3436339495F5}" dt="2022-10-16T16:48:36.978" v="1058" actId="1076"/>
          <ac:spMkLst>
            <pc:docMk/>
            <pc:sldMk cId="95472214" sldId="269"/>
            <ac:spMk id="2" creationId="{FFE289E3-06A4-43AE-7459-AA585CB23558}"/>
          </ac:spMkLst>
        </pc:spChg>
        <pc:spChg chg="mod">
          <ac:chgData name="Prateek Rajput" userId="958fa76af2697882" providerId="LiveId" clId="{03239DFC-4148-42FF-941B-3436339495F5}" dt="2022-10-16T16:49:25.228" v="1072" actId="20577"/>
          <ac:spMkLst>
            <pc:docMk/>
            <pc:sldMk cId="95472214" sldId="269"/>
            <ac:spMk id="3" creationId="{3852B3A0-BA7F-74AD-DDF9-B47BA4974E0A}"/>
          </ac:spMkLst>
        </pc:spChg>
      </pc:sldChg>
      <pc:sldChg chg="addSp modSp new mod">
        <pc:chgData name="Prateek Rajput" userId="958fa76af2697882" providerId="LiveId" clId="{03239DFC-4148-42FF-941B-3436339495F5}" dt="2022-10-16T16:26:27.279" v="897" actId="20577"/>
        <pc:sldMkLst>
          <pc:docMk/>
          <pc:sldMk cId="64712903" sldId="270"/>
        </pc:sldMkLst>
        <pc:spChg chg="add mod">
          <ac:chgData name="Prateek Rajput" userId="958fa76af2697882" providerId="LiveId" clId="{03239DFC-4148-42FF-941B-3436339495F5}" dt="2022-10-16T16:26:27.279" v="897" actId="20577"/>
          <ac:spMkLst>
            <pc:docMk/>
            <pc:sldMk cId="64712903" sldId="270"/>
            <ac:spMk id="2" creationId="{E629A9E5-B162-E06D-D8FE-829D0EB0D42A}"/>
          </ac:spMkLst>
        </pc:spChg>
      </pc:sldChg>
      <pc:sldChg chg="new del">
        <pc:chgData name="Prateek Rajput" userId="958fa76af2697882" providerId="LiveId" clId="{03239DFC-4148-42FF-941B-3436339495F5}" dt="2022-10-16T16:29:05.285" v="922" actId="680"/>
        <pc:sldMkLst>
          <pc:docMk/>
          <pc:sldMk cId="159409498" sldId="271"/>
        </pc:sldMkLst>
      </pc:sldChg>
      <pc:sldChg chg="addSp delSp modSp add mod">
        <pc:chgData name="Prateek Rajput" userId="958fa76af2697882" providerId="LiveId" clId="{03239DFC-4148-42FF-941B-3436339495F5}" dt="2022-10-16T16:44:39.683" v="1017" actId="1076"/>
        <pc:sldMkLst>
          <pc:docMk/>
          <pc:sldMk cId="4021389698" sldId="271"/>
        </pc:sldMkLst>
        <pc:spChg chg="del">
          <ac:chgData name="Prateek Rajput" userId="958fa76af2697882" providerId="LiveId" clId="{03239DFC-4148-42FF-941B-3436339495F5}" dt="2022-10-16T16:29:20.580" v="924" actId="478"/>
          <ac:spMkLst>
            <pc:docMk/>
            <pc:sldMk cId="4021389698" sldId="271"/>
            <ac:spMk id="2" creationId="{6A75997C-6055-1837-7F21-C983BFAED55E}"/>
          </ac:spMkLst>
        </pc:spChg>
        <pc:spChg chg="add del mod">
          <ac:chgData name="Prateek Rajput" userId="958fa76af2697882" providerId="LiveId" clId="{03239DFC-4148-42FF-941B-3436339495F5}" dt="2022-10-16T16:29:23.477" v="925" actId="478"/>
          <ac:spMkLst>
            <pc:docMk/>
            <pc:sldMk cId="4021389698" sldId="271"/>
            <ac:spMk id="4" creationId="{1BFC6DF0-1ECE-59F2-B6D7-868D022FBE95}"/>
          </ac:spMkLst>
        </pc:spChg>
        <pc:spChg chg="del mod">
          <ac:chgData name="Prateek Rajput" userId="958fa76af2697882" providerId="LiveId" clId="{03239DFC-4148-42FF-941B-3436339495F5}" dt="2022-10-16T16:37:12.889" v="928"/>
          <ac:spMkLst>
            <pc:docMk/>
            <pc:sldMk cId="4021389698" sldId="271"/>
            <ac:spMk id="5" creationId="{A4F981B3-CBF7-C9BD-9EC3-7BE0AFF11BC0}"/>
          </ac:spMkLst>
        </pc:spChg>
        <pc:spChg chg="add del mod">
          <ac:chgData name="Prateek Rajput" userId="958fa76af2697882" providerId="LiveId" clId="{03239DFC-4148-42FF-941B-3436339495F5}" dt="2022-10-16T16:38:19.508" v="930"/>
          <ac:spMkLst>
            <pc:docMk/>
            <pc:sldMk cId="4021389698" sldId="271"/>
            <ac:spMk id="8" creationId="{64501F25-BC43-CA7E-E201-7B0207E20E07}"/>
          </ac:spMkLst>
        </pc:spChg>
        <pc:spChg chg="add mod">
          <ac:chgData name="Prateek Rajput" userId="958fa76af2697882" providerId="LiveId" clId="{03239DFC-4148-42FF-941B-3436339495F5}" dt="2022-10-16T16:44:39.683" v="1017" actId="1076"/>
          <ac:spMkLst>
            <pc:docMk/>
            <pc:sldMk cId="4021389698" sldId="271"/>
            <ac:spMk id="10" creationId="{2636251A-9292-DAA5-9806-42D915B6BBA2}"/>
          </ac:spMkLst>
        </pc:spChg>
        <pc:picChg chg="add del mod">
          <ac:chgData name="Prateek Rajput" userId="958fa76af2697882" providerId="LiveId" clId="{03239DFC-4148-42FF-941B-3436339495F5}" dt="2022-10-16T16:37:25.773" v="929" actId="478"/>
          <ac:picMkLst>
            <pc:docMk/>
            <pc:sldMk cId="4021389698" sldId="271"/>
            <ac:picMk id="6" creationId="{3B046143-C0EE-4790-1265-C4D02BC5D647}"/>
          </ac:picMkLst>
        </pc:picChg>
        <pc:picChg chg="add mod modCrop">
          <ac:chgData name="Prateek Rajput" userId="958fa76af2697882" providerId="LiveId" clId="{03239DFC-4148-42FF-941B-3436339495F5}" dt="2022-10-16T16:38:59.368" v="937" actId="14100"/>
          <ac:picMkLst>
            <pc:docMk/>
            <pc:sldMk cId="4021389698" sldId="271"/>
            <ac:picMk id="9" creationId="{5B8B9B57-04D7-DE16-8883-E39EC4C2BAB3}"/>
          </ac:picMkLst>
        </pc:picChg>
      </pc:sldChg>
      <pc:sldChg chg="addSp delSp modSp new mod">
        <pc:chgData name="Prateek Rajput" userId="958fa76af2697882" providerId="LiveId" clId="{03239DFC-4148-42FF-941B-3436339495F5}" dt="2022-10-16T16:42:48.152" v="1004" actId="14100"/>
        <pc:sldMkLst>
          <pc:docMk/>
          <pc:sldMk cId="771300651" sldId="272"/>
        </pc:sldMkLst>
        <pc:spChg chg="del">
          <ac:chgData name="Prateek Rajput" userId="958fa76af2697882" providerId="LiveId" clId="{03239DFC-4148-42FF-941B-3436339495F5}" dt="2022-10-16T16:42:25.099" v="995" actId="478"/>
          <ac:spMkLst>
            <pc:docMk/>
            <pc:sldMk cId="771300651" sldId="272"/>
            <ac:spMk id="2" creationId="{DD8625D4-4D32-D937-7EE6-E3B06536BD87}"/>
          </ac:spMkLst>
        </pc:spChg>
        <pc:spChg chg="del">
          <ac:chgData name="Prateek Rajput" userId="958fa76af2697882" providerId="LiveId" clId="{03239DFC-4148-42FF-941B-3436339495F5}" dt="2022-10-16T16:42:27.900" v="996" actId="478"/>
          <ac:spMkLst>
            <pc:docMk/>
            <pc:sldMk cId="771300651" sldId="272"/>
            <ac:spMk id="3" creationId="{A75BC4C2-4510-D4E0-B8FC-C4A55AF7FA38}"/>
          </ac:spMkLst>
        </pc:spChg>
        <pc:picChg chg="add mod">
          <ac:chgData name="Prateek Rajput" userId="958fa76af2697882" providerId="LiveId" clId="{03239DFC-4148-42FF-941B-3436339495F5}" dt="2022-10-16T16:42:48.152" v="1004" actId="14100"/>
          <ac:picMkLst>
            <pc:docMk/>
            <pc:sldMk cId="771300651" sldId="272"/>
            <ac:picMk id="4" creationId="{69F03F5B-0E2E-F69D-B030-B2BD1A972F0D}"/>
          </ac:picMkLst>
        </pc:picChg>
      </pc:sldChg>
      <pc:sldChg chg="delSp modSp new mod">
        <pc:chgData name="Prateek Rajput" userId="958fa76af2697882" providerId="LiveId" clId="{03239DFC-4148-42FF-941B-3436339495F5}" dt="2022-10-16T16:45:56.117" v="1036" actId="20577"/>
        <pc:sldMkLst>
          <pc:docMk/>
          <pc:sldMk cId="709100707" sldId="273"/>
        </pc:sldMkLst>
        <pc:spChg chg="del">
          <ac:chgData name="Prateek Rajput" userId="958fa76af2697882" providerId="LiveId" clId="{03239DFC-4148-42FF-941B-3436339495F5}" dt="2022-10-16T16:45:06.513" v="1019" actId="478"/>
          <ac:spMkLst>
            <pc:docMk/>
            <pc:sldMk cId="709100707" sldId="273"/>
            <ac:spMk id="2" creationId="{AE1B4AF2-CD42-C07F-9858-76E6CBA092D0}"/>
          </ac:spMkLst>
        </pc:spChg>
        <pc:spChg chg="mod">
          <ac:chgData name="Prateek Rajput" userId="958fa76af2697882" providerId="LiveId" clId="{03239DFC-4148-42FF-941B-3436339495F5}" dt="2022-10-16T16:45:56.117" v="1036" actId="20577"/>
          <ac:spMkLst>
            <pc:docMk/>
            <pc:sldMk cId="709100707" sldId="273"/>
            <ac:spMk id="3" creationId="{0988E79E-957B-4270-BCD3-F3CFA8F2F769}"/>
          </ac:spMkLst>
        </pc:spChg>
      </pc:sldChg>
      <pc:sldChg chg="modSp add mod">
        <pc:chgData name="Prateek Rajput" userId="958fa76af2697882" providerId="LiveId" clId="{03239DFC-4148-42FF-941B-3436339495F5}" dt="2022-10-16T16:47:21.321" v="1052" actId="20577"/>
        <pc:sldMkLst>
          <pc:docMk/>
          <pc:sldMk cId="1003724785" sldId="274"/>
        </pc:sldMkLst>
        <pc:spChg chg="mod">
          <ac:chgData name="Prateek Rajput" userId="958fa76af2697882" providerId="LiveId" clId="{03239DFC-4148-42FF-941B-3436339495F5}" dt="2022-10-16T16:47:21.321" v="1052" actId="20577"/>
          <ac:spMkLst>
            <pc:docMk/>
            <pc:sldMk cId="1003724785" sldId="274"/>
            <ac:spMk id="3" creationId="{0988E79E-957B-4270-BCD3-F3CFA8F2F76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10/16/2022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10/16/2022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65B99C7E-9190-D3BB-E3C5-35FEFFE3CFF6}"/>
              </a:ext>
            </a:extLst>
          </p:cNvPr>
          <p:cNvSpPr>
            <a:spLocks noGrp="1"/>
          </p:cNvSpPr>
          <p:nvPr>
            <p:ph type="subTitle" idx="1"/>
          </p:nvPr>
        </p:nvSpPr>
        <p:spPr>
          <a:xfrm>
            <a:off x="1816100" y="1117600"/>
            <a:ext cx="11103429" cy="3721100"/>
          </a:xfrm>
        </p:spPr>
        <p:txBody>
          <a:bodyPr>
            <a:noAutofit/>
          </a:bodyPr>
          <a:lstStyle/>
          <a:p>
            <a:r>
              <a:rPr lang="en-US" sz="7200" b="1" i="0" u="none" strike="noStrike" baseline="0" dirty="0">
                <a:solidFill>
                  <a:schemeClr val="tx2">
                    <a:lumMod val="20000"/>
                    <a:lumOff val="80000"/>
                  </a:schemeClr>
                </a:solidFill>
                <a:effectLst>
                  <a:outerShdw blurRad="38100" dist="38100" dir="2700000" algn="tl">
                    <a:srgbClr val="000000">
                      <a:alpha val="43137"/>
                    </a:srgbClr>
                  </a:outerShdw>
                </a:effectLst>
                <a:latin typeface="CIDFont+F1"/>
              </a:rPr>
              <a:t>House price prediction </a:t>
            </a:r>
          </a:p>
        </p:txBody>
      </p:sp>
      <p:sp>
        <p:nvSpPr>
          <p:cNvPr id="10" name="Subtitle 2">
            <a:extLst>
              <a:ext uri="{FF2B5EF4-FFF2-40B4-BE49-F238E27FC236}">
                <a16:creationId xmlns:a16="http://schemas.microsoft.com/office/drawing/2014/main" id="{5058AA4C-A9DB-11D7-3807-57BA50673F73}"/>
              </a:ext>
            </a:extLst>
          </p:cNvPr>
          <p:cNvSpPr txBox="1">
            <a:spLocks/>
          </p:cNvSpPr>
          <p:nvPr/>
        </p:nvSpPr>
        <p:spPr>
          <a:xfrm>
            <a:off x="2108200" y="3619500"/>
            <a:ext cx="11446329" cy="3289300"/>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marL="342900" indent="-342900">
              <a:buFont typeface="Wingdings" panose="05000000000000000000" pitchFamily="2" charset="2"/>
              <a:buChar char="v"/>
            </a:pPr>
            <a:r>
              <a:rPr lang="en-US" b="1" dirty="0">
                <a:solidFill>
                  <a:schemeClr val="tx2">
                    <a:lumMod val="60000"/>
                    <a:lumOff val="40000"/>
                  </a:schemeClr>
                </a:solidFill>
                <a:effectLst>
                  <a:outerShdw blurRad="38100" dist="38100" dir="2700000" algn="tl">
                    <a:srgbClr val="000000">
                      <a:alpha val="43137"/>
                    </a:srgbClr>
                  </a:outerShdw>
                </a:effectLst>
                <a:latin typeface="CIDFont+F1"/>
              </a:rPr>
              <a:t>Prateek </a:t>
            </a:r>
            <a:r>
              <a:rPr lang="en-US" b="1" dirty="0" err="1">
                <a:solidFill>
                  <a:schemeClr val="tx2">
                    <a:lumMod val="60000"/>
                    <a:lumOff val="40000"/>
                  </a:schemeClr>
                </a:solidFill>
                <a:effectLst>
                  <a:outerShdw blurRad="38100" dist="38100" dir="2700000" algn="tl">
                    <a:srgbClr val="000000">
                      <a:alpha val="43137"/>
                    </a:srgbClr>
                  </a:outerShdw>
                </a:effectLst>
                <a:latin typeface="CIDFont+F1"/>
              </a:rPr>
              <a:t>kumar</a:t>
            </a:r>
            <a:r>
              <a:rPr lang="en-US" b="1" dirty="0">
                <a:solidFill>
                  <a:schemeClr val="tx2">
                    <a:lumMod val="60000"/>
                    <a:lumOff val="40000"/>
                  </a:schemeClr>
                </a:solidFill>
                <a:effectLst>
                  <a:outerShdw blurRad="38100" dist="38100" dir="2700000" algn="tl">
                    <a:srgbClr val="000000">
                      <a:alpha val="43137"/>
                    </a:srgbClr>
                  </a:outerShdw>
                </a:effectLst>
                <a:latin typeface="CIDFont+F1"/>
              </a:rPr>
              <a:t> </a:t>
            </a:r>
            <a:r>
              <a:rPr lang="en-US" b="1" dirty="0" err="1">
                <a:solidFill>
                  <a:schemeClr val="tx2">
                    <a:lumMod val="60000"/>
                    <a:lumOff val="40000"/>
                  </a:schemeClr>
                </a:solidFill>
                <a:effectLst>
                  <a:outerShdw blurRad="38100" dist="38100" dir="2700000" algn="tl">
                    <a:srgbClr val="000000">
                      <a:alpha val="43137"/>
                    </a:srgbClr>
                  </a:outerShdw>
                </a:effectLst>
                <a:latin typeface="CIDFont+F1"/>
              </a:rPr>
              <a:t>singh</a:t>
            </a:r>
            <a:r>
              <a:rPr lang="en-US" b="1" dirty="0">
                <a:solidFill>
                  <a:schemeClr val="tx2">
                    <a:lumMod val="60000"/>
                    <a:lumOff val="40000"/>
                  </a:schemeClr>
                </a:solidFill>
                <a:effectLst>
                  <a:outerShdw blurRad="38100" dist="38100" dir="2700000" algn="tl">
                    <a:srgbClr val="000000">
                      <a:alpha val="43137"/>
                    </a:srgbClr>
                  </a:outerShdw>
                </a:effectLst>
                <a:latin typeface="CIDFont+F1"/>
              </a:rPr>
              <a:t> - 	21SCSE1010884</a:t>
            </a:r>
          </a:p>
          <a:p>
            <a:pPr marL="342900" indent="-342900">
              <a:buFont typeface="Wingdings" panose="05000000000000000000" pitchFamily="2" charset="2"/>
              <a:buChar char="v"/>
            </a:pPr>
            <a:r>
              <a:rPr lang="en-US" b="1" dirty="0">
                <a:solidFill>
                  <a:schemeClr val="tx2">
                    <a:lumMod val="60000"/>
                    <a:lumOff val="40000"/>
                  </a:schemeClr>
                </a:solidFill>
                <a:effectLst>
                  <a:outerShdw blurRad="38100" dist="38100" dir="2700000" algn="tl">
                    <a:srgbClr val="000000">
                      <a:alpha val="43137"/>
                    </a:srgbClr>
                  </a:outerShdw>
                </a:effectLst>
                <a:latin typeface="CIDFont+F1"/>
              </a:rPr>
              <a:t>ADITYA PRAJAPATI           - 	21SCSE1420051</a:t>
            </a:r>
          </a:p>
          <a:p>
            <a:pPr marL="342900" indent="-342900">
              <a:buFont typeface="Wingdings" panose="05000000000000000000" pitchFamily="2" charset="2"/>
              <a:buChar char="v"/>
            </a:pPr>
            <a:r>
              <a:rPr lang="en-IN" b="1" dirty="0">
                <a:solidFill>
                  <a:schemeClr val="tx2">
                    <a:lumMod val="60000"/>
                    <a:lumOff val="40000"/>
                  </a:schemeClr>
                </a:solidFill>
                <a:effectLst>
                  <a:outerShdw blurRad="38100" dist="38100" dir="2700000" algn="tl">
                    <a:srgbClr val="000000">
                      <a:alpha val="43137"/>
                    </a:srgbClr>
                  </a:outerShdw>
                </a:effectLst>
                <a:latin typeface="CIDFont+F1"/>
              </a:rPr>
              <a:t>MD. RIZWAN AHMAD     - 	</a:t>
            </a:r>
            <a:r>
              <a:rPr lang="pl-PL" b="1" dirty="0">
                <a:solidFill>
                  <a:schemeClr val="tx2">
                    <a:lumMod val="60000"/>
                    <a:lumOff val="40000"/>
                  </a:schemeClr>
                </a:solidFill>
                <a:effectLst>
                  <a:outerShdw blurRad="38100" dist="38100" dir="2700000" algn="tl">
                    <a:srgbClr val="000000">
                      <a:alpha val="43137"/>
                    </a:srgbClr>
                  </a:outerShdw>
                </a:effectLst>
                <a:latin typeface="CIDFont+F1"/>
              </a:rPr>
              <a:t>21SCSE1010</a:t>
            </a:r>
            <a:r>
              <a:rPr lang="en-IN" b="1" dirty="0">
                <a:solidFill>
                  <a:schemeClr val="tx2">
                    <a:lumMod val="60000"/>
                    <a:lumOff val="40000"/>
                  </a:schemeClr>
                </a:solidFill>
                <a:effectLst>
                  <a:outerShdw blurRad="38100" dist="38100" dir="2700000" algn="tl">
                    <a:srgbClr val="000000">
                      <a:alpha val="43137"/>
                    </a:srgbClr>
                  </a:outerShdw>
                </a:effectLst>
                <a:latin typeface="CIDFont+F1"/>
              </a:rPr>
              <a:t>811</a:t>
            </a:r>
          </a:p>
          <a:p>
            <a:pPr marL="342900" indent="-342900">
              <a:buFont typeface="Wingdings" panose="05000000000000000000" pitchFamily="2" charset="2"/>
              <a:buChar char="v"/>
            </a:pPr>
            <a:r>
              <a:rPr lang="en-US" b="1" dirty="0">
                <a:solidFill>
                  <a:schemeClr val="tx2">
                    <a:lumMod val="60000"/>
                    <a:lumOff val="40000"/>
                  </a:schemeClr>
                </a:solidFill>
                <a:effectLst>
                  <a:outerShdw blurRad="38100" dist="38100" dir="2700000" algn="tl">
                    <a:srgbClr val="000000">
                      <a:alpha val="43137"/>
                    </a:srgbClr>
                  </a:outerShdw>
                </a:effectLst>
                <a:latin typeface="CIDFont+F1"/>
              </a:rPr>
              <a:t>Nitesh </a:t>
            </a:r>
            <a:r>
              <a:rPr lang="en-US" b="1" dirty="0" err="1">
                <a:solidFill>
                  <a:schemeClr val="tx2">
                    <a:lumMod val="60000"/>
                    <a:lumOff val="40000"/>
                  </a:schemeClr>
                </a:solidFill>
                <a:effectLst>
                  <a:outerShdw blurRad="38100" dist="38100" dir="2700000" algn="tl">
                    <a:srgbClr val="000000">
                      <a:alpha val="43137"/>
                    </a:srgbClr>
                  </a:outerShdw>
                </a:effectLst>
                <a:latin typeface="CIDFont+F1"/>
              </a:rPr>
              <a:t>kumar</a:t>
            </a:r>
            <a:r>
              <a:rPr lang="en-US" b="1" dirty="0">
                <a:solidFill>
                  <a:schemeClr val="tx2">
                    <a:lumMod val="60000"/>
                    <a:lumOff val="40000"/>
                  </a:schemeClr>
                </a:solidFill>
                <a:effectLst>
                  <a:outerShdw blurRad="38100" dist="38100" dir="2700000" algn="tl">
                    <a:srgbClr val="000000">
                      <a:alpha val="43137"/>
                    </a:srgbClr>
                  </a:outerShdw>
                </a:effectLst>
                <a:latin typeface="CIDFont+F1"/>
              </a:rPr>
              <a:t>                - 	21SCSE1010954</a:t>
            </a:r>
          </a:p>
        </p:txBody>
      </p:sp>
      <p:pic>
        <p:nvPicPr>
          <p:cNvPr id="1028" name="Picture 4" descr="GitHub - RohitLearner/House-Prices-Visualization-Prediction: Predict sales  prices and practice different machine learning regressors.">
            <a:extLst>
              <a:ext uri="{FF2B5EF4-FFF2-40B4-BE49-F238E27FC236}">
                <a16:creationId xmlns:a16="http://schemas.microsoft.com/office/drawing/2014/main" id="{4CBD7ED6-F480-4032-ABFD-FEA22D2380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3127" y="3238500"/>
            <a:ext cx="3679268" cy="275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9037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5F44-A0C0-7030-3C68-795CDE94B8C0}"/>
              </a:ext>
            </a:extLst>
          </p:cNvPr>
          <p:cNvSpPr>
            <a:spLocks noGrp="1"/>
          </p:cNvSpPr>
          <p:nvPr>
            <p:ph type="title"/>
          </p:nvPr>
        </p:nvSpPr>
        <p:spPr/>
        <p:txBody>
          <a:bodyPr/>
          <a:lstStyle/>
          <a:p>
            <a:r>
              <a:rPr lang="en-IN" b="1" dirty="0">
                <a:solidFill>
                  <a:schemeClr val="tx2">
                    <a:lumMod val="20000"/>
                    <a:lumOff val="80000"/>
                  </a:schemeClr>
                </a:solidFill>
                <a:effectLst>
                  <a:outerShdw blurRad="38100" dist="38100" dir="2700000" algn="tl">
                    <a:srgbClr val="000000">
                      <a:alpha val="43137"/>
                    </a:srgbClr>
                  </a:outerShdw>
                </a:effectLst>
              </a:rPr>
              <a:t>Tools used</a:t>
            </a:r>
          </a:p>
        </p:txBody>
      </p:sp>
      <p:sp>
        <p:nvSpPr>
          <p:cNvPr id="3" name="Content Placeholder 2">
            <a:extLst>
              <a:ext uri="{FF2B5EF4-FFF2-40B4-BE49-F238E27FC236}">
                <a16:creationId xmlns:a16="http://schemas.microsoft.com/office/drawing/2014/main" id="{6068F23B-55E8-D231-DACA-10284A630D07}"/>
              </a:ext>
            </a:extLst>
          </p:cNvPr>
          <p:cNvSpPr>
            <a:spLocks noGrp="1"/>
          </p:cNvSpPr>
          <p:nvPr>
            <p:ph idx="1"/>
          </p:nvPr>
        </p:nvSpPr>
        <p:spPr/>
        <p:txBody>
          <a:bodyPr/>
          <a:lstStyle/>
          <a:p>
            <a:r>
              <a:rPr lang="en-IN" dirty="0"/>
              <a:t>PYTHON</a:t>
            </a:r>
          </a:p>
          <a:p>
            <a:r>
              <a:rPr lang="en-IN" dirty="0"/>
              <a:t>TENSORFLOW</a:t>
            </a:r>
          </a:p>
          <a:p>
            <a:r>
              <a:rPr lang="en-IN" dirty="0"/>
              <a:t>Android Studio</a:t>
            </a:r>
          </a:p>
          <a:p>
            <a:pPr marL="0" indent="0">
              <a:buNone/>
            </a:pPr>
            <a:endParaRPr lang="en-IN" dirty="0"/>
          </a:p>
        </p:txBody>
      </p:sp>
    </p:spTree>
    <p:extLst>
      <p:ext uri="{BB962C8B-B14F-4D97-AF65-F5344CB8AC3E}">
        <p14:creationId xmlns:p14="http://schemas.microsoft.com/office/powerpoint/2010/main" val="14377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2F138-FD8F-DB96-0333-4BDE44D5BA0E}"/>
              </a:ext>
            </a:extLst>
          </p:cNvPr>
          <p:cNvSpPr>
            <a:spLocks noGrp="1"/>
          </p:cNvSpPr>
          <p:nvPr>
            <p:ph type="title"/>
          </p:nvPr>
        </p:nvSpPr>
        <p:spPr/>
        <p:txBody>
          <a:bodyPr/>
          <a:lstStyle/>
          <a:p>
            <a:r>
              <a:rPr lang="en-IN" b="1" dirty="0">
                <a:solidFill>
                  <a:schemeClr val="tx2">
                    <a:lumMod val="20000"/>
                    <a:lumOff val="80000"/>
                  </a:schemeClr>
                </a:solidFill>
                <a:effectLst>
                  <a:outerShdw blurRad="38100" dist="38100" dir="2700000" algn="tl">
                    <a:srgbClr val="000000">
                      <a:alpha val="43137"/>
                    </a:srgbClr>
                  </a:outerShdw>
                </a:effectLst>
              </a:rPr>
              <a:t>How it works ?</a:t>
            </a:r>
          </a:p>
        </p:txBody>
      </p:sp>
      <p:sp>
        <p:nvSpPr>
          <p:cNvPr id="3" name="Content Placeholder 2">
            <a:extLst>
              <a:ext uri="{FF2B5EF4-FFF2-40B4-BE49-F238E27FC236}">
                <a16:creationId xmlns:a16="http://schemas.microsoft.com/office/drawing/2014/main" id="{2E4D1F0C-3F39-462E-00EC-8897C511766C}"/>
              </a:ext>
            </a:extLst>
          </p:cNvPr>
          <p:cNvSpPr>
            <a:spLocks noGrp="1"/>
          </p:cNvSpPr>
          <p:nvPr>
            <p:ph idx="1"/>
          </p:nvPr>
        </p:nvSpPr>
        <p:spPr/>
        <p:txBody>
          <a:bodyPr/>
          <a:lstStyle/>
          <a:p>
            <a:r>
              <a:rPr lang="en-US" dirty="0"/>
              <a:t>COLLECTING DATA: FIRST STEP WAS TO COLLECT DATA WE COLLECTED DATA FROM DIFFERENT SOURCES &amp; MERGED THEM TOGETHER TO FORM OUR TRAINING DATA SET.</a:t>
            </a:r>
          </a:p>
          <a:p>
            <a:r>
              <a:rPr lang="en-US" dirty="0"/>
              <a:t>THEN WE TRAINED THE MODEL USING MACHINE LEARNIG ALGORITHM WHICH IN THIS CASE IS MULTIPLE LINEAR REGRESSION.</a:t>
            </a:r>
          </a:p>
          <a:p>
            <a:r>
              <a:rPr lang="en-US" dirty="0"/>
              <a:t>BASED ON THE GENERATED GRAPHS WE PREDICT THE COST OF THE HOUSE</a:t>
            </a:r>
            <a:endParaRPr lang="en-IN" dirty="0"/>
          </a:p>
        </p:txBody>
      </p:sp>
    </p:spTree>
    <p:extLst>
      <p:ext uri="{BB962C8B-B14F-4D97-AF65-F5344CB8AC3E}">
        <p14:creationId xmlns:p14="http://schemas.microsoft.com/office/powerpoint/2010/main" val="3474505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F03F5B-0E2E-F69D-B030-B2BD1A972F0D}"/>
              </a:ext>
            </a:extLst>
          </p:cNvPr>
          <p:cNvPicPr>
            <a:picLocks noChangeAspect="1"/>
          </p:cNvPicPr>
          <p:nvPr/>
        </p:nvPicPr>
        <p:blipFill>
          <a:blip r:embed="rId2"/>
          <a:stretch>
            <a:fillRect/>
          </a:stretch>
        </p:blipFill>
        <p:spPr>
          <a:xfrm>
            <a:off x="1866900" y="171256"/>
            <a:ext cx="8839200" cy="6317927"/>
          </a:xfrm>
          <a:prstGeom prst="rect">
            <a:avLst/>
          </a:prstGeom>
        </p:spPr>
      </p:pic>
    </p:spTree>
    <p:extLst>
      <p:ext uri="{BB962C8B-B14F-4D97-AF65-F5344CB8AC3E}">
        <p14:creationId xmlns:p14="http://schemas.microsoft.com/office/powerpoint/2010/main" val="771300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289E3-06A4-43AE-7459-AA585CB23558}"/>
              </a:ext>
            </a:extLst>
          </p:cNvPr>
          <p:cNvSpPr>
            <a:spLocks noGrp="1"/>
          </p:cNvSpPr>
          <p:nvPr>
            <p:ph type="title"/>
          </p:nvPr>
        </p:nvSpPr>
        <p:spPr>
          <a:xfrm>
            <a:off x="1141413" y="327514"/>
            <a:ext cx="9905998" cy="1478570"/>
          </a:xfrm>
        </p:spPr>
        <p:txBody>
          <a:bodyPr/>
          <a:lstStyle/>
          <a:p>
            <a:r>
              <a:rPr lang="en-IN" b="1" dirty="0">
                <a:solidFill>
                  <a:schemeClr val="tx2">
                    <a:lumMod val="20000"/>
                    <a:lumOff val="80000"/>
                  </a:schemeClr>
                </a:solidFill>
                <a:effectLst>
                  <a:outerShdw blurRad="38100" dist="38100" dir="2700000" algn="tl">
                    <a:srgbClr val="000000">
                      <a:alpha val="43137"/>
                    </a:srgbClr>
                  </a:outerShdw>
                </a:effectLst>
              </a:rPr>
              <a:t>Future work</a:t>
            </a:r>
          </a:p>
        </p:txBody>
      </p:sp>
      <p:sp>
        <p:nvSpPr>
          <p:cNvPr id="3" name="Content Placeholder 2">
            <a:extLst>
              <a:ext uri="{FF2B5EF4-FFF2-40B4-BE49-F238E27FC236}">
                <a16:creationId xmlns:a16="http://schemas.microsoft.com/office/drawing/2014/main" id="{3852B3A0-BA7F-74AD-DDF9-B47BA4974E0A}"/>
              </a:ext>
            </a:extLst>
          </p:cNvPr>
          <p:cNvSpPr>
            <a:spLocks noGrp="1"/>
          </p:cNvSpPr>
          <p:nvPr>
            <p:ph idx="1"/>
          </p:nvPr>
        </p:nvSpPr>
        <p:spPr>
          <a:xfrm>
            <a:off x="927100" y="1409700"/>
            <a:ext cx="10744200" cy="5120786"/>
          </a:xfrm>
        </p:spPr>
        <p:txBody>
          <a:bodyPr numCol="2">
            <a:noAutofit/>
          </a:bodyPr>
          <a:lstStyle/>
          <a:p>
            <a:r>
              <a:rPr lang="en-US" dirty="0"/>
              <a:t>Our model had a low </a:t>
            </a:r>
            <a:r>
              <a:rPr lang="en-US" dirty="0" err="1"/>
              <a:t>rmse</a:t>
            </a:r>
            <a:r>
              <a:rPr lang="en-US" dirty="0"/>
              <a:t> score, but there is still room for improvement. In a real world scenario, we can use such a model to predict house prices. This model should check for new data, once in a month, and incorporate them to expand the dataset and produce better results.</a:t>
            </a:r>
          </a:p>
          <a:p>
            <a:endParaRPr lang="en-US" dirty="0"/>
          </a:p>
          <a:p>
            <a:r>
              <a:rPr lang="en-US" dirty="0"/>
              <a:t> We can try out other dimensionality reduction techniques like Univariate Feature Selection and Recursive feature elimination in the initial stages.</a:t>
            </a:r>
          </a:p>
          <a:p>
            <a:endParaRPr lang="en-US" dirty="0"/>
          </a:p>
          <a:p>
            <a:r>
              <a:rPr lang="en-US" dirty="0"/>
              <a:t>We can try out other advanced regression techniques, like Random Forest and Bayesian Ridge Algorithm, for prediction. Since the data is highly correlated, we should also try Elastic Net regression technique.</a:t>
            </a:r>
            <a:endParaRPr lang="en-IN" dirty="0"/>
          </a:p>
        </p:txBody>
      </p:sp>
    </p:spTree>
    <p:extLst>
      <p:ext uri="{BB962C8B-B14F-4D97-AF65-F5344CB8AC3E}">
        <p14:creationId xmlns:p14="http://schemas.microsoft.com/office/powerpoint/2010/main" val="9547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8B621-E550-2593-AF34-13B899DE0D2E}"/>
              </a:ext>
            </a:extLst>
          </p:cNvPr>
          <p:cNvSpPr>
            <a:spLocks noGrp="1"/>
          </p:cNvSpPr>
          <p:nvPr>
            <p:ph type="title"/>
          </p:nvPr>
        </p:nvSpPr>
        <p:spPr>
          <a:xfrm>
            <a:off x="1911350" y="2689715"/>
            <a:ext cx="10553700" cy="1478570"/>
          </a:xfrm>
        </p:spPr>
        <p:txBody>
          <a:bodyPr>
            <a:noAutofit/>
          </a:bodyPr>
          <a:lstStyle/>
          <a:p>
            <a:r>
              <a:rPr lang="en-US" sz="12500" b="1" dirty="0">
                <a:solidFill>
                  <a:schemeClr val="tx2">
                    <a:lumMod val="20000"/>
                    <a:lumOff val="80000"/>
                  </a:schemeClr>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2645796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D3D94-B071-0FB4-5060-C5C8B3BCF949}"/>
              </a:ext>
            </a:extLst>
          </p:cNvPr>
          <p:cNvSpPr>
            <a:spLocks noGrp="1"/>
          </p:cNvSpPr>
          <p:nvPr>
            <p:ph type="title"/>
          </p:nvPr>
        </p:nvSpPr>
        <p:spPr>
          <a:xfrm>
            <a:off x="1906591" y="649514"/>
            <a:ext cx="3856037" cy="834571"/>
          </a:xfrm>
        </p:spPr>
        <p:txBody>
          <a:bodyPr>
            <a:normAutofit/>
          </a:bodyPr>
          <a:lstStyle/>
          <a:p>
            <a:r>
              <a:rPr lang="en-IN" sz="3600" b="1" dirty="0">
                <a:solidFill>
                  <a:schemeClr val="tx2">
                    <a:lumMod val="20000"/>
                    <a:lumOff val="80000"/>
                  </a:schemeClr>
                </a:solidFill>
                <a:effectLst>
                  <a:outerShdw blurRad="38100" dist="38100" dir="2700000" algn="tl">
                    <a:srgbClr val="000000">
                      <a:alpha val="43137"/>
                    </a:srgbClr>
                  </a:outerShdw>
                </a:effectLst>
              </a:rPr>
              <a:t>Outline</a:t>
            </a:r>
          </a:p>
        </p:txBody>
      </p:sp>
      <p:sp>
        <p:nvSpPr>
          <p:cNvPr id="3" name="Content Placeholder 2">
            <a:extLst>
              <a:ext uri="{FF2B5EF4-FFF2-40B4-BE49-F238E27FC236}">
                <a16:creationId xmlns:a16="http://schemas.microsoft.com/office/drawing/2014/main" id="{0B518C33-71FF-E5F1-0B43-FC571AF82E08}"/>
              </a:ext>
            </a:extLst>
          </p:cNvPr>
          <p:cNvSpPr>
            <a:spLocks noGrp="1"/>
          </p:cNvSpPr>
          <p:nvPr>
            <p:ph idx="1"/>
          </p:nvPr>
        </p:nvSpPr>
        <p:spPr>
          <a:xfrm>
            <a:off x="6756400" y="829733"/>
            <a:ext cx="5891209" cy="5198534"/>
          </a:xfrm>
        </p:spPr>
        <p:txBody>
          <a:bodyPr/>
          <a:lstStyle/>
          <a:p>
            <a:pPr marL="285750" indent="-285750">
              <a:buFont typeface="Wingdings" panose="05000000000000000000" pitchFamily="2" charset="2"/>
              <a:buChar char="Ø"/>
            </a:pPr>
            <a:r>
              <a:rPr lang="en-IN" dirty="0"/>
              <a:t>Tools Used</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How It Works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What it Does ?</a:t>
            </a:r>
          </a:p>
          <a:p>
            <a:endParaRPr lang="en-IN" dirty="0"/>
          </a:p>
        </p:txBody>
      </p:sp>
      <p:sp>
        <p:nvSpPr>
          <p:cNvPr id="4" name="Text Placeholder 3">
            <a:extLst>
              <a:ext uri="{FF2B5EF4-FFF2-40B4-BE49-F238E27FC236}">
                <a16:creationId xmlns:a16="http://schemas.microsoft.com/office/drawing/2014/main" id="{7CDBDCB3-B569-3212-475E-5DCD76EB9A66}"/>
              </a:ext>
            </a:extLst>
          </p:cNvPr>
          <p:cNvSpPr>
            <a:spLocks noGrp="1"/>
          </p:cNvSpPr>
          <p:nvPr>
            <p:ph type="body" sz="half" idx="2"/>
          </p:nvPr>
        </p:nvSpPr>
        <p:spPr/>
        <p:txBody>
          <a:bodyPr/>
          <a:lstStyle/>
          <a:p>
            <a:pPr marL="285750" indent="-285750">
              <a:buFont typeface="Wingdings" panose="05000000000000000000" pitchFamily="2" charset="2"/>
              <a:buChar char="Ø"/>
            </a:pPr>
            <a:r>
              <a:rPr lang="en-IN" sz="2400" dirty="0"/>
              <a:t>Project Summary </a:t>
            </a:r>
          </a:p>
          <a:p>
            <a:pPr marL="285750" indent="-285750">
              <a:buFont typeface="Wingdings" panose="05000000000000000000" pitchFamily="2" charset="2"/>
              <a:buChar char="Ø"/>
            </a:pPr>
            <a:endParaRPr lang="en-IN" sz="2400" dirty="0"/>
          </a:p>
          <a:p>
            <a:pPr marL="285750" indent="-285750">
              <a:buFont typeface="Wingdings" panose="05000000000000000000" pitchFamily="2" charset="2"/>
              <a:buChar char="Ø"/>
            </a:pPr>
            <a:r>
              <a:rPr lang="en-IN" sz="2400" dirty="0"/>
              <a:t>Technology Used </a:t>
            </a:r>
          </a:p>
        </p:txBody>
      </p:sp>
      <p:pic>
        <p:nvPicPr>
          <p:cNvPr id="6" name="Picture 5">
            <a:extLst>
              <a:ext uri="{FF2B5EF4-FFF2-40B4-BE49-F238E27FC236}">
                <a16:creationId xmlns:a16="http://schemas.microsoft.com/office/drawing/2014/main" id="{42AC01F5-25A7-2939-3122-122933A7A2D6}"/>
              </a:ext>
            </a:extLst>
          </p:cNvPr>
          <p:cNvPicPr>
            <a:picLocks noChangeAspect="1"/>
          </p:cNvPicPr>
          <p:nvPr/>
        </p:nvPicPr>
        <p:blipFill>
          <a:blip r:embed="rId2"/>
          <a:stretch>
            <a:fillRect/>
          </a:stretch>
        </p:blipFill>
        <p:spPr>
          <a:xfrm>
            <a:off x="3834609" y="2249486"/>
            <a:ext cx="869950" cy="556980"/>
          </a:xfrm>
          <a:prstGeom prst="rect">
            <a:avLst/>
          </a:prstGeom>
        </p:spPr>
      </p:pic>
      <p:pic>
        <p:nvPicPr>
          <p:cNvPr id="7" name="Picture 6">
            <a:extLst>
              <a:ext uri="{FF2B5EF4-FFF2-40B4-BE49-F238E27FC236}">
                <a16:creationId xmlns:a16="http://schemas.microsoft.com/office/drawing/2014/main" id="{78AB9069-1E1C-FF96-2E22-4F0CE89B162B}"/>
              </a:ext>
            </a:extLst>
          </p:cNvPr>
          <p:cNvPicPr>
            <a:picLocks noChangeAspect="1"/>
          </p:cNvPicPr>
          <p:nvPr/>
        </p:nvPicPr>
        <p:blipFill rotWithShape="1">
          <a:blip r:embed="rId3"/>
          <a:srcRect l="17901" t="17382" r="10494" b="35122"/>
          <a:stretch/>
        </p:blipFill>
        <p:spPr>
          <a:xfrm>
            <a:off x="3834610" y="3429000"/>
            <a:ext cx="869950" cy="581572"/>
          </a:xfrm>
          <a:prstGeom prst="rect">
            <a:avLst/>
          </a:prstGeom>
        </p:spPr>
      </p:pic>
      <p:pic>
        <p:nvPicPr>
          <p:cNvPr id="8" name="Picture 7">
            <a:extLst>
              <a:ext uri="{FF2B5EF4-FFF2-40B4-BE49-F238E27FC236}">
                <a16:creationId xmlns:a16="http://schemas.microsoft.com/office/drawing/2014/main" id="{4062677D-303B-A233-F48F-FCD599539F01}"/>
              </a:ext>
            </a:extLst>
          </p:cNvPr>
          <p:cNvPicPr>
            <a:picLocks noChangeAspect="1"/>
          </p:cNvPicPr>
          <p:nvPr/>
        </p:nvPicPr>
        <p:blipFill rotWithShape="1">
          <a:blip r:embed="rId4"/>
          <a:srcRect t="11637" b="15518"/>
          <a:stretch/>
        </p:blipFill>
        <p:spPr>
          <a:xfrm>
            <a:off x="9715500" y="1750707"/>
            <a:ext cx="811720" cy="624193"/>
          </a:xfrm>
          <a:prstGeom prst="rect">
            <a:avLst/>
          </a:prstGeom>
        </p:spPr>
      </p:pic>
      <p:pic>
        <p:nvPicPr>
          <p:cNvPr id="9" name="Picture 8">
            <a:extLst>
              <a:ext uri="{FF2B5EF4-FFF2-40B4-BE49-F238E27FC236}">
                <a16:creationId xmlns:a16="http://schemas.microsoft.com/office/drawing/2014/main" id="{084DA220-9BD8-59F1-BDE2-C2A86E06D690}"/>
              </a:ext>
            </a:extLst>
          </p:cNvPr>
          <p:cNvPicPr>
            <a:picLocks noChangeAspect="1"/>
          </p:cNvPicPr>
          <p:nvPr/>
        </p:nvPicPr>
        <p:blipFill rotWithShape="1">
          <a:blip r:embed="rId5"/>
          <a:srcRect l="27327" t="12745" r="21930" b="32353"/>
          <a:stretch/>
        </p:blipFill>
        <p:spPr>
          <a:xfrm>
            <a:off x="9712406" y="2908300"/>
            <a:ext cx="814814" cy="728132"/>
          </a:xfrm>
          <a:prstGeom prst="rect">
            <a:avLst/>
          </a:prstGeom>
        </p:spPr>
      </p:pic>
      <p:pic>
        <p:nvPicPr>
          <p:cNvPr id="10" name="Picture 9">
            <a:extLst>
              <a:ext uri="{FF2B5EF4-FFF2-40B4-BE49-F238E27FC236}">
                <a16:creationId xmlns:a16="http://schemas.microsoft.com/office/drawing/2014/main" id="{CEF247DA-3437-28BF-ABFB-B91873439B57}"/>
              </a:ext>
            </a:extLst>
          </p:cNvPr>
          <p:cNvPicPr>
            <a:picLocks noChangeAspect="1"/>
          </p:cNvPicPr>
          <p:nvPr/>
        </p:nvPicPr>
        <p:blipFill rotWithShape="1">
          <a:blip r:embed="rId6"/>
          <a:srcRect l="64210" t="10601" r="12662" b="14513"/>
          <a:stretch/>
        </p:blipFill>
        <p:spPr>
          <a:xfrm>
            <a:off x="9640992" y="4116917"/>
            <a:ext cx="825760" cy="1396999"/>
          </a:xfrm>
          <a:prstGeom prst="rect">
            <a:avLst/>
          </a:prstGeom>
        </p:spPr>
      </p:pic>
    </p:spTree>
    <p:extLst>
      <p:ext uri="{BB962C8B-B14F-4D97-AF65-F5344CB8AC3E}">
        <p14:creationId xmlns:p14="http://schemas.microsoft.com/office/powerpoint/2010/main" val="1524042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4B485-C2E4-B444-8007-4FFD06330882}"/>
              </a:ext>
            </a:extLst>
          </p:cNvPr>
          <p:cNvSpPr>
            <a:spLocks noGrp="1"/>
          </p:cNvSpPr>
          <p:nvPr>
            <p:ph type="title"/>
          </p:nvPr>
        </p:nvSpPr>
        <p:spPr/>
        <p:txBody>
          <a:bodyPr/>
          <a:lstStyle/>
          <a:p>
            <a:r>
              <a:rPr lang="en-IN" b="1" dirty="0">
                <a:solidFill>
                  <a:schemeClr val="tx2">
                    <a:lumMod val="20000"/>
                    <a:lumOff val="80000"/>
                  </a:schemeClr>
                </a:solidFill>
                <a:effectLst>
                  <a:outerShdw blurRad="38100" dist="38100" dir="2700000" algn="tl">
                    <a:srgbClr val="000000">
                      <a:alpha val="43137"/>
                    </a:srgbClr>
                  </a:outerShdw>
                </a:effectLst>
              </a:rPr>
              <a:t>Introduction</a:t>
            </a:r>
            <a:r>
              <a:rPr lang="en-IN" dirty="0"/>
              <a:t> </a:t>
            </a:r>
          </a:p>
        </p:txBody>
      </p:sp>
      <p:sp>
        <p:nvSpPr>
          <p:cNvPr id="3" name="Content Placeholder 2">
            <a:extLst>
              <a:ext uri="{FF2B5EF4-FFF2-40B4-BE49-F238E27FC236}">
                <a16:creationId xmlns:a16="http://schemas.microsoft.com/office/drawing/2014/main" id="{1ED56C45-FCEC-340A-6997-254B7A4D52CE}"/>
              </a:ext>
            </a:extLst>
          </p:cNvPr>
          <p:cNvSpPr>
            <a:spLocks noGrp="1"/>
          </p:cNvSpPr>
          <p:nvPr>
            <p:ph idx="1"/>
          </p:nvPr>
        </p:nvSpPr>
        <p:spPr/>
        <p:txBody>
          <a:bodyPr>
            <a:normAutofit/>
          </a:bodyPr>
          <a:lstStyle/>
          <a:p>
            <a:pPr marL="0" indent="0">
              <a:buNone/>
            </a:pPr>
            <a:r>
              <a:rPr lang="en-US" sz="2200" dirty="0"/>
              <a:t>► Problems faced during buying a house:</a:t>
            </a:r>
          </a:p>
          <a:p>
            <a:pPr marL="457200" indent="-457200">
              <a:buAutoNum type="arabicParenR"/>
            </a:pPr>
            <a:r>
              <a:rPr lang="en-US" sz="2200" dirty="0"/>
              <a:t>Buying a house is a stressful thing.</a:t>
            </a:r>
          </a:p>
          <a:p>
            <a:pPr marL="457200" indent="-457200">
              <a:buAutoNum type="arabicParenR"/>
            </a:pPr>
            <a:r>
              <a:rPr lang="en-US" sz="2200" dirty="0"/>
              <a:t> Buyers are generally not aware of factors that influence the house prices.</a:t>
            </a:r>
          </a:p>
          <a:p>
            <a:pPr marL="457200" indent="-457200">
              <a:buAutoNum type="arabicParenR"/>
            </a:pPr>
            <a:r>
              <a:rPr lang="en-US" sz="2200" dirty="0"/>
              <a:t> Many problems are faced during buying a house.</a:t>
            </a:r>
          </a:p>
          <a:p>
            <a:pPr marL="457200" indent="-457200">
              <a:buAutoNum type="arabicParenR"/>
            </a:pPr>
            <a:r>
              <a:rPr lang="en-US" sz="2200" dirty="0"/>
              <a:t> Hence real estate agents are trusted with the communication between buyers and sellers as well as laying down a legal contract for the transfer. This just creates a middle man and increases the cost of houses.</a:t>
            </a:r>
            <a:endParaRPr lang="en-IN" sz="2200" dirty="0"/>
          </a:p>
        </p:txBody>
      </p:sp>
    </p:spTree>
    <p:extLst>
      <p:ext uri="{BB962C8B-B14F-4D97-AF65-F5344CB8AC3E}">
        <p14:creationId xmlns:p14="http://schemas.microsoft.com/office/powerpoint/2010/main" val="3676233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629A9E5-B162-E06D-D8FE-829D0EB0D42A}"/>
              </a:ext>
            </a:extLst>
          </p:cNvPr>
          <p:cNvSpPr txBox="1">
            <a:spLocks/>
          </p:cNvSpPr>
          <p:nvPr/>
        </p:nvSpPr>
        <p:spPr>
          <a:xfrm>
            <a:off x="1270000" y="1060450"/>
            <a:ext cx="11214100" cy="4737100"/>
          </a:xfrm>
          <a:prstGeom prst="rect">
            <a:avLst/>
          </a:prstGeom>
        </p:spPr>
        <p:txBody>
          <a:bodyPr>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 They believe that it depends upon:</a:t>
            </a:r>
          </a:p>
          <a:p>
            <a:pPr marL="0" indent="0">
              <a:buFont typeface="Arial" panose="020B0604020202020204" pitchFamily="34" charset="0"/>
              <a:buNone/>
            </a:pPr>
            <a:r>
              <a:rPr lang="en-US" dirty="0"/>
              <a:t>1) The square foot area</a:t>
            </a:r>
          </a:p>
          <a:p>
            <a:pPr marL="0" indent="0">
              <a:buFont typeface="Arial" panose="020B0604020202020204" pitchFamily="34" charset="0"/>
              <a:buNone/>
            </a:pPr>
            <a:r>
              <a:rPr lang="en-US" dirty="0"/>
              <a:t>2) </a:t>
            </a:r>
            <a:r>
              <a:rPr lang="en-US" dirty="0" err="1"/>
              <a:t>Neighbourhood</a:t>
            </a:r>
            <a:endParaRPr lang="en-US" dirty="0"/>
          </a:p>
          <a:p>
            <a:pPr marL="0" indent="0">
              <a:buFont typeface="Arial" panose="020B0604020202020204" pitchFamily="34" charset="0"/>
              <a:buNone/>
            </a:pPr>
            <a:r>
              <a:rPr lang="en-US" dirty="0"/>
              <a:t>3) The no. of bedrooms</a:t>
            </a:r>
          </a:p>
          <a:p>
            <a:pPr marL="0" indent="0">
              <a:buFont typeface="Arial" panose="020B0604020202020204" pitchFamily="34" charset="0"/>
              <a:buNone/>
            </a:pPr>
            <a:r>
              <a:rPr lang="en-US" dirty="0"/>
              <a:t>	</a:t>
            </a:r>
          </a:p>
          <a:p>
            <a:pPr marL="0" indent="0">
              <a:buFont typeface="Arial" panose="020B0604020202020204" pitchFamily="34" charset="0"/>
              <a:buNone/>
            </a:pPr>
            <a:r>
              <a:rPr lang="en-US" dirty="0"/>
              <a:t>	But it depends upon many factors also.....Such as:</a:t>
            </a:r>
          </a:p>
          <a:p>
            <a:pPr marL="0" indent="0">
              <a:buFont typeface="Arial" panose="020B0604020202020204" pitchFamily="34" charset="0"/>
              <a:buNone/>
            </a:pPr>
            <a:r>
              <a:rPr lang="en-US" dirty="0"/>
              <a:t>1) No. of </a:t>
            </a:r>
            <a:r>
              <a:rPr lang="en-US" dirty="0" err="1"/>
              <a:t>storeys</a:t>
            </a:r>
            <a:r>
              <a:rPr lang="en-US" dirty="0"/>
              <a:t>.</a:t>
            </a:r>
          </a:p>
          <a:p>
            <a:pPr marL="0" indent="0">
              <a:buFont typeface="Arial" panose="020B0604020202020204" pitchFamily="34" charset="0"/>
              <a:buNone/>
            </a:pPr>
            <a:r>
              <a:rPr lang="en-US" dirty="0"/>
              <a:t>2) Area outside the house.</a:t>
            </a:r>
          </a:p>
          <a:p>
            <a:pPr marL="0" indent="0">
              <a:buFont typeface="Arial" panose="020B0604020202020204" pitchFamily="34" charset="0"/>
              <a:buNone/>
            </a:pPr>
            <a:r>
              <a:rPr lang="en-US" dirty="0"/>
              <a:t>3) Rooms on one floor.</a:t>
            </a:r>
            <a:endParaRPr lang="en-IN" dirty="0"/>
          </a:p>
        </p:txBody>
      </p:sp>
    </p:spTree>
    <p:extLst>
      <p:ext uri="{BB962C8B-B14F-4D97-AF65-F5344CB8AC3E}">
        <p14:creationId xmlns:p14="http://schemas.microsoft.com/office/powerpoint/2010/main" val="6471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3102F-A96A-F74A-693D-D786890AB957}"/>
              </a:ext>
            </a:extLst>
          </p:cNvPr>
          <p:cNvSpPr>
            <a:spLocks noGrp="1"/>
          </p:cNvSpPr>
          <p:nvPr>
            <p:ph type="title"/>
          </p:nvPr>
        </p:nvSpPr>
        <p:spPr/>
        <p:txBody>
          <a:bodyPr/>
          <a:lstStyle/>
          <a:p>
            <a:r>
              <a:rPr lang="en-IN" b="1" dirty="0">
                <a:solidFill>
                  <a:schemeClr val="tx2">
                    <a:lumMod val="20000"/>
                    <a:lumOff val="80000"/>
                  </a:schemeClr>
                </a:solidFill>
                <a:effectLst>
                  <a:outerShdw blurRad="38100" dist="38100" dir="2700000" algn="tl">
                    <a:srgbClr val="000000">
                      <a:alpha val="43137"/>
                    </a:srgbClr>
                  </a:outerShdw>
                </a:effectLst>
              </a:rPr>
              <a:t>Project</a:t>
            </a:r>
            <a:r>
              <a:rPr lang="en-IN" dirty="0"/>
              <a:t> </a:t>
            </a:r>
            <a:r>
              <a:rPr lang="en-IN" b="1" dirty="0">
                <a:solidFill>
                  <a:schemeClr val="tx2">
                    <a:lumMod val="20000"/>
                    <a:lumOff val="80000"/>
                  </a:schemeClr>
                </a:solidFill>
                <a:effectLst>
                  <a:outerShdw blurRad="38100" dist="38100" dir="2700000" algn="tl">
                    <a:srgbClr val="000000">
                      <a:alpha val="43137"/>
                    </a:srgbClr>
                  </a:outerShdw>
                </a:effectLst>
              </a:rPr>
              <a:t>Summary</a:t>
            </a:r>
            <a:r>
              <a:rPr lang="en-IN" dirty="0"/>
              <a:t> </a:t>
            </a:r>
          </a:p>
        </p:txBody>
      </p:sp>
      <p:sp>
        <p:nvSpPr>
          <p:cNvPr id="6" name="Content Placeholder 2">
            <a:extLst>
              <a:ext uri="{FF2B5EF4-FFF2-40B4-BE49-F238E27FC236}">
                <a16:creationId xmlns:a16="http://schemas.microsoft.com/office/drawing/2014/main" id="{5ED8B832-E523-3105-ACA0-A7223833C71B}"/>
              </a:ext>
            </a:extLst>
          </p:cNvPr>
          <p:cNvSpPr>
            <a:spLocks noGrp="1"/>
          </p:cNvSpPr>
          <p:nvPr>
            <p:ph idx="1"/>
          </p:nvPr>
        </p:nvSpPr>
        <p:spPr>
          <a:xfrm>
            <a:off x="1141413" y="2249488"/>
            <a:ext cx="9906000" cy="3541712"/>
          </a:xfrm>
        </p:spPr>
        <p:txBody>
          <a:bodyPr/>
          <a:lstStyle/>
          <a:p>
            <a:r>
              <a:rPr lang="en-US" dirty="0"/>
              <a:t>Our project is a machine learning app, based on certain specifications of your future home it will try to guess the most accurate price.</a:t>
            </a:r>
          </a:p>
          <a:p>
            <a:r>
              <a:rPr lang="en-US" dirty="0"/>
              <a:t>Information such as state, city, area, stores.</a:t>
            </a:r>
            <a:endParaRPr lang="en-IN" dirty="0"/>
          </a:p>
        </p:txBody>
      </p:sp>
    </p:spTree>
    <p:extLst>
      <p:ext uri="{BB962C8B-B14F-4D97-AF65-F5344CB8AC3E}">
        <p14:creationId xmlns:p14="http://schemas.microsoft.com/office/powerpoint/2010/main" val="71566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5997C-6055-1837-7F21-C983BFAED55E}"/>
              </a:ext>
            </a:extLst>
          </p:cNvPr>
          <p:cNvSpPr>
            <a:spLocks noGrp="1"/>
          </p:cNvSpPr>
          <p:nvPr>
            <p:ph type="title"/>
          </p:nvPr>
        </p:nvSpPr>
        <p:spPr/>
        <p:txBody>
          <a:bodyPr/>
          <a:lstStyle/>
          <a:p>
            <a:r>
              <a:rPr lang="en-IN" b="1" dirty="0">
                <a:solidFill>
                  <a:schemeClr val="tx2">
                    <a:lumMod val="20000"/>
                    <a:lumOff val="80000"/>
                  </a:schemeClr>
                </a:solidFill>
                <a:effectLst>
                  <a:outerShdw blurRad="38100" dist="38100" dir="2700000" algn="tl">
                    <a:srgbClr val="000000">
                      <a:alpha val="43137"/>
                    </a:srgbClr>
                  </a:outerShdw>
                </a:effectLst>
              </a:rPr>
              <a:t>Technology used</a:t>
            </a:r>
          </a:p>
        </p:txBody>
      </p:sp>
      <p:sp>
        <p:nvSpPr>
          <p:cNvPr id="5" name="Content Placeholder 4">
            <a:extLst>
              <a:ext uri="{FF2B5EF4-FFF2-40B4-BE49-F238E27FC236}">
                <a16:creationId xmlns:a16="http://schemas.microsoft.com/office/drawing/2014/main" id="{A4F981B3-CBF7-C9BD-9EC3-7BE0AFF11BC0}"/>
              </a:ext>
            </a:extLst>
          </p:cNvPr>
          <p:cNvSpPr>
            <a:spLocks noGrp="1"/>
          </p:cNvSpPr>
          <p:nvPr>
            <p:ph idx="1"/>
          </p:nvPr>
        </p:nvSpPr>
        <p:spPr>
          <a:xfrm>
            <a:off x="838200" y="1816100"/>
            <a:ext cx="10209211" cy="3975101"/>
          </a:xfrm>
        </p:spPr>
        <p:txBody>
          <a:bodyPr>
            <a:normAutofit lnSpcReduction="10000"/>
          </a:bodyPr>
          <a:lstStyle/>
          <a:p>
            <a:pPr marL="0" indent="0">
              <a:buNone/>
            </a:pPr>
            <a:r>
              <a:rPr lang="en-US" dirty="0"/>
              <a:t>			1. Machine Learning →</a:t>
            </a:r>
          </a:p>
          <a:p>
            <a:r>
              <a:rPr lang="en-US" dirty="0"/>
              <a:t> Tom Mitchell provides explained: "A computer program is said to learn from experience E with respect to some class of tasks T and performance measure P, if its performance at tasks in T, as measured by P, improves with experience E.“</a:t>
            </a:r>
          </a:p>
          <a:p>
            <a:r>
              <a:rPr lang="en-US" dirty="0"/>
              <a:t>Example: playing checkers.</a:t>
            </a:r>
          </a:p>
          <a:p>
            <a:r>
              <a:rPr lang="en-US" dirty="0"/>
              <a:t>E = the experience of playing many games of checkers</a:t>
            </a:r>
          </a:p>
          <a:p>
            <a:r>
              <a:rPr lang="en-US" dirty="0"/>
              <a:t>T = the task of playing checkers.</a:t>
            </a:r>
          </a:p>
          <a:p>
            <a:r>
              <a:rPr lang="en-US" dirty="0"/>
              <a:t>P = the probability that the program will win the next game.</a:t>
            </a:r>
            <a:endParaRPr lang="en-IN" dirty="0"/>
          </a:p>
        </p:txBody>
      </p:sp>
    </p:spTree>
    <p:extLst>
      <p:ext uri="{BB962C8B-B14F-4D97-AF65-F5344CB8AC3E}">
        <p14:creationId xmlns:p14="http://schemas.microsoft.com/office/powerpoint/2010/main" val="3954403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B8B9B57-04D7-DE16-8883-E39EC4C2BAB3}"/>
              </a:ext>
            </a:extLst>
          </p:cNvPr>
          <p:cNvPicPr>
            <a:picLocks noGrp="1" noChangeAspect="1"/>
          </p:cNvPicPr>
          <p:nvPr>
            <p:ph idx="1"/>
          </p:nvPr>
        </p:nvPicPr>
        <p:blipFill rotWithShape="1">
          <a:blip r:embed="rId2"/>
          <a:srcRect l="44535" r="44060"/>
          <a:stretch/>
        </p:blipFill>
        <p:spPr>
          <a:xfrm>
            <a:off x="927100" y="1117600"/>
            <a:ext cx="838200" cy="4342606"/>
          </a:xfrm>
          <a:prstGeom prst="rect">
            <a:avLst/>
          </a:prstGeom>
        </p:spPr>
      </p:pic>
      <p:sp>
        <p:nvSpPr>
          <p:cNvPr id="10" name="Content Placeholder 4">
            <a:extLst>
              <a:ext uri="{FF2B5EF4-FFF2-40B4-BE49-F238E27FC236}">
                <a16:creationId xmlns:a16="http://schemas.microsoft.com/office/drawing/2014/main" id="{2636251A-9292-DAA5-9806-42D915B6BBA2}"/>
              </a:ext>
            </a:extLst>
          </p:cNvPr>
          <p:cNvSpPr txBox="1">
            <a:spLocks/>
          </p:cNvSpPr>
          <p:nvPr/>
        </p:nvSpPr>
        <p:spPr>
          <a:xfrm>
            <a:off x="2262189" y="1892300"/>
            <a:ext cx="10209211" cy="397510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800" dirty="0"/>
              <a:t>Example: predicting whether the given object is pen or pencil??</a:t>
            </a:r>
          </a:p>
          <a:p>
            <a:pPr marL="0" indent="0">
              <a:buFont typeface="Arial" panose="020B0604020202020204" pitchFamily="34" charset="0"/>
              <a:buNone/>
            </a:pPr>
            <a:r>
              <a:rPr lang="en-US" sz="2800" dirty="0"/>
              <a:t>E = the experience of predicting many pens and pencil.</a:t>
            </a:r>
          </a:p>
          <a:p>
            <a:pPr marL="0" indent="0">
              <a:buFont typeface="Arial" panose="020B0604020202020204" pitchFamily="34" charset="0"/>
              <a:buNone/>
            </a:pPr>
            <a:r>
              <a:rPr lang="en-US" sz="2800" dirty="0"/>
              <a:t>T = the task of predict pen or pencil</a:t>
            </a:r>
          </a:p>
          <a:p>
            <a:pPr marL="0" indent="0">
              <a:buFont typeface="Arial" panose="020B0604020202020204" pitchFamily="34" charset="0"/>
              <a:buNone/>
            </a:pPr>
            <a:r>
              <a:rPr lang="en-US" sz="2800" dirty="0"/>
              <a:t>P = the probability that of whether it is a pen or pencil</a:t>
            </a:r>
            <a:endParaRPr lang="en-IN" sz="2800" dirty="0"/>
          </a:p>
        </p:txBody>
      </p:sp>
    </p:spTree>
    <p:extLst>
      <p:ext uri="{BB962C8B-B14F-4D97-AF65-F5344CB8AC3E}">
        <p14:creationId xmlns:p14="http://schemas.microsoft.com/office/powerpoint/2010/main" val="40213896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88E79E-957B-4270-BCD3-F3CFA8F2F769}"/>
              </a:ext>
            </a:extLst>
          </p:cNvPr>
          <p:cNvSpPr>
            <a:spLocks noGrp="1"/>
          </p:cNvSpPr>
          <p:nvPr>
            <p:ph idx="1"/>
          </p:nvPr>
        </p:nvSpPr>
        <p:spPr>
          <a:xfrm>
            <a:off x="800100" y="711200"/>
            <a:ext cx="10247311" cy="5080001"/>
          </a:xfrm>
        </p:spPr>
        <p:txBody>
          <a:bodyPr>
            <a:normAutofit lnSpcReduction="10000"/>
          </a:bodyPr>
          <a:lstStyle/>
          <a:p>
            <a:pPr marL="0" indent="0">
              <a:buNone/>
            </a:pPr>
            <a:r>
              <a:rPr lang="en-US" dirty="0"/>
              <a:t>In general, any machine learning problem can be assigned to one of two broad classifications:</a:t>
            </a:r>
          </a:p>
          <a:p>
            <a:pPr marL="0" indent="0">
              <a:buNone/>
            </a:pPr>
            <a:r>
              <a:rPr lang="en-US" dirty="0"/>
              <a:t>Supervised learning and Unsupervised learning.</a:t>
            </a:r>
          </a:p>
          <a:p>
            <a:pPr marL="0" indent="0">
              <a:buNone/>
            </a:pPr>
            <a:r>
              <a:rPr lang="en-US" dirty="0"/>
              <a:t>1) Supervised Learning: - In supervised learning, we are given a data set and 	already know what our correct output should look like, having the idea that 	there is a relationship between the input and the output. Supervised 	learning problems are categorized into "regression" and "classification" 	problems.</a:t>
            </a:r>
          </a:p>
          <a:p>
            <a:pPr marL="0" indent="0">
              <a:buNone/>
            </a:pPr>
            <a:r>
              <a:rPr lang="en-US" dirty="0"/>
              <a:t>2) In a regression problem, we are trying to predict results within a continuous 	output, meaning that we are trying to map input variables to some 	continuous function.</a:t>
            </a:r>
            <a:endParaRPr lang="en-IN" dirty="0"/>
          </a:p>
        </p:txBody>
      </p:sp>
    </p:spTree>
    <p:extLst>
      <p:ext uri="{BB962C8B-B14F-4D97-AF65-F5344CB8AC3E}">
        <p14:creationId xmlns:p14="http://schemas.microsoft.com/office/powerpoint/2010/main" val="709100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88E79E-957B-4270-BCD3-F3CFA8F2F769}"/>
              </a:ext>
            </a:extLst>
          </p:cNvPr>
          <p:cNvSpPr>
            <a:spLocks noGrp="1"/>
          </p:cNvSpPr>
          <p:nvPr>
            <p:ph idx="1"/>
          </p:nvPr>
        </p:nvSpPr>
        <p:spPr>
          <a:xfrm>
            <a:off x="800100" y="711200"/>
            <a:ext cx="10247311" cy="5080001"/>
          </a:xfrm>
        </p:spPr>
        <p:txBody>
          <a:bodyPr>
            <a:normAutofit/>
          </a:bodyPr>
          <a:lstStyle/>
          <a:p>
            <a:pPr marL="0" indent="0">
              <a:buNone/>
            </a:pPr>
            <a:r>
              <a:rPr lang="en-US" dirty="0"/>
              <a:t>3) In a classification problem, we are instead trying to predict results in a discrete 	output. In other words, we are trying to map input variables into discrete 	categories.</a:t>
            </a:r>
          </a:p>
          <a:p>
            <a:pPr marL="0" indent="0">
              <a:buNone/>
            </a:pPr>
            <a:endParaRPr lang="en-US" dirty="0"/>
          </a:p>
          <a:p>
            <a:pPr marL="0" indent="0">
              <a:buNone/>
            </a:pPr>
            <a:r>
              <a:rPr lang="en-US" b="1" u="sng" dirty="0"/>
              <a:t>Unsupervised Learning </a:t>
            </a:r>
            <a:r>
              <a:rPr lang="en-US" dirty="0"/>
              <a:t>:- Unsupervised learning allows us to approach problems 	with little or no idea what our results should look like. We can derive 	structure from data where we don't necessarily know the effect of the 	variables. We can derive this structure by clustering the data based on 	relationships among the variables in the data. With unsupervised learning 	there is no feedback based on the prediction results.</a:t>
            </a:r>
            <a:endParaRPr lang="en-IN" dirty="0"/>
          </a:p>
        </p:txBody>
      </p:sp>
    </p:spTree>
    <p:extLst>
      <p:ext uri="{BB962C8B-B14F-4D97-AF65-F5344CB8AC3E}">
        <p14:creationId xmlns:p14="http://schemas.microsoft.com/office/powerpoint/2010/main" val="1003724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214</TotalTime>
  <Words>774</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CIDFont+F1</vt:lpstr>
      <vt:lpstr>Tw Cen MT</vt:lpstr>
      <vt:lpstr>Wingdings</vt:lpstr>
      <vt:lpstr>Circuit</vt:lpstr>
      <vt:lpstr>PowerPoint Presentation</vt:lpstr>
      <vt:lpstr>Outline</vt:lpstr>
      <vt:lpstr>Introduction </vt:lpstr>
      <vt:lpstr>PowerPoint Presentation</vt:lpstr>
      <vt:lpstr>Project Summary </vt:lpstr>
      <vt:lpstr>Technology used</vt:lpstr>
      <vt:lpstr>PowerPoint Presentation</vt:lpstr>
      <vt:lpstr>PowerPoint Presentation</vt:lpstr>
      <vt:lpstr>PowerPoint Presentation</vt:lpstr>
      <vt:lpstr>Tools used</vt:lpstr>
      <vt:lpstr>How it works ?</vt:lpstr>
      <vt:lpstr>PowerPoint Presentation</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dc:creator>
  <cp:lastModifiedBy>Prateek Rajput</cp:lastModifiedBy>
  <cp:revision>10</cp:revision>
  <dcterms:created xsi:type="dcterms:W3CDTF">2022-10-12T11:11:35Z</dcterms:created>
  <dcterms:modified xsi:type="dcterms:W3CDTF">2022-10-16T16:49:38Z</dcterms:modified>
</cp:coreProperties>
</file>