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1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14.xml" ContentType="application/vnd.openxmlformats-officedocument.presentationml.slideLayout+xml"/>
  <Override PartName="/ppt/theme/theme4.xml" ContentType="application/vnd.openxmlformats-officedocument.theme+xml"/>
  <Override PartName="/ppt/slideMasters/slideMaster5.xml" ContentType="application/vnd.openxmlformats-officedocument.presentationml.slideMaster+xml"/>
  <Override PartName="/ppt/slideLayouts/slideLayout15.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16.xml" ContentType="application/vnd.openxmlformats-officedocument.presentationml.slideLayout+xml"/>
  <Override PartName="/ppt/theme/theme6.xml" ContentType="application/vnd.openxmlformats-officedocument.theme+xml"/>
  <Override PartName="/ppt/slideMasters/slideMaster7.xml" ContentType="application/vnd.openxmlformats-officedocument.presentationml.slideMaster+xml"/>
  <Override PartName="/ppt/slideLayouts/slideLayout17.xml" ContentType="application/vnd.openxmlformats-officedocument.presentationml.slideLayout+xml"/>
  <Override PartName="/ppt/theme/theme7.xml" ContentType="application/vnd.openxmlformats-officedocument.theme+xml"/>
  <Override PartName="/ppt/slideMasters/slideMaster8.xml" ContentType="application/vnd.openxmlformats-officedocument.presentationml.slideMaster+xml"/>
  <Override PartName="/ppt/slideLayouts/slideLayout18.xml" ContentType="application/vnd.openxmlformats-officedocument.presentationml.slideLayout+xml"/>
  <Override PartName="/ppt/theme/theme8.xml" ContentType="application/vnd.openxmlformats-officedocument.theme+xml"/>
  <Override PartName="/ppt/slideMasters/slideMaster9.xml" ContentType="application/vnd.openxmlformats-officedocument.presentationml.slideMaster+xml"/>
  <Override PartName="/ppt/slideLayouts/slideLayout19.xml" ContentType="application/vnd.openxmlformats-officedocument.presentationml.slideLayout+xml"/>
  <Override PartName="/ppt/theme/theme9.xml" ContentType="application/vnd.openxmlformats-officedocument.theme+xml"/>
  <Override PartName="/ppt/slideMasters/slideMaster10.xml" ContentType="application/vnd.openxmlformats-officedocument.presentationml.slideMaster+xml"/>
  <Override PartName="/ppt/slideLayouts/slideLayout20.xml" ContentType="application/vnd.openxmlformats-officedocument.presentationml.slideLayout+xml"/>
  <Override PartName="/ppt/theme/theme10.xml" ContentType="application/vnd.openxmlformats-officedocument.theme+xml"/>
  <Override PartName="/ppt/slideMasters/slideMaster11.xml" ContentType="application/vnd.openxmlformats-officedocument.presentationml.slideMaster+xml"/>
  <Override PartName="/ppt/slideLayouts/slideLayout21.xml" ContentType="application/vnd.openxmlformats-officedocument.presentationml.slideLayout+xml"/>
  <Override PartName="/ppt/theme/theme11.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handoutMasters/handoutMaster1.xml" ContentType="application/vnd.openxmlformats-officedocument.presentationml.handoutMaster+xml"/>
  <Override PartName="/ppt/theme/theme1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12"/>
  </p:notesMasterIdLst>
  <p:handoutMasterIdLst>
    <p:handoutMasterId r:id="rId13"/>
  </p:handoutMasterIdLst>
  <p:sldIdLst>
    <p:sldId id="257" r:id="rId14"/>
    <p:sldId id="258" r:id="rId15"/>
    <p:sldId id="259" r:id="rId16"/>
    <p:sldId id="260" r:id="rId17"/>
    <p:sldId id="261" r:id="rId18"/>
    <p:sldId id="262" r:id="rId19"/>
    <p:sldId id="263" r:id="rId20"/>
    <p:sldId id="264" r:id="rId21"/>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D2D0D0"/>
    <a:srgbClr val="434343"/>
    <a:srgbClr val="E2E2E2"/>
    <a:srgbClr val="EEEEEE"/>
    <a:srgbClr val="DBDADA"/>
    <a:srgbClr val="64AEAC"/>
    <a:srgbClr val="AEC19B"/>
    <a:srgbClr val="AEBA71"/>
    <a:srgbClr val="8BA7A2"/>
    <a:srgbClr val="7E9E99"/>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27534" autoAdjust="0"/>
    <p:restoredTop sz="94660"/>
  </p:normalViewPr>
  <p:slideViewPr>
    <p:cSldViewPr showGuides="1" snapToGrid="0">
      <p:cViewPr varScale="1">
        <p:scale>
          <a:sx n="105" d="100"/>
          <a:sy n="105" d="100"/>
        </p:scale>
        <p:origin x="78" y="144"/>
      </p:cViewPr>
      <p:guideLst>
        <p:guide orient="horz" pos="2131"/>
        <p:guide pos="3840"/>
      </p:guideLst>
    </p:cSldViewPr>
  </p:slideViewPr>
  <p:notesTextViewPr>
    <p:cViewPr>
      <p:scale>
        <a:sx n="1" d="1"/>
        <a:sy n="1" d="1"/>
      </p:scale>
      <p:origin x="0" y="0"/>
    </p:cViewPr>
  </p:notesTextViewPr>
  <p:sorterViewPr>
    <p:cViewPr>
      <p:scale>
        <a:sx n="100" d="100"/>
        <a:sy n="100" d="100"/>
      </p:scale>
      <p:origin x="0" y="-8092"/>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23" name=""/>
        <p:cNvGrpSpPr/>
        <p:nvPr/>
      </p:nvGrpSpPr>
      <p:grpSpPr>
        <a:xfrm>
          <a:off x="0" y="0"/>
          <a:ext cx="0" cy="0"/>
          <a:chOff x="0" y="0"/>
          <a:chExt cx="0" cy="0"/>
        </a:xfrm>
      </p:grpSpPr>
      <p:sp>
        <p:nvSpPr>
          <p:cNvPr id="1048802"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03"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804"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05"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22" name=""/>
        <p:cNvGrpSpPr/>
        <p:nvPr/>
      </p:nvGrpSpPr>
      <p:grpSpPr>
        <a:xfrm>
          <a:off x="0" y="0"/>
          <a:ext cx="0" cy="0"/>
          <a:chOff x="0" y="0"/>
          <a:chExt cx="0" cy="0"/>
        </a:xfrm>
      </p:grpSpPr>
      <p:sp>
        <p:nvSpPr>
          <p:cNvPr id="1048796"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Arial" panose="020B0604020202020204" pitchFamily="34" charset="0"/>
                <a:ea typeface="Arial" panose="020B0604020202020204" pitchFamily="34" charset="0"/>
              </a:defRPr>
            </a:lvl1pPr>
          </a:lstStyle>
          <a:p>
            <a:endParaRPr altLang="en-US" lang="zh-CN"/>
          </a:p>
        </p:txBody>
      </p:sp>
      <p:sp>
        <p:nvSpPr>
          <p:cNvPr id="1048797"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Arial" panose="020B0604020202020204" pitchFamily="34" charset="0"/>
                <a:ea typeface="Arial" panose="020B0604020202020204" pitchFamily="34" charset="0"/>
              </a:defRPr>
            </a:lvl1pPr>
          </a:lstStyle>
          <a:p>
            <a:fld id="{7FCF797E-0F98-4FBF-B001-2F886ADDD41F}" type="datetimeFigureOut">
              <a:rPr altLang="en-US" lang="zh-CN" smtClean="0"/>
            </a:fld>
            <a:endParaRPr altLang="en-US" lang="zh-CN"/>
          </a:p>
        </p:txBody>
      </p:sp>
      <p:sp>
        <p:nvSpPr>
          <p:cNvPr id="1048798"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799"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00"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Arial" panose="020B0604020202020204" pitchFamily="34" charset="0"/>
                <a:ea typeface="Arial" panose="020B0604020202020204" pitchFamily="34" charset="0"/>
              </a:defRPr>
            </a:lvl1pPr>
          </a:lstStyle>
          <a:p>
            <a:endParaRPr altLang="en-US" lang="zh-CN"/>
          </a:p>
        </p:txBody>
      </p:sp>
      <p:sp>
        <p:nvSpPr>
          <p:cNvPr id="1048801"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Arial" panose="020B0604020202020204" pitchFamily="34" charset="0"/>
                <a:ea typeface="Arial" panose="020B0604020202020204" pitchFamily="34" charset="0"/>
              </a:defRPr>
            </a:lvl1pPr>
          </a:lstStyle>
          <a:p>
            <a:fld id="{BDCD27B4-F875-477E-9EE1-9D4B0D1998A5}"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Arial" panose="020B0604020202020204" pitchFamily="34" charset="0"/>
        <a:ea typeface="Arial" panose="020B0604020202020204" pitchFamily="34" charset="0"/>
        <a:cs typeface="+mn-cs"/>
      </a:defRPr>
    </a:lvl1pPr>
    <a:lvl2pPr algn="l" defTabSz="914400" eaLnBrk="1" hangingPunct="1" latinLnBrk="0" marL="457200" rtl="0">
      <a:defRPr sz="1200" kern="1200">
        <a:solidFill>
          <a:schemeClr val="tx1"/>
        </a:solidFill>
        <a:latin typeface="Arial" panose="020B0604020202020204" pitchFamily="34" charset="0"/>
        <a:ea typeface="Arial" panose="020B0604020202020204" pitchFamily="34" charset="0"/>
        <a:cs typeface="+mn-cs"/>
      </a:defRPr>
    </a:lvl2pPr>
    <a:lvl3pPr algn="l" defTabSz="914400" eaLnBrk="1" hangingPunct="1" latinLnBrk="0" marL="914400" rtl="0">
      <a:defRPr sz="1200" kern="1200">
        <a:solidFill>
          <a:schemeClr val="tx1"/>
        </a:solidFill>
        <a:latin typeface="Arial" panose="020B0604020202020204" pitchFamily="34" charset="0"/>
        <a:ea typeface="Arial" panose="020B0604020202020204" pitchFamily="34" charset="0"/>
        <a:cs typeface="+mn-cs"/>
      </a:defRPr>
    </a:lvl3pPr>
    <a:lvl4pPr algn="l" defTabSz="914400" eaLnBrk="1" hangingPunct="1" latinLnBrk="0" marL="1371600" rtl="0">
      <a:defRPr sz="1200" kern="1200">
        <a:solidFill>
          <a:schemeClr val="tx1"/>
        </a:solidFill>
        <a:latin typeface="Arial" panose="020B0604020202020204" pitchFamily="34" charset="0"/>
        <a:ea typeface="Arial" panose="020B0604020202020204" pitchFamily="34" charset="0"/>
        <a:cs typeface="+mn-cs"/>
      </a:defRPr>
    </a:lvl4pPr>
    <a:lvl5pPr algn="l" defTabSz="914400" eaLnBrk="1" hangingPunct="1" latinLnBrk="0" marL="1828800" rtl="0">
      <a:defRPr sz="1200" kern="1200">
        <a:solidFill>
          <a:schemeClr val="tx1"/>
        </a:solidFill>
        <a:latin typeface="Arial" panose="020B0604020202020204" pitchFamily="34" charset="0"/>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3" name=""/>
        <p:cNvGrpSpPr/>
        <p:nvPr/>
      </p:nvGrpSpPr>
      <p:grpSpPr>
        <a:xfrm>
          <a:off x="0" y="0"/>
          <a:ext cx="0" cy="0"/>
          <a:chOff x="0" y="0"/>
          <a:chExt cx="0" cy="0"/>
        </a:xfrm>
      </p:grpSpPr>
      <p:sp>
        <p:nvSpPr>
          <p:cNvPr id="1048746"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747"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748" name="日期占位符 3"/>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49" name="页脚占位符 4"/>
          <p:cNvSpPr>
            <a:spLocks noGrp="1"/>
          </p:cNvSpPr>
          <p:nvPr>
            <p:ph type="ftr" sz="quarter" idx="11"/>
          </p:nvPr>
        </p:nvSpPr>
        <p:spPr/>
        <p:txBody>
          <a:bodyPr/>
          <a:p>
            <a:endParaRPr altLang="en-US" lang="zh-CN"/>
          </a:p>
        </p:txBody>
      </p:sp>
      <p:sp>
        <p:nvSpPr>
          <p:cNvPr id="1048750" name="灯片编号占位符 5"/>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7" name=""/>
        <p:cNvGrpSpPr/>
        <p:nvPr/>
      </p:nvGrpSpPr>
      <p:grpSpPr>
        <a:xfrm>
          <a:off x="0" y="0"/>
          <a:ext cx="0" cy="0"/>
          <a:chOff x="0" y="0"/>
          <a:chExt cx="0" cy="0"/>
        </a:xfrm>
      </p:grpSpPr>
      <p:sp>
        <p:nvSpPr>
          <p:cNvPr id="1048766" name="标题 1"/>
          <p:cNvSpPr>
            <a:spLocks noGrp="1"/>
          </p:cNvSpPr>
          <p:nvPr>
            <p:ph type="title"/>
          </p:nvPr>
        </p:nvSpPr>
        <p:spPr/>
        <p:txBody>
          <a:bodyPr/>
          <a:p>
            <a:r>
              <a:rPr altLang="en-US" lang="zh-CN"/>
              <a:t>单击此处编辑母版标题样式</a:t>
            </a:r>
            <a:endParaRPr altLang="en-US" lang="zh-CN"/>
          </a:p>
        </p:txBody>
      </p:sp>
      <p:sp>
        <p:nvSpPr>
          <p:cNvPr id="1048767" name="竖排文字占位符 2"/>
          <p:cNvSpPr>
            <a:spLocks noGrp="1"/>
          </p:cNvSpPr>
          <p:nvPr>
            <p:ph type="body" orient="vert" idx="1" hasCustomPrompt="1"/>
          </p:nvPr>
        </p:nvSpPr>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68" name="日期占位符 3"/>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69" name="页脚占位符 4"/>
          <p:cNvSpPr>
            <a:spLocks noGrp="1"/>
          </p:cNvSpPr>
          <p:nvPr>
            <p:ph type="ftr" sz="quarter" idx="11"/>
          </p:nvPr>
        </p:nvSpPr>
        <p:spPr/>
        <p:txBody>
          <a:bodyPr/>
          <a:p>
            <a:endParaRPr altLang="en-US" lang="zh-CN"/>
          </a:p>
        </p:txBody>
      </p:sp>
      <p:sp>
        <p:nvSpPr>
          <p:cNvPr id="1048770" name="灯片编号占位符 5"/>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5" name=""/>
        <p:cNvGrpSpPr/>
        <p:nvPr/>
      </p:nvGrpSpPr>
      <p:grpSpPr>
        <a:xfrm>
          <a:off x="0" y="0"/>
          <a:ext cx="0" cy="0"/>
          <a:chOff x="0" y="0"/>
          <a:chExt cx="0" cy="0"/>
        </a:xfrm>
      </p:grpSpPr>
      <p:sp>
        <p:nvSpPr>
          <p:cNvPr id="1048755"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756" name="竖排文字占位符 2"/>
          <p:cNvSpPr>
            <a:spLocks noGrp="1"/>
          </p:cNvSpPr>
          <p:nvPr>
            <p:ph type="body" orient="vert" idx="1" hasCustomPrompt="1"/>
          </p:nvPr>
        </p:nvSpPr>
        <p:spPr>
          <a:xfrm>
            <a:off x="838200" y="365125"/>
            <a:ext cx="7734300" cy="5811838"/>
          </a:xfrm>
        </p:spPr>
        <p:txBody>
          <a:bodyPr vert="eaVert"/>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57" name="日期占位符 3"/>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58" name="页脚占位符 4"/>
          <p:cNvSpPr>
            <a:spLocks noGrp="1"/>
          </p:cNvSpPr>
          <p:nvPr>
            <p:ph type="ftr" sz="quarter" idx="11"/>
          </p:nvPr>
        </p:nvSpPr>
        <p:spPr/>
        <p:txBody>
          <a:bodyPr/>
          <a:p>
            <a:endParaRPr altLang="en-US" lang="zh-CN"/>
          </a:p>
        </p:txBody>
      </p:sp>
      <p:sp>
        <p:nvSpPr>
          <p:cNvPr id="1048759" name="灯片编号占位符 5"/>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09" name=""/>
        <p:cNvGrpSpPr/>
        <p:nvPr/>
      </p:nvGrpSpPr>
      <p:grpSpPr>
        <a:xfrm>
          <a:off x="0" y="0"/>
          <a:ext cx="0" cy="0"/>
          <a:chOff x="0" y="0"/>
          <a:chExt cx="0" cy="0"/>
        </a:xfrm>
      </p:grpSpPr>
      <p:sp>
        <p:nvSpPr>
          <p:cNvPr id="104873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73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733" name="日期占位符 3"/>
          <p:cNvSpPr>
            <a:spLocks noGrp="1"/>
          </p:cNvSpPr>
          <p:nvPr>
            <p:ph type="dt" sz="half" idx="10"/>
          </p:nvPr>
        </p:nvSpPr>
        <p:spPr/>
        <p:txBody>
          <a:bodyPr/>
          <a:p>
            <a:fld id="{202087CC-62F7-4E36-91BC-CE7427806420}" type="datetimeFigureOut">
              <a:rPr altLang="en-US" lang="zh-CN" smtClean="0"/>
              <a:t>2015/2/2</a:t>
            </a:fld>
            <a:endParaRPr altLang="en-US" lang="zh-CN"/>
          </a:p>
        </p:txBody>
      </p:sp>
      <p:sp>
        <p:nvSpPr>
          <p:cNvPr id="1048734" name="页脚占位符 4"/>
          <p:cNvSpPr>
            <a:spLocks noGrp="1"/>
          </p:cNvSpPr>
          <p:nvPr>
            <p:ph type="ftr" sz="quarter" idx="11"/>
          </p:nvPr>
        </p:nvSpPr>
        <p:spPr/>
        <p:txBody>
          <a:bodyPr/>
          <a:p>
            <a:endParaRPr altLang="en-US" lang="zh-CN"/>
          </a:p>
        </p:txBody>
      </p:sp>
      <p:sp>
        <p:nvSpPr>
          <p:cNvPr id="1048735" name="灯片编号占位符 5"/>
          <p:cNvSpPr>
            <a:spLocks noGrp="1"/>
          </p:cNvSpPr>
          <p:nvPr>
            <p:ph type="sldNum" sz="quarter" idx="12"/>
          </p:nvPr>
        </p:nvSpPr>
        <p:spPr/>
        <p:txBody>
          <a:bodyPr/>
          <a:p>
            <a:fld id="{BEA3A76C-C44A-4C0E-871A-891100A2AB77}" type="slidenum">
              <a:rPr altLang="en-US" lang="zh-CN" smtClean="0"/>
              <a:t>‹#›</a:t>
            </a:fld>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5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lang="en-US"/>
          </a:p>
        </p:txBody>
      </p:sp>
      <p:sp>
        <p:nvSpPr>
          <p:cNvPr id="10486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pp Design 01">
    <p:spTree>
      <p:nvGrpSpPr>
        <p:cNvPr id="64"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60" name=""/>
        <p:cNvGrpSpPr/>
        <p:nvPr/>
      </p:nvGrpSpPr>
      <p:grpSpPr>
        <a:xfrm>
          <a:off x="0" y="0"/>
          <a:ext cx="0" cy="0"/>
          <a:chOff x="0" y="0"/>
          <a:chExt cx="0" cy="0"/>
        </a:xfrm>
      </p:grpSpPr>
      <p:sp>
        <p:nvSpPr>
          <p:cNvPr id="1048622" name="Date Placeholder 1"/>
          <p:cNvSpPr>
            <a:spLocks noGrp="1"/>
          </p:cNvSpPr>
          <p:nvPr>
            <p:ph type="dt" sz="half" idx="10"/>
          </p:nvPr>
        </p:nvSpPr>
        <p:spPr/>
        <p:txBody>
          <a:bodyPr/>
          <a:p>
            <a:fld id="{09BDC11D-C56D-43F7-9324-A802D50A1050}" type="datetimeFigureOut">
              <a:rPr lang="en-US" smtClean="0">
                <a:solidFill>
                  <a:srgbClr val="7E7E7E">
                    <a:tint val="75000"/>
                  </a:srgbClr>
                </a:solidFill>
              </a:rPr>
            </a:fld>
            <a:endParaRPr lang="en-US">
              <a:solidFill>
                <a:srgbClr val="7E7E7E">
                  <a:tint val="75000"/>
                </a:srgbClr>
              </a:solidFill>
            </a:endParaRPr>
          </a:p>
        </p:txBody>
      </p:sp>
      <p:sp>
        <p:nvSpPr>
          <p:cNvPr id="1048623" name="Footer Placeholder 2"/>
          <p:cNvSpPr>
            <a:spLocks noGrp="1"/>
          </p:cNvSpPr>
          <p:nvPr>
            <p:ph type="ftr" sz="quarter" idx="11"/>
          </p:nvPr>
        </p:nvSpPr>
        <p:spPr/>
        <p:txBody>
          <a:bodyPr/>
          <a:p>
            <a:endParaRPr lang="en-US">
              <a:solidFill>
                <a:srgbClr val="7E7E7E">
                  <a:tint val="75000"/>
                </a:srgbClr>
              </a:solidFill>
            </a:endParaRPr>
          </a:p>
        </p:txBody>
      </p:sp>
      <p:sp>
        <p:nvSpPr>
          <p:cNvPr id="1048624" name="Slide Number Placeholder 3"/>
          <p:cNvSpPr>
            <a:spLocks noGrp="1"/>
          </p:cNvSpPr>
          <p:nvPr>
            <p:ph type="sldNum" sz="quarter" idx="12"/>
          </p:nvPr>
        </p:nvSpPr>
        <p:spPr/>
        <p:txBody>
          <a:bodyPr/>
          <a:lstStyle>
            <a:lvl1pPr>
              <a:defRPr>
                <a:latin typeface="Arial" panose="020B0604020202020204" pitchFamily="34" charset="0"/>
              </a:defRPr>
            </a:lvl1pPr>
          </a:lstStyle>
          <a:p>
            <a:fld id="{E16EE1C3-4C97-4D89-86D4-AB0FC9C35DCF}" type="slidenum">
              <a:rPr lang="en-US" smtClean="0">
                <a:solidFill>
                  <a:srgbClr val="7E7E7E">
                    <a:tint val="75000"/>
                  </a:srgbClr>
                </a:solidFill>
              </a:rPr>
            </a:fld>
            <a:endParaRPr lang="en-US">
              <a:solidFill>
                <a:srgbClr val="7E7E7E">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56" name=""/>
        <p:cNvGrpSpPr/>
        <p:nvPr/>
      </p:nvGrpSpPr>
      <p:grpSpPr>
        <a:xfrm>
          <a:off x="0" y="0"/>
          <a:ext cx="0" cy="0"/>
          <a:chOff x="0" y="0"/>
          <a:chExt cx="0" cy="0"/>
        </a:xfrm>
      </p:grpSpPr>
      <p:sp>
        <p:nvSpPr>
          <p:cNvPr id="1048612" name="Date Placeholder 1"/>
          <p:cNvSpPr>
            <a:spLocks noGrp="1"/>
          </p:cNvSpPr>
          <p:nvPr>
            <p:ph type="dt" sz="half" idx="10"/>
          </p:nvPr>
        </p:nvSpPr>
        <p:spPr/>
        <p:txBody>
          <a:bodyPr/>
          <a:p>
            <a:fld id="{09BDC11D-C56D-43F7-9324-A802D50A1050}" type="datetimeFigureOut">
              <a:rPr lang="en-US" smtClean="0">
                <a:solidFill>
                  <a:srgbClr val="7E7E7E">
                    <a:tint val="75000"/>
                  </a:srgbClr>
                </a:solidFill>
              </a:rPr>
            </a:fld>
            <a:endParaRPr lang="en-US">
              <a:solidFill>
                <a:srgbClr val="7E7E7E">
                  <a:tint val="75000"/>
                </a:srgbClr>
              </a:solidFill>
            </a:endParaRPr>
          </a:p>
        </p:txBody>
      </p:sp>
      <p:sp>
        <p:nvSpPr>
          <p:cNvPr id="1048613" name="Footer Placeholder 2"/>
          <p:cNvSpPr>
            <a:spLocks noGrp="1"/>
          </p:cNvSpPr>
          <p:nvPr>
            <p:ph type="ftr" sz="quarter" idx="11"/>
          </p:nvPr>
        </p:nvSpPr>
        <p:spPr/>
        <p:txBody>
          <a:bodyPr/>
          <a:p>
            <a:endParaRPr lang="en-US">
              <a:solidFill>
                <a:srgbClr val="7E7E7E">
                  <a:tint val="75000"/>
                </a:srgbClr>
              </a:solidFill>
            </a:endParaRPr>
          </a:p>
        </p:txBody>
      </p:sp>
      <p:sp>
        <p:nvSpPr>
          <p:cNvPr id="1048614" name="Slide Number Placeholder 3"/>
          <p:cNvSpPr>
            <a:spLocks noGrp="1"/>
          </p:cNvSpPr>
          <p:nvPr>
            <p:ph type="sldNum" sz="quarter" idx="12"/>
          </p:nvPr>
        </p:nvSpPr>
        <p:spPr/>
        <p:txBody>
          <a:bodyPr/>
          <a:lstStyle>
            <a:lvl1pPr>
              <a:defRPr>
                <a:latin typeface="Arial" panose="020B0604020202020204" pitchFamily="34" charset="0"/>
              </a:defRPr>
            </a:lvl1pPr>
          </a:lstStyle>
          <a:p>
            <a:fld id="{E16EE1C3-4C97-4D89-86D4-AB0FC9C35DCF}" type="slidenum">
              <a:rPr lang="en-US" smtClean="0">
                <a:solidFill>
                  <a:srgbClr val="7E7E7E">
                    <a:tint val="75000"/>
                  </a:srgbClr>
                </a:solidFill>
              </a:rPr>
            </a:fld>
            <a:endParaRPr lang="en-US">
              <a:solidFill>
                <a:srgbClr val="7E7E7E">
                  <a:tint val="75000"/>
                </a:srgbClr>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48" name=""/>
        <p:cNvGrpSpPr/>
        <p:nvPr/>
      </p:nvGrpSpPr>
      <p:grpSpPr>
        <a:xfrm>
          <a:off x="0" y="0"/>
          <a:ext cx="0" cy="0"/>
          <a:chOff x="0" y="0"/>
          <a:chExt cx="0" cy="0"/>
        </a:xfrm>
      </p:grpSpPr>
      <p:sp>
        <p:nvSpPr>
          <p:cNvPr id="1048594" name="日期占位符 1"/>
          <p:cNvSpPr>
            <a:spLocks noGrp="1"/>
          </p:cNvSpPr>
          <p:nvPr>
            <p:ph type="dt" sz="half" idx="10"/>
          </p:nvPr>
        </p:nvSpPr>
        <p:spPr/>
        <p:txBody>
          <a:bodyPr/>
          <a:p>
            <a:pPr defTabSz="914400"/>
            <a:fld id="{82F288E0-7875-42C4-84C8-98DBBD3BF4D2}" type="datetimeFigureOut">
              <a:rPr altLang="en-US" lang="zh-CN" smtClean="0">
                <a:solidFill>
                  <a:prstClr val="black">
                    <a:tint val="75000"/>
                  </a:prstClr>
                </a:solidFill>
                <a:latin typeface="Calibri" panose="020F0502020204030204"/>
                <a:ea typeface="Arial" panose="020B0604020202020204" pitchFamily="34" charset="0"/>
              </a:rPr>
            </a:fld>
            <a:endParaRPr altLang="en-US" lang="zh-CN">
              <a:solidFill>
                <a:prstClr val="black">
                  <a:tint val="75000"/>
                </a:prstClr>
              </a:solidFill>
              <a:latin typeface="Calibri" panose="020F0502020204030204"/>
              <a:ea typeface="Arial" panose="020B0604020202020204" pitchFamily="34" charset="0"/>
            </a:endParaRPr>
          </a:p>
        </p:txBody>
      </p:sp>
      <p:sp>
        <p:nvSpPr>
          <p:cNvPr id="1048595" name="页脚占位符 2"/>
          <p:cNvSpPr>
            <a:spLocks noGrp="1"/>
          </p:cNvSpPr>
          <p:nvPr>
            <p:ph type="ftr" sz="quarter" idx="11"/>
          </p:nvPr>
        </p:nvSpPr>
        <p:spPr/>
        <p:txBody>
          <a:bodyPr/>
          <a:lstStyle>
            <a:lvl1pPr>
              <a:defRPr>
                <a:ea typeface="Arial" panose="020B0604020202020204" pitchFamily="34" charset="0"/>
              </a:defRPr>
            </a:lvl1pPr>
          </a:lstStyle>
          <a:p>
            <a:pPr defTabSz="914400"/>
            <a:endParaRPr altLang="en-US" lang="zh-CN">
              <a:solidFill>
                <a:prstClr val="black">
                  <a:tint val="75000"/>
                </a:prstClr>
              </a:solidFill>
              <a:latin typeface="Calibri" panose="020F0502020204030204"/>
            </a:endParaRPr>
          </a:p>
        </p:txBody>
      </p:sp>
      <p:sp>
        <p:nvSpPr>
          <p:cNvPr id="1048596" name="灯片编号占位符 3"/>
          <p:cNvSpPr>
            <a:spLocks noGrp="1"/>
          </p:cNvSpPr>
          <p:nvPr>
            <p:ph type="sldNum" sz="quarter" idx="12"/>
          </p:nvPr>
        </p:nvSpPr>
        <p:spPr/>
        <p:txBody>
          <a:bodyPr/>
          <a:p>
            <a:pPr defTabSz="914400"/>
            <a:fld id="{7D9BB5D0-35E4-459D-AEF3-FE4D7C45CC19}" type="slidenum">
              <a:rPr altLang="en-US" lang="zh-CN" smtClean="0">
                <a:solidFill>
                  <a:prstClr val="black">
                    <a:tint val="75000"/>
                  </a:prstClr>
                </a:solidFill>
                <a:latin typeface="Calibri" panose="020F0502020204030204"/>
                <a:ea typeface="Arial" panose="020B0604020202020204" pitchFamily="34" charset="0"/>
              </a:rPr>
            </a:fld>
            <a:endParaRPr altLang="en-US" lang="zh-CN">
              <a:solidFill>
                <a:prstClr val="black">
                  <a:tint val="75000"/>
                </a:prstClr>
              </a:solidFill>
              <a:latin typeface="Calibri" panose="020F0502020204030204"/>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2" name=""/>
        <p:cNvGrpSpPr/>
        <p:nvPr/>
      </p:nvGrpSpPr>
      <p:grpSpPr>
        <a:xfrm>
          <a:off x="0" y="0"/>
          <a:ext cx="0" cy="0"/>
          <a:chOff x="0" y="0"/>
          <a:chExt cx="0" cy="0"/>
        </a:xfrm>
      </p:grpSpPr>
      <p:sp>
        <p:nvSpPr>
          <p:cNvPr id="104874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74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743" name="日期占位符 3"/>
          <p:cNvSpPr>
            <a:spLocks noGrp="1"/>
          </p:cNvSpPr>
          <p:nvPr>
            <p:ph type="dt" sz="half" idx="10"/>
          </p:nvPr>
        </p:nvSpPr>
        <p:spPr/>
        <p:txBody>
          <a:bodyPr/>
          <a:p>
            <a:fld id="{202087CC-62F7-4E36-91BC-CE7427806420}" type="datetimeFigureOut">
              <a:rPr altLang="en-US" lang="zh-CN" smtClean="0"/>
              <a:t>2015/2/2</a:t>
            </a:fld>
            <a:endParaRPr altLang="en-US" lang="zh-CN"/>
          </a:p>
        </p:txBody>
      </p:sp>
      <p:sp>
        <p:nvSpPr>
          <p:cNvPr id="1048744" name="页脚占位符 4"/>
          <p:cNvSpPr>
            <a:spLocks noGrp="1"/>
          </p:cNvSpPr>
          <p:nvPr>
            <p:ph type="ftr" sz="quarter" idx="11"/>
          </p:nvPr>
        </p:nvSpPr>
        <p:spPr/>
        <p:txBody>
          <a:bodyPr/>
          <a:p>
            <a:endParaRPr altLang="en-US" lang="zh-CN"/>
          </a:p>
        </p:txBody>
      </p:sp>
      <p:sp>
        <p:nvSpPr>
          <p:cNvPr id="1048745" name="灯片编号占位符 5"/>
          <p:cNvSpPr>
            <a:spLocks noGrp="1"/>
          </p:cNvSpPr>
          <p:nvPr>
            <p:ph type="sldNum" sz="quarter" idx="12"/>
          </p:nvPr>
        </p:nvSpPr>
        <p:spPr/>
        <p:txBody>
          <a:bodyPr/>
          <a:p>
            <a:fld id="{BEA3A76C-C44A-4C0E-871A-891100A2AB77}" type="slidenum">
              <a:rPr altLang="en-US" lang="zh-CN" smtClean="0"/>
              <a:t>‹#›</a:t>
            </a:fld>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79"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81" name="标题 1"/>
          <p:cNvSpPr>
            <a:spLocks noGrp="1"/>
          </p:cNvSpPr>
          <p:nvPr>
            <p:ph type="title"/>
          </p:nvPr>
        </p:nvSpPr>
        <p:spPr/>
        <p:txBody>
          <a:bodyPr/>
          <a:p>
            <a:r>
              <a:rPr altLang="en-US" lang="zh-CN"/>
              <a:t>单击此处编辑母版标题样式</a:t>
            </a:r>
            <a:endParaRPr altLang="en-US" lang="zh-CN"/>
          </a:p>
        </p:txBody>
      </p:sp>
      <p:sp>
        <p:nvSpPr>
          <p:cNvPr id="1048582" name="内容占位符 2"/>
          <p:cNvSpPr>
            <a:spLocks noGrp="1"/>
          </p:cNvSpPr>
          <p:nvPr>
            <p:ph idx="1" hasCustomPrompt="1"/>
          </p:nvPr>
        </p:nvSpPr>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83" name="日期占位符 3"/>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98" name=""/>
        <p:cNvGrpSpPr/>
        <p:nvPr/>
      </p:nvGrpSpPr>
      <p:grpSpPr>
        <a:xfrm>
          <a:off x="0" y="0"/>
          <a:ext cx="0" cy="0"/>
          <a:chOff x="0" y="0"/>
          <a:chExt cx="0" cy="0"/>
        </a:xfrm>
      </p:grpSpPr>
      <p:sp>
        <p:nvSpPr>
          <p:cNvPr id="1048701" name="标题 1"/>
          <p:cNvSpPr>
            <a:spLocks noGrp="1"/>
          </p:cNvSpPr>
          <p:nvPr>
            <p:ph type="title"/>
          </p:nvPr>
        </p:nvSpPr>
        <p:spPr/>
        <p:txBody>
          <a:bodyPr/>
          <a:p>
            <a:r>
              <a:rPr altLang="en-US" lang="zh-CN"/>
              <a:t>单击此处编辑母版标题样式</a:t>
            </a:r>
            <a:endParaRPr altLang="en-US" lang="zh-CN"/>
          </a:p>
        </p:txBody>
      </p:sp>
      <p:sp>
        <p:nvSpPr>
          <p:cNvPr id="1048702" name="内容占位符 2"/>
          <p:cNvSpPr>
            <a:spLocks noGrp="1"/>
          </p:cNvSpPr>
          <p:nvPr>
            <p:ph idx="1" hasCustomPrompt="1"/>
          </p:nvPr>
        </p:nvSpPr>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03" name="日期占位符 3"/>
          <p:cNvSpPr>
            <a:spLocks noGrp="1"/>
          </p:cNvSpPr>
          <p:nvPr>
            <p:ph type="dt" sz="half" idx="10"/>
          </p:nvPr>
        </p:nvSpPr>
        <p:spPr/>
        <p:txBody>
          <a:bodyPr/>
          <a:p>
            <a:fld id="{FD2F441C-12BA-43E3-BB54-906F7A303718}"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704" name="页脚占位符 4"/>
          <p:cNvSpPr>
            <a:spLocks noGrp="1"/>
          </p:cNvSpPr>
          <p:nvPr>
            <p:ph type="ftr" sz="quarter" idx="11"/>
          </p:nvPr>
        </p:nvSpPr>
        <p:spPr/>
        <p:txBody>
          <a:bodyPr/>
          <a:p>
            <a:endParaRPr altLang="en-US" lang="zh-CN">
              <a:solidFill>
                <a:prstClr val="black">
                  <a:tint val="75000"/>
                </a:prstClr>
              </a:solidFill>
            </a:endParaRPr>
          </a:p>
        </p:txBody>
      </p:sp>
      <p:sp>
        <p:nvSpPr>
          <p:cNvPr id="1048705" name="灯片编号占位符 5"/>
          <p:cNvSpPr>
            <a:spLocks noGrp="1"/>
          </p:cNvSpPr>
          <p:nvPr>
            <p:ph type="sldNum" sz="quarter" idx="12"/>
          </p:nvPr>
        </p:nvSpPr>
        <p:spPr/>
        <p:txBody>
          <a:bodyPr/>
          <a:p>
            <a:fld id="{B263B88D-D3E0-4820-91DF-45269071BFC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93" name=""/>
        <p:cNvGrpSpPr/>
        <p:nvPr/>
      </p:nvGrpSpPr>
      <p:grpSpPr>
        <a:xfrm>
          <a:off x="0" y="0"/>
          <a:ext cx="0" cy="0"/>
          <a:chOff x="0" y="0"/>
          <a:chExt cx="0" cy="0"/>
        </a:xfrm>
      </p:grpSpPr>
      <p:sp>
        <p:nvSpPr>
          <p:cNvPr id="1048689"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690"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691" name="日期占位符 3"/>
          <p:cNvSpPr>
            <a:spLocks noGrp="1"/>
          </p:cNvSpPr>
          <p:nvPr>
            <p:ph type="dt" sz="half" idx="10"/>
          </p:nvPr>
        </p:nvSpPr>
        <p:spPr/>
        <p:txBody>
          <a:bodyPr/>
          <a:p>
            <a:pPr defTabSz="914400"/>
            <a:fld id="{FC90233D-6623-4FA7-B772-378715BEA79F}" type="datetimeFigureOut">
              <a:rPr altLang="en-US" lang="zh-CN" smtClean="0">
                <a:solidFill>
                  <a:prstClr val="black">
                    <a:tint val="75000"/>
                  </a:prstClr>
                </a:solidFill>
                <a:latin typeface="Calibri" panose="020F0502020204030204"/>
                <a:ea typeface="Arial" panose="020B0604020202020204" pitchFamily="34" charset="0"/>
              </a:rPr>
            </a:fld>
            <a:endParaRPr altLang="en-US" lang="zh-CN">
              <a:solidFill>
                <a:prstClr val="black">
                  <a:tint val="75000"/>
                </a:prstClr>
              </a:solidFill>
              <a:latin typeface="Calibri" panose="020F0502020204030204"/>
              <a:ea typeface="Arial" panose="020B0604020202020204" pitchFamily="34" charset="0"/>
            </a:endParaRPr>
          </a:p>
        </p:txBody>
      </p:sp>
      <p:sp>
        <p:nvSpPr>
          <p:cNvPr id="1048692" name="页脚占位符 4"/>
          <p:cNvSpPr>
            <a:spLocks noGrp="1"/>
          </p:cNvSpPr>
          <p:nvPr>
            <p:ph type="ftr" sz="quarter" idx="11"/>
          </p:nvPr>
        </p:nvSpPr>
        <p:spPr/>
        <p:txBody>
          <a:bodyPr/>
          <a:lstStyle>
            <a:lvl1pPr>
              <a:defRPr>
                <a:ea typeface="Arial" panose="020B0604020202020204" pitchFamily="34" charset="0"/>
              </a:defRPr>
            </a:lvl1pPr>
          </a:lstStyle>
          <a:p>
            <a:pPr defTabSz="914400"/>
            <a:endParaRPr altLang="en-US" lang="zh-CN">
              <a:solidFill>
                <a:prstClr val="black">
                  <a:tint val="75000"/>
                </a:prstClr>
              </a:solidFill>
              <a:latin typeface="Calibri" panose="020F0502020204030204"/>
            </a:endParaRPr>
          </a:p>
        </p:txBody>
      </p:sp>
      <p:sp>
        <p:nvSpPr>
          <p:cNvPr id="1048693" name="灯片编号占位符 5"/>
          <p:cNvSpPr>
            <a:spLocks noGrp="1"/>
          </p:cNvSpPr>
          <p:nvPr>
            <p:ph type="sldNum" sz="quarter" idx="12"/>
          </p:nvPr>
        </p:nvSpPr>
        <p:spPr/>
        <p:txBody>
          <a:bodyPr/>
          <a:p>
            <a:pPr defTabSz="914400"/>
            <a:fld id="{A29F831F-6C41-4EC6-8E12-5116B983723A}" type="slidenum">
              <a:rPr altLang="en-US" lang="zh-CN" smtClean="0">
                <a:solidFill>
                  <a:prstClr val="black">
                    <a:tint val="75000"/>
                  </a:prstClr>
                </a:solidFill>
                <a:latin typeface="Calibri" panose="020F0502020204030204"/>
                <a:ea typeface="Arial" panose="020B0604020202020204" pitchFamily="34" charset="0"/>
              </a:rPr>
            </a:fld>
            <a:endParaRPr altLang="en-US" lang="zh-CN">
              <a:solidFill>
                <a:prstClr val="black">
                  <a:tint val="75000"/>
                </a:prstClr>
              </a:solidFill>
              <a:latin typeface="Calibri" panose="020F0502020204030204"/>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118" name=""/>
        <p:cNvGrpSpPr/>
        <p:nvPr/>
      </p:nvGrpSpPr>
      <p:grpSpPr>
        <a:xfrm>
          <a:off x="0" y="0"/>
          <a:ext cx="0" cy="0"/>
          <a:chOff x="0" y="0"/>
          <a:chExt cx="0" cy="0"/>
        </a:xfrm>
      </p:grpSpPr>
      <p:sp>
        <p:nvSpPr>
          <p:cNvPr id="1048771"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72"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编辑母版文本样式</a:t>
            </a:r>
            <a:endParaRPr altLang="en-US" lang="zh-CN"/>
          </a:p>
        </p:txBody>
      </p:sp>
      <p:sp>
        <p:nvSpPr>
          <p:cNvPr id="1048773" name="日期占位符 3"/>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74" name="页脚占位符 4"/>
          <p:cNvSpPr>
            <a:spLocks noGrp="1"/>
          </p:cNvSpPr>
          <p:nvPr>
            <p:ph type="ftr" sz="quarter" idx="11"/>
          </p:nvPr>
        </p:nvSpPr>
        <p:spPr/>
        <p:txBody>
          <a:bodyPr/>
          <a:p>
            <a:endParaRPr altLang="en-US" lang="zh-CN"/>
          </a:p>
        </p:txBody>
      </p:sp>
      <p:sp>
        <p:nvSpPr>
          <p:cNvPr id="1048775" name="灯片编号占位符 5"/>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119" name=""/>
        <p:cNvGrpSpPr/>
        <p:nvPr/>
      </p:nvGrpSpPr>
      <p:grpSpPr>
        <a:xfrm>
          <a:off x="0" y="0"/>
          <a:ext cx="0" cy="0"/>
          <a:chOff x="0" y="0"/>
          <a:chExt cx="0" cy="0"/>
        </a:xfrm>
      </p:grpSpPr>
      <p:sp>
        <p:nvSpPr>
          <p:cNvPr id="1048776" name="标题 1"/>
          <p:cNvSpPr>
            <a:spLocks noGrp="1"/>
          </p:cNvSpPr>
          <p:nvPr>
            <p:ph type="title"/>
          </p:nvPr>
        </p:nvSpPr>
        <p:spPr/>
        <p:txBody>
          <a:bodyPr/>
          <a:p>
            <a:r>
              <a:rPr altLang="en-US" lang="zh-CN"/>
              <a:t>单击此处编辑母版标题样式</a:t>
            </a:r>
            <a:endParaRPr altLang="en-US" lang="zh-CN"/>
          </a:p>
        </p:txBody>
      </p:sp>
      <p:sp>
        <p:nvSpPr>
          <p:cNvPr id="1048777" name="内容占位符 2"/>
          <p:cNvSpPr>
            <a:spLocks noGrp="1"/>
          </p:cNvSpPr>
          <p:nvPr>
            <p:ph sz="half" idx="1" hasCustomPrompt="1"/>
          </p:nvPr>
        </p:nvSpPr>
        <p:spPr>
          <a:xfrm>
            <a:off x="838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78" name="内容占位符 3"/>
          <p:cNvSpPr>
            <a:spLocks noGrp="1"/>
          </p:cNvSpPr>
          <p:nvPr>
            <p:ph sz="half" idx="2" hasCustomPrompt="1"/>
          </p:nvPr>
        </p:nvSpPr>
        <p:spPr>
          <a:xfrm>
            <a:off x="6172200" y="1825625"/>
            <a:ext cx="5181600" cy="435133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79" name="日期占位符 4"/>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80" name="页脚占位符 5"/>
          <p:cNvSpPr>
            <a:spLocks noGrp="1"/>
          </p:cNvSpPr>
          <p:nvPr>
            <p:ph type="ftr" sz="quarter" idx="11"/>
          </p:nvPr>
        </p:nvSpPr>
        <p:spPr/>
        <p:txBody>
          <a:bodyPr/>
          <a:p>
            <a:endParaRPr altLang="en-US" lang="zh-CN"/>
          </a:p>
        </p:txBody>
      </p:sp>
      <p:sp>
        <p:nvSpPr>
          <p:cNvPr id="1048781" name="灯片编号占位符 6"/>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0" name=""/>
        <p:cNvGrpSpPr/>
        <p:nvPr/>
      </p:nvGrpSpPr>
      <p:grpSpPr>
        <a:xfrm>
          <a:off x="0" y="0"/>
          <a:ext cx="0" cy="0"/>
          <a:chOff x="0" y="0"/>
          <a:chExt cx="0" cy="0"/>
        </a:xfrm>
      </p:grpSpPr>
      <p:sp>
        <p:nvSpPr>
          <p:cNvPr id="1048782"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783"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784" name="内容占位符 3"/>
          <p:cNvSpPr>
            <a:spLocks noGrp="1"/>
          </p:cNvSpPr>
          <p:nvPr>
            <p:ph sz="half" idx="2" hasCustomPrompt="1"/>
          </p:nvPr>
        </p:nvSpPr>
        <p:spPr>
          <a:xfrm>
            <a:off x="839788" y="2505075"/>
            <a:ext cx="5157787"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5"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编辑母版文本样式</a:t>
            </a:r>
            <a:endParaRPr altLang="en-US" lang="zh-CN"/>
          </a:p>
        </p:txBody>
      </p:sp>
      <p:sp>
        <p:nvSpPr>
          <p:cNvPr id="1048786" name="内容占位符 5"/>
          <p:cNvSpPr>
            <a:spLocks noGrp="1"/>
          </p:cNvSpPr>
          <p:nvPr>
            <p:ph sz="quarter" idx="4" hasCustomPrompt="1"/>
          </p:nvPr>
        </p:nvSpPr>
        <p:spPr>
          <a:xfrm>
            <a:off x="6172200" y="2505075"/>
            <a:ext cx="5183188" cy="3684588"/>
          </a:xfrm>
        </p:spPr>
        <p:txBody>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7" name="日期占位符 6"/>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88" name="页脚占位符 7"/>
          <p:cNvSpPr>
            <a:spLocks noGrp="1"/>
          </p:cNvSpPr>
          <p:nvPr>
            <p:ph type="ftr" sz="quarter" idx="11"/>
          </p:nvPr>
        </p:nvSpPr>
        <p:spPr/>
        <p:txBody>
          <a:bodyPr/>
          <a:p>
            <a:endParaRPr altLang="en-US" lang="zh-CN"/>
          </a:p>
        </p:txBody>
      </p:sp>
      <p:sp>
        <p:nvSpPr>
          <p:cNvPr id="1048789" name="灯片编号占位符 8"/>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4" name=""/>
        <p:cNvGrpSpPr/>
        <p:nvPr/>
      </p:nvGrpSpPr>
      <p:grpSpPr>
        <a:xfrm>
          <a:off x="0" y="0"/>
          <a:ext cx="0" cy="0"/>
          <a:chOff x="0" y="0"/>
          <a:chExt cx="0" cy="0"/>
        </a:xfrm>
      </p:grpSpPr>
      <p:sp>
        <p:nvSpPr>
          <p:cNvPr id="1048751" name="标题 1"/>
          <p:cNvSpPr>
            <a:spLocks noGrp="1"/>
          </p:cNvSpPr>
          <p:nvPr>
            <p:ph type="title"/>
          </p:nvPr>
        </p:nvSpPr>
        <p:spPr/>
        <p:txBody>
          <a:bodyPr/>
          <a:p>
            <a:r>
              <a:rPr altLang="en-US" lang="zh-CN"/>
              <a:t>单击此处编辑母版标题样式</a:t>
            </a:r>
            <a:endParaRPr altLang="en-US" lang="zh-CN"/>
          </a:p>
        </p:txBody>
      </p:sp>
      <p:sp>
        <p:nvSpPr>
          <p:cNvPr id="1048752" name="日期占位符 2"/>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53" name="页脚占位符 3"/>
          <p:cNvSpPr>
            <a:spLocks noGrp="1"/>
          </p:cNvSpPr>
          <p:nvPr>
            <p:ph type="ftr" sz="quarter" idx="11"/>
          </p:nvPr>
        </p:nvSpPr>
        <p:spPr/>
        <p:txBody>
          <a:bodyPr/>
          <a:p>
            <a:endParaRPr altLang="en-US" lang="zh-CN"/>
          </a:p>
        </p:txBody>
      </p:sp>
      <p:sp>
        <p:nvSpPr>
          <p:cNvPr id="1048754" name="灯片编号占位符 4"/>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sp>
        <p:nvSpPr>
          <p:cNvPr id="1048635" name="日期占位符 1"/>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636" name="页脚占位符 2"/>
          <p:cNvSpPr>
            <a:spLocks noGrp="1"/>
          </p:cNvSpPr>
          <p:nvPr>
            <p:ph type="ftr" sz="quarter" idx="11"/>
          </p:nvPr>
        </p:nvSpPr>
        <p:spPr/>
        <p:txBody>
          <a:bodyPr/>
          <a:p>
            <a:endParaRPr altLang="en-US" lang="zh-CN"/>
          </a:p>
        </p:txBody>
      </p:sp>
      <p:sp>
        <p:nvSpPr>
          <p:cNvPr id="1048637" name="灯片编号占位符 3"/>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121" name=""/>
        <p:cNvGrpSpPr/>
        <p:nvPr/>
      </p:nvGrpSpPr>
      <p:grpSpPr>
        <a:xfrm>
          <a:off x="0" y="0"/>
          <a:ext cx="0" cy="0"/>
          <a:chOff x="0" y="0"/>
          <a:chExt cx="0" cy="0"/>
        </a:xfrm>
      </p:grpSpPr>
      <p:sp>
        <p:nvSpPr>
          <p:cNvPr id="1048790"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91"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92"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8793" name="日期占位符 4"/>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94" name="页脚占位符 5"/>
          <p:cNvSpPr>
            <a:spLocks noGrp="1"/>
          </p:cNvSpPr>
          <p:nvPr>
            <p:ph type="ftr" sz="quarter" idx="11"/>
          </p:nvPr>
        </p:nvSpPr>
        <p:spPr/>
        <p:txBody>
          <a:bodyPr/>
          <a:p>
            <a:endParaRPr altLang="en-US" lang="zh-CN"/>
          </a:p>
        </p:txBody>
      </p:sp>
      <p:sp>
        <p:nvSpPr>
          <p:cNvPr id="1048795" name="灯片编号占位符 6"/>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116" name=""/>
        <p:cNvGrpSpPr/>
        <p:nvPr/>
      </p:nvGrpSpPr>
      <p:grpSpPr>
        <a:xfrm>
          <a:off x="0" y="0"/>
          <a:ext cx="0" cy="0"/>
          <a:chOff x="0" y="0"/>
          <a:chExt cx="0" cy="0"/>
        </a:xfrm>
      </p:grpSpPr>
      <p:sp>
        <p:nvSpPr>
          <p:cNvPr id="1048760"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61"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2"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编辑母版文本样式</a:t>
            </a:r>
            <a:endParaRPr altLang="en-US" lang="zh-CN"/>
          </a:p>
        </p:txBody>
      </p:sp>
      <p:sp>
        <p:nvSpPr>
          <p:cNvPr id="1048763" name="日期占位符 4"/>
          <p:cNvSpPr>
            <a:spLocks noGrp="1"/>
          </p:cNvSpPr>
          <p:nvPr>
            <p:ph type="dt" sz="half" idx="10"/>
          </p:nvPr>
        </p:nvSpPr>
        <p:spPr/>
        <p:txBody>
          <a:bodyPr/>
          <a:p>
            <a:fld id="{97BF4A51-10B2-433A-ADB8-406F392DA89E}" type="datetimeFigureOut">
              <a:rPr altLang="en-US" lang="zh-CN" smtClean="0"/>
            </a:fld>
            <a:endParaRPr altLang="en-US" lang="zh-CN"/>
          </a:p>
        </p:txBody>
      </p:sp>
      <p:sp>
        <p:nvSpPr>
          <p:cNvPr id="1048764" name="页脚占位符 5"/>
          <p:cNvSpPr>
            <a:spLocks noGrp="1"/>
          </p:cNvSpPr>
          <p:nvPr>
            <p:ph type="ftr" sz="quarter" idx="11"/>
          </p:nvPr>
        </p:nvSpPr>
        <p:spPr/>
        <p:txBody>
          <a:bodyPr/>
          <a:p>
            <a:endParaRPr altLang="en-US" lang="zh-CN"/>
          </a:p>
        </p:txBody>
      </p:sp>
      <p:sp>
        <p:nvSpPr>
          <p:cNvPr id="1048765" name="灯片编号占位符 6"/>
          <p:cNvSpPr>
            <a:spLocks noGrp="1"/>
          </p:cNvSpPr>
          <p:nvPr>
            <p:ph type="sldNum" sz="quarter" idx="12"/>
          </p:nvPr>
        </p:nvSpPr>
        <p:spPr/>
        <p:txBody>
          <a:bodyPr/>
          <a:p>
            <a:fld id="{8C253F59-1630-4D8F-A124-436A6BF89A18}" type="slidenum">
              <a:rPr altLang="en-US" lang="zh-CN"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97BF4A51-10B2-433A-ADB8-406F392DA89E}"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8C253F59-1630-4D8F-A124-436A6BF89A18}"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6" name=""/>
        <p:cNvGrpSpPr/>
        <p:nvPr/>
      </p:nvGrpSpPr>
      <p:grpSpPr>
        <a:xfrm>
          <a:off x="0" y="0"/>
          <a:ext cx="0" cy="0"/>
          <a:chOff x="0" y="0"/>
          <a:chExt cx="0" cy="0"/>
        </a:xfrm>
      </p:grpSpPr>
      <p:sp>
        <p:nvSpPr>
          <p:cNvPr id="104869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697" name="文本占位符 2"/>
          <p:cNvSpPr>
            <a:spLocks noGrp="1"/>
          </p:cNvSpPr>
          <p:nvPr>
            <p:ph type="body" idx="1"/>
          </p:nvPr>
        </p:nvSpPr>
        <p:spPr>
          <a:xfrm>
            <a:off x="838200" y="1825625"/>
            <a:ext cx="10515600" cy="4351339"/>
          </a:xfrm>
          <a:prstGeom prst="rect"/>
        </p:spPr>
        <p:txBody>
          <a:bodyPr bIns="45720" lIns="91440" rIns="91440" rtlCol="0" tIns="45720" vert="horz">
            <a:normAutofit/>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98" name="日期占位符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FD2F441C-12BA-43E3-BB54-906F7A303718}"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699" name="页脚占位符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altLang="en-US" lang="zh-CN">
              <a:solidFill>
                <a:prstClr val="black">
                  <a:tint val="75000"/>
                </a:prstClr>
              </a:solidFill>
            </a:endParaRPr>
          </a:p>
        </p:txBody>
      </p:sp>
      <p:sp>
        <p:nvSpPr>
          <p:cNvPr id="1048700" name="灯片编号占位符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B263B88D-D3E0-4820-91DF-45269071BFC9}" type="slidenum">
              <a:rPr altLang="en-US" lang="zh-CN" smtClean="0">
                <a:solidFill>
                  <a:prstClr val="black">
                    <a:tint val="75000"/>
                  </a:prstClr>
                </a:solidFill>
              </a:rPr>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78"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1" name=""/>
        <p:cNvGrpSpPr/>
        <p:nvPr/>
      </p:nvGrpSpPr>
      <p:grpSpPr>
        <a:xfrm>
          <a:off x="0" y="0"/>
          <a:ext cx="0" cy="0"/>
          <a:chOff x="0" y="0"/>
          <a:chExt cx="0" cy="0"/>
        </a:xfrm>
      </p:grpSpPr>
      <p:sp>
        <p:nvSpPr>
          <p:cNvPr id="1048684"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685"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86"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FC90233D-6623-4FA7-B772-378715BEA79F}"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687"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altLang="en-US" lang="zh-CN">
              <a:solidFill>
                <a:prstClr val="black">
                  <a:tint val="75000"/>
                </a:prstClr>
              </a:solidFill>
            </a:endParaRPr>
          </a:p>
        </p:txBody>
      </p:sp>
      <p:sp>
        <p:nvSpPr>
          <p:cNvPr id="1048688"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A29F831F-6C41-4EC6-8E12-5116B983723A}" type="slidenum">
              <a:rPr altLang="en-US" lang="zh-CN" smtClean="0">
                <a:solidFill>
                  <a:prstClr val="black">
                    <a:tint val="75000"/>
                  </a:prstClr>
                </a:solidFill>
              </a:rPr>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77"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07" name=""/>
        <p:cNvGrpSpPr/>
        <p:nvPr/>
      </p:nvGrpSpPr>
      <p:grpSpPr>
        <a:xfrm>
          <a:off x="0" y="0"/>
          <a:ext cx="0" cy="0"/>
          <a:chOff x="0" y="0"/>
          <a:chExt cx="0" cy="0"/>
        </a:xfrm>
      </p:grpSpPr>
      <p:sp>
        <p:nvSpPr>
          <p:cNvPr id="1048726" name="标题占位符 1"/>
          <p:cNvSpPr>
            <a:spLocks noGrp="1"/>
          </p:cNvSpPr>
          <p:nvPr>
            <p:ph type="title"/>
          </p:nvPr>
        </p:nvSpPr>
        <p:spPr>
          <a:xfrm>
            <a:off x="838200" y="365125"/>
            <a:ext cx="10515600" cy="1325563"/>
          </a:xfrm>
          <a:prstGeom prst="rect"/>
          <a:effectLst>
            <a:outerShdw algn="ctr" blurRad="88900" dir="5400000" dist="101600" rotWithShape="0">
              <a:srgbClr val="000000">
                <a:alpha val="2000"/>
              </a:srgbClr>
            </a:outerShdw>
          </a:effectLst>
        </p:spPr>
        <p:txBody>
          <a:bodyPr anchor="ctr" bIns="45720" lIns="91440" rIns="91440" rtlCol="0" tIns="45720" vert="horz">
            <a:normAutofit/>
          </a:bodyPr>
          <a:p>
            <a:r>
              <a:rPr altLang="en-US" lang="zh-CN"/>
              <a:t>单击此处编辑母版标题样式</a:t>
            </a:r>
            <a:endParaRPr altLang="en-US" lang="zh-CN"/>
          </a:p>
        </p:txBody>
      </p:sp>
      <p:sp>
        <p:nvSpPr>
          <p:cNvPr id="104872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82F288E0-7875-42C4-84C8-98DBBD3BF4D2}" type="datetimeFigureOut">
              <a:rPr altLang="en-US" lang="zh-CN" smtClean="0"/>
            </a:fld>
            <a:endParaRPr altLang="en-US" lang="zh-CN"/>
          </a:p>
        </p:txBody>
      </p:sp>
      <p:sp>
        <p:nvSpPr>
          <p:cNvPr id="104872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altLang="en-US" lang="zh-CN"/>
          </a:p>
        </p:txBody>
      </p:sp>
      <p:sp>
        <p:nvSpPr>
          <p:cNvPr id="104873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7D9BB5D0-35E4-459D-AEF3-FE4D7C45CC19}"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79"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000" kern="1200">
          <a:solidFill>
            <a:srgbClr val="202020"/>
          </a:solidFill>
          <a:effectLst>
            <a:outerShdw algn="t" blurRad="50800" dir="5400000" dist="38100" rotWithShape="0">
              <a:prstClr val="black">
                <a:alpha val="20000"/>
              </a:prstClr>
            </a:outerShdw>
          </a:effectLst>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Arial" panose="020B0604020202020204" pitchFamily="34" charset="0"/>
          <a:ea typeface="Arial" panose="020B0604020202020204" pitchFamily="34" charset="0"/>
          <a:cs typeface="+mn-cs"/>
        </a:defRPr>
      </a:lvl1pPr>
      <a:lvl2pPr algn="l" defTabSz="914400" eaLnBrk="1" fontAlgn="auto" hangingPunct="1" indent="-228600" latinLnBrk="0" marL="575945" rtl="0">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Arial" panose="020B0604020202020204" pitchFamily="34" charset="0"/>
          <a:ea typeface="Arial" panose="020B0604020202020204" pitchFamily="34" charset="0"/>
          <a:cs typeface="+mn-cs"/>
        </a:defRPr>
      </a:lvl2pPr>
      <a:lvl3pPr algn="l" defTabSz="914400" eaLnBrk="1" fontAlgn="auto" hangingPunct="1" indent="-228600" latinLnBrk="0" marL="1007745" rtl="0">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Arial" panose="020B0604020202020204" pitchFamily="34" charset="0"/>
          <a:ea typeface="Arial" panose="020B0604020202020204" pitchFamily="34" charset="0"/>
          <a:cs typeface="+mn-cs"/>
        </a:defRPr>
      </a:lvl3pPr>
      <a:lvl4pPr algn="l" defTabSz="914400" eaLnBrk="1" fontAlgn="auto" hangingPunct="1" indent="-228600" latinLnBrk="0" marL="1511935" rtl="0">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4pPr>
      <a:lvl5pPr algn="l" defTabSz="914400" eaLnBrk="1" fontAlgn="auto" hangingPunct="1" indent="-228600" latinLnBrk="0" marL="1943735" rtl="0">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0" name=""/>
        <p:cNvGrpSpPr/>
        <p:nvPr/>
      </p:nvGrpSpPr>
      <p:grpSpPr>
        <a:xfrm>
          <a:off x="0" y="0"/>
          <a:ext cx="0" cy="0"/>
          <a:chOff x="0" y="0"/>
          <a:chExt cx="0" cy="0"/>
        </a:xfrm>
      </p:grpSpPr>
      <p:sp>
        <p:nvSpPr>
          <p:cNvPr id="1048600" name="Rectangle 1"/>
          <p:cNvSpPr>
            <a:spLocks noGrp="1" noChangeArrowheads="1"/>
          </p:cNvSpPr>
          <p:nvPr>
            <p:ph type="title"/>
          </p:nvPr>
        </p:nvSpPr>
        <p:spPr bwMode="auto">
          <a:xfrm>
            <a:off x="869951" y="1149350"/>
            <a:ext cx="10452100" cy="2317751"/>
          </a:xfrm>
          <a:prstGeom prst="rect"/>
          <a:noFill/>
          <a:ln>
            <a:noFill/>
          </a:ln>
          <a:effectLst/>
        </p:spPr>
        <p:txBody>
          <a:bodyPr anchor="b" anchorCtr="0" bIns="19050" compatLnSpc="1" lIns="19050" numCol="1" rIns="19050" tIns="19050" vert="horz" wrap="square"/>
          <a:p>
            <a:pPr lvl="0"/>
            <a:r>
              <a:rPr lang="en-US">
                <a:sym typeface="Gill Sans" charset="0"/>
              </a:rPr>
              <a:t>Click to edit Master title style</a:t>
            </a:r>
            <a:endParaRPr lang="en-US">
              <a:sym typeface="Gill Sans" charset="0"/>
            </a:endParaRPr>
          </a:p>
        </p:txBody>
      </p:sp>
      <p:sp>
        <p:nvSpPr>
          <p:cNvPr id="1048601" name="Rectangle 2"/>
          <p:cNvSpPr>
            <a:spLocks noGrp="1" noChangeArrowheads="1"/>
          </p:cNvSpPr>
          <p:nvPr>
            <p:ph type="body" idx="1"/>
          </p:nvPr>
        </p:nvSpPr>
        <p:spPr bwMode="auto">
          <a:xfrm>
            <a:off x="869951" y="3530601"/>
            <a:ext cx="10452100" cy="793751"/>
          </a:xfrm>
          <a:prstGeom prst="rect"/>
          <a:noFill/>
          <a:ln>
            <a:noFill/>
          </a:ln>
          <a:effectLst/>
        </p:spPr>
        <p:txBody>
          <a:bodyPr anchor="t" anchorCtr="0" bIns="19050" compatLnSpc="1" lIns="19050" numCol="1" rIns="19050" tIns="19050" vert="horz" wrap="square"/>
          <a:p>
            <a:pPr lvl="0"/>
            <a:r>
              <a:rPr lang="en-US">
                <a:sym typeface="Gill Sans" charset="0"/>
              </a:rPr>
              <a:t>Click to edit Master text styles</a:t>
            </a:r>
            <a:endParaRPr lang="en-US">
              <a:sym typeface="Gill Sans" charset="0"/>
            </a:endParaRPr>
          </a:p>
          <a:p>
            <a:pPr lvl="1"/>
            <a:r>
              <a:rPr lang="en-US">
                <a:sym typeface="Gill Sans" charset="0"/>
              </a:rPr>
              <a:t>Second level</a:t>
            </a:r>
            <a:endParaRPr lang="en-US">
              <a:sym typeface="Gill Sans" charset="0"/>
            </a:endParaRPr>
          </a:p>
          <a:p>
            <a:pPr lvl="2"/>
            <a:r>
              <a:rPr lang="en-US">
                <a:sym typeface="Gill Sans" charset="0"/>
              </a:rPr>
              <a:t>Third level</a:t>
            </a:r>
            <a:endParaRPr lang="en-US">
              <a:sym typeface="Gill Sans" charset="0"/>
            </a:endParaRPr>
          </a:p>
          <a:p>
            <a:pPr lvl="3"/>
            <a:r>
              <a:rPr lang="en-US">
                <a:sym typeface="Gill Sans" charset="0"/>
              </a:rPr>
              <a:t>Fourth level</a:t>
            </a:r>
            <a:endParaRPr lang="en-US">
              <a:sym typeface="Gill Sans" charset="0"/>
            </a:endParaRPr>
          </a:p>
          <a:p>
            <a:pPr lvl="4"/>
            <a:r>
              <a:rPr lang="en-US">
                <a:sym typeface="Gill Sans" charset="0"/>
              </a:rPr>
              <a:t>Fifth level</a:t>
            </a:r>
            <a:endParaRPr lang="en-US">
              <a:sym typeface="Gill Sans" charset="0"/>
            </a:endParaRPr>
          </a:p>
        </p:txBody>
      </p:sp>
    </p:spTree>
  </p:cSld>
  <p:clrMap accent1="accent1" accent2="accent2" accent3="accent3" accent4="accent4" accent5="accent5" accent6="accent6" bg1="lt1" bg2="lt2" tx1="dk1" tx2="dk2" hlink="hlink" folHlink="folHlink"/>
  <p:sldLayoutIdLst>
    <p:sldLayoutId id="2147483672"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ctr" fontAlgn="base" rtl="0">
        <a:spcBef>
          <a:spcPct val="0"/>
        </a:spcBef>
        <a:spcAft>
          <a:spcPct val="0"/>
        </a:spcAft>
        <a:defRPr sz="5865">
          <a:solidFill>
            <a:schemeClr val="tx1"/>
          </a:solidFill>
          <a:latin typeface="Arial" panose="020B0604020202020204" pitchFamily="34" charset="0"/>
          <a:ea typeface="Arial" panose="020B0604020202020204" pitchFamily="34" charset="0"/>
          <a:cs typeface="+mj-cs"/>
          <a:sym typeface="Arial" panose="020B0604020202020204" pitchFamily="34" charset="0"/>
        </a:defRPr>
      </a:lvl1pPr>
      <a:lvl2pPr algn="ctr" fontAlgn="base"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2pPr>
      <a:lvl3pPr algn="ctr" fontAlgn="base"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3pPr>
      <a:lvl4pPr algn="ctr" fontAlgn="base"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4pPr>
      <a:lvl5pPr algn="ctr" fontAlgn="base"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5pPr>
      <a:lvl6pPr algn="ctr" fontAlgn="base" marL="228600"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6pPr>
      <a:lvl7pPr algn="ctr" fontAlgn="base" marL="457200"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7pPr>
      <a:lvl8pPr algn="ctr" fontAlgn="base" marL="685800"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8pPr>
      <a:lvl9pPr algn="ctr" fontAlgn="base" marL="914400" rtl="0">
        <a:spcBef>
          <a:spcPct val="0"/>
        </a:spcBef>
        <a:spcAft>
          <a:spcPct val="0"/>
        </a:spcAft>
        <a:defRPr sz="5865">
          <a:solidFill>
            <a:schemeClr val="tx1"/>
          </a:solidFill>
          <a:latin typeface="Gill Sans" charset="0"/>
          <a:ea typeface="ヒラギノ角ゴ ProN W3" charset="0"/>
          <a:cs typeface="ヒラギノ角ゴ ProN W3" charset="0"/>
          <a:sym typeface="Gill Sans" charset="0"/>
        </a:defRPr>
      </a:lvl9pPr>
    </p:titleStyle>
    <p:bodyStyle>
      <a:lvl1pPr algn="ctr" fontAlgn="base" rtl="0">
        <a:spcBef>
          <a:spcPct val="0"/>
        </a:spcBef>
        <a:spcAft>
          <a:spcPct val="0"/>
        </a:spcAft>
        <a:defRPr sz="24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algn="ctr" fontAlgn="base" rtl="0">
        <a:spcBef>
          <a:spcPct val="0"/>
        </a:spcBef>
        <a:spcAft>
          <a:spcPct val="0"/>
        </a:spcAft>
        <a:defRPr sz="24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algn="ctr" fontAlgn="base" rtl="0">
        <a:spcBef>
          <a:spcPct val="0"/>
        </a:spcBef>
        <a:spcAft>
          <a:spcPct val="0"/>
        </a:spcAft>
        <a:defRPr sz="24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algn="ctr" fontAlgn="base" rtl="0">
        <a:spcBef>
          <a:spcPct val="0"/>
        </a:spcBef>
        <a:spcAft>
          <a:spcPct val="0"/>
        </a:spcAft>
        <a:defRPr sz="24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algn="ctr" fontAlgn="base" rtl="0">
        <a:spcBef>
          <a:spcPct val="0"/>
        </a:spcBef>
        <a:spcAft>
          <a:spcPct val="0"/>
        </a:spcAft>
        <a:defRPr sz="24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algn="ctr" fontAlgn="base" marL="228600" rtl="0">
        <a:spcBef>
          <a:spcPct val="0"/>
        </a:spcBef>
        <a:spcAft>
          <a:spcPct val="0"/>
        </a:spcAft>
        <a:defRPr sz="2400">
          <a:solidFill>
            <a:schemeClr val="tx1"/>
          </a:solidFill>
          <a:latin typeface="+mn-lt"/>
          <a:ea typeface="+mn-ea"/>
          <a:cs typeface="+mn-cs"/>
          <a:sym typeface="Gill Sans" charset="0"/>
        </a:defRPr>
      </a:lvl6pPr>
      <a:lvl7pPr algn="ctr" fontAlgn="base" marL="457200" rtl="0">
        <a:spcBef>
          <a:spcPct val="0"/>
        </a:spcBef>
        <a:spcAft>
          <a:spcPct val="0"/>
        </a:spcAft>
        <a:defRPr sz="2400">
          <a:solidFill>
            <a:schemeClr val="tx1"/>
          </a:solidFill>
          <a:latin typeface="+mn-lt"/>
          <a:ea typeface="+mn-ea"/>
          <a:cs typeface="+mn-cs"/>
          <a:sym typeface="Gill Sans" charset="0"/>
        </a:defRPr>
      </a:lvl7pPr>
      <a:lvl8pPr algn="ctr" fontAlgn="base" marL="685800" rtl="0">
        <a:spcBef>
          <a:spcPct val="0"/>
        </a:spcBef>
        <a:spcAft>
          <a:spcPct val="0"/>
        </a:spcAft>
        <a:defRPr sz="2400">
          <a:solidFill>
            <a:schemeClr val="tx1"/>
          </a:solidFill>
          <a:latin typeface="+mn-lt"/>
          <a:ea typeface="+mn-ea"/>
          <a:cs typeface="+mn-cs"/>
          <a:sym typeface="Gill Sans" charset="0"/>
        </a:defRPr>
      </a:lvl8pPr>
      <a:lvl9pPr algn="ctr" fontAlgn="base" marL="914400" rtl="0">
        <a:spcBef>
          <a:spcPct val="0"/>
        </a:spcBef>
        <a:spcAft>
          <a:spcPct val="0"/>
        </a:spcAft>
        <a:defRPr sz="2400">
          <a:solidFill>
            <a:schemeClr val="tx1"/>
          </a:solidFill>
          <a:latin typeface="+mn-lt"/>
          <a:ea typeface="+mn-ea"/>
          <a:cs typeface="+mn-cs"/>
          <a:sym typeface="Gill Sans" charset="0"/>
        </a:defRPr>
      </a:lvl9pPr>
    </p:bodyStyle>
    <p:otherStyle>
      <a:defPPr>
        <a:defRPr lang="en-US"/>
      </a:defPPr>
      <a:lvl1pPr algn="l" defTabSz="228600" eaLnBrk="1" hangingPunct="1" latinLnBrk="0" marL="0" rtl="0">
        <a:defRPr sz="935" kern="1200">
          <a:solidFill>
            <a:schemeClr val="tx1"/>
          </a:solidFill>
          <a:latin typeface="+mn-lt"/>
          <a:ea typeface="+mn-ea"/>
          <a:cs typeface="+mn-cs"/>
        </a:defRPr>
      </a:lvl1pPr>
      <a:lvl2pPr algn="l" defTabSz="228600" eaLnBrk="1" hangingPunct="1" latinLnBrk="0" marL="228600" rtl="0">
        <a:defRPr sz="935" kern="1200">
          <a:solidFill>
            <a:schemeClr val="tx1"/>
          </a:solidFill>
          <a:latin typeface="+mn-lt"/>
          <a:ea typeface="+mn-ea"/>
          <a:cs typeface="+mn-cs"/>
        </a:defRPr>
      </a:lvl2pPr>
      <a:lvl3pPr algn="l" defTabSz="228600" eaLnBrk="1" hangingPunct="1" latinLnBrk="0" marL="457200" rtl="0">
        <a:defRPr sz="935" kern="1200">
          <a:solidFill>
            <a:schemeClr val="tx1"/>
          </a:solidFill>
          <a:latin typeface="+mn-lt"/>
          <a:ea typeface="+mn-ea"/>
          <a:cs typeface="+mn-cs"/>
        </a:defRPr>
      </a:lvl3pPr>
      <a:lvl4pPr algn="l" defTabSz="228600" eaLnBrk="1" hangingPunct="1" latinLnBrk="0" marL="685800" rtl="0">
        <a:defRPr sz="935" kern="1200">
          <a:solidFill>
            <a:schemeClr val="tx1"/>
          </a:solidFill>
          <a:latin typeface="+mn-lt"/>
          <a:ea typeface="+mn-ea"/>
          <a:cs typeface="+mn-cs"/>
        </a:defRPr>
      </a:lvl4pPr>
      <a:lvl5pPr algn="l" defTabSz="228600" eaLnBrk="1" hangingPunct="1" latinLnBrk="0" marL="914400" rtl="0">
        <a:defRPr sz="935" kern="1200">
          <a:solidFill>
            <a:schemeClr val="tx1"/>
          </a:solidFill>
          <a:latin typeface="+mn-lt"/>
          <a:ea typeface="+mn-ea"/>
          <a:cs typeface="+mn-cs"/>
        </a:defRPr>
      </a:lvl5pPr>
      <a:lvl6pPr algn="l" defTabSz="228600" eaLnBrk="1" hangingPunct="1" latinLnBrk="0" marL="1143000" rtl="0">
        <a:defRPr sz="935" kern="1200">
          <a:solidFill>
            <a:schemeClr val="tx1"/>
          </a:solidFill>
          <a:latin typeface="+mn-lt"/>
          <a:ea typeface="+mn-ea"/>
          <a:cs typeface="+mn-cs"/>
        </a:defRPr>
      </a:lvl6pPr>
      <a:lvl7pPr algn="l" defTabSz="228600" eaLnBrk="1" hangingPunct="1" latinLnBrk="0" marL="1371600" rtl="0">
        <a:defRPr sz="935" kern="1200">
          <a:solidFill>
            <a:schemeClr val="tx1"/>
          </a:solidFill>
          <a:latin typeface="+mn-lt"/>
          <a:ea typeface="+mn-ea"/>
          <a:cs typeface="+mn-cs"/>
        </a:defRPr>
      </a:lvl7pPr>
      <a:lvl8pPr algn="l" defTabSz="228600" eaLnBrk="1" hangingPunct="1" latinLnBrk="0" marL="1600200" rtl="0">
        <a:defRPr sz="935" kern="1200">
          <a:solidFill>
            <a:schemeClr val="tx1"/>
          </a:solidFill>
          <a:latin typeface="+mn-lt"/>
          <a:ea typeface="+mn-ea"/>
          <a:cs typeface="+mn-cs"/>
        </a:defRPr>
      </a:lvl8pPr>
      <a:lvl9pPr algn="l" defTabSz="228600" eaLnBrk="1" hangingPunct="1" latinLnBrk="0" marL="1828800" rtl="0">
        <a:defRPr sz="9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2" name=""/>
        <p:cNvGrpSpPr/>
        <p:nvPr/>
      </p:nvGrpSpPr>
      <p:grpSpPr>
        <a:xfrm>
          <a:off x="0" y="0"/>
          <a:ext cx="0" cy="0"/>
          <a:chOff x="0" y="0"/>
          <a:chExt cx="0" cy="0"/>
        </a:xfrm>
      </p:grpSpPr>
      <p:sp>
        <p:nvSpPr>
          <p:cNvPr id="1048626" name="Title Placeholder 1"/>
          <p:cNvSpPr>
            <a:spLocks noGrp="1"/>
          </p:cNvSpPr>
          <p:nvPr>
            <p:ph type="title"/>
          </p:nvPr>
        </p:nvSpPr>
        <p:spPr>
          <a:xfrm>
            <a:off x="838200" y="365129"/>
            <a:ext cx="10515600" cy="1325563"/>
          </a:xfrm>
          <a:prstGeom prst="rect"/>
        </p:spPr>
        <p:txBody>
          <a:bodyPr anchor="ctr" bIns="91422" lIns="182843" rIns="182843" rtlCol="0" tIns="91422" vert="horz">
            <a:normAutofit/>
          </a:bodyPr>
          <a:p>
            <a:r>
              <a:rPr dirty="0" lang="en-US"/>
              <a:t>Click to edit Master title style</a:t>
            </a:r>
            <a:endParaRPr dirty="0" lang="en-US"/>
          </a:p>
        </p:txBody>
      </p:sp>
      <p:sp>
        <p:nvSpPr>
          <p:cNvPr id="1048627" name="Text Placeholder 2"/>
          <p:cNvSpPr>
            <a:spLocks noGrp="1"/>
          </p:cNvSpPr>
          <p:nvPr>
            <p:ph type="body" idx="1"/>
          </p:nvPr>
        </p:nvSpPr>
        <p:spPr>
          <a:xfrm>
            <a:off x="838200" y="1825625"/>
            <a:ext cx="10515600" cy="4351339"/>
          </a:xfrm>
          <a:prstGeom prst="rect"/>
        </p:spPr>
        <p:txBody>
          <a:bodyPr bIns="91422" lIns="182843" rIns="182843" rtlCol="0" tIns="91422"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8" name="Date Placeholder 3"/>
          <p:cNvSpPr>
            <a:spLocks noGrp="1"/>
          </p:cNvSpPr>
          <p:nvPr>
            <p:ph type="dt" sz="half" idx="2"/>
          </p:nvPr>
        </p:nvSpPr>
        <p:spPr>
          <a:xfrm>
            <a:off x="838200" y="6356355"/>
            <a:ext cx="2743200" cy="365125"/>
          </a:xfrm>
          <a:prstGeom prst="rect"/>
        </p:spPr>
        <p:txBody>
          <a:bodyPr anchor="ctr" bIns="91422" lIns="182843" rIns="182843" rtlCol="0" tIns="91422" vert="horz"/>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29" name="Footer Placeholder 4"/>
          <p:cNvSpPr>
            <a:spLocks noGrp="1"/>
          </p:cNvSpPr>
          <p:nvPr>
            <p:ph type="ftr" sz="quarter" idx="3"/>
          </p:nvPr>
        </p:nvSpPr>
        <p:spPr>
          <a:xfrm>
            <a:off x="4038600" y="6356355"/>
            <a:ext cx="4114800" cy="365125"/>
          </a:xfrm>
          <a:prstGeom prst="rect"/>
        </p:spPr>
        <p:txBody>
          <a:bodyPr anchor="ctr" bIns="91422" lIns="182843" rIns="182843" rtlCol="0" tIns="91422" vert="horz"/>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30" name="Slide Number Placeholder 5"/>
          <p:cNvSpPr>
            <a:spLocks noGrp="1"/>
          </p:cNvSpPr>
          <p:nvPr>
            <p:ph type="sldNum" sz="quarter" idx="4"/>
          </p:nvPr>
        </p:nvSpPr>
        <p:spPr>
          <a:xfrm>
            <a:off x="8610600" y="6356355"/>
            <a:ext cx="2743200" cy="365125"/>
          </a:xfrm>
          <a:prstGeom prst="rect"/>
        </p:spPr>
        <p:txBody>
          <a:bodyPr anchor="ctr" bIns="91422" lIns="182843" rIns="182843" rtlCol="0" tIns="91422" vert="horz"/>
          <a:lstStyle>
            <a:lvl1pPr algn="r">
              <a:defRPr sz="1200">
                <a:solidFill>
                  <a:schemeClr val="tx1">
                    <a:tint val="75000"/>
                  </a:schemeClr>
                </a:solidFill>
                <a:latin typeface="Lato Regular"/>
              </a:defRPr>
            </a:lvl1pPr>
          </a:lstStyle>
          <a:p>
            <a:pPr fontAlgn="base">
              <a:spcBef>
                <a:spcPct val="0"/>
              </a:spcBef>
              <a:spcAft>
                <a:spcPct val="0"/>
              </a:spcAft>
            </a:pPr>
            <a:fld id="{FCEE2C88-6C8F-484D-AF69-578F576B1F44}" type="slidenum">
              <a:rPr lang="en-US" smtClean="0">
                <a:solidFill>
                  <a:srgbClr val="7E7E7E">
                    <a:tint val="75000"/>
                  </a:srgbClr>
                </a:solidFill>
                <a:sym typeface="Arial" panose="020B0604020202020204" pitchFamily="34" charset="0"/>
              </a:rPr>
            </a:fld>
            <a:endParaRPr dirty="0" lang="en-US">
              <a:solidFill>
                <a:srgbClr val="7E7E7E">
                  <a:tint val="75000"/>
                </a:srgbClr>
              </a:solidFill>
              <a:sym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5"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hf dt="0" ftr="0" hdr="0" sldNum="1"/>
  <p:txStyles>
    <p:titleStyle>
      <a:lvl1pPr algn="l" defTabSz="913765" eaLnBrk="1" hangingPunct="1" latinLnBrk="0" rtl="0">
        <a:lnSpc>
          <a:spcPct val="90000"/>
        </a:lnSpc>
        <a:spcBef>
          <a:spcPct val="0"/>
        </a:spcBef>
        <a:buNone/>
        <a:defRPr sz="3000" kern="1200" lang="en-US">
          <a:solidFill>
            <a:schemeClr val="tx1"/>
          </a:solidFill>
          <a:latin typeface="Arial" panose="020B0604020202020204" pitchFamily="34" charset="0"/>
          <a:ea typeface="Arial" panose="020B0604020202020204" pitchFamily="34" charset="0"/>
          <a:cs typeface="+mj-cs"/>
        </a:defRPr>
      </a:lvl1pPr>
    </p:titleStyle>
    <p:bodyStyle>
      <a:lvl1pPr algn="l" defTabSz="913765" eaLnBrk="1" hangingPunct="1" indent="-228600" latinLnBrk="0" marL="228600" rtl="0">
        <a:lnSpc>
          <a:spcPct val="90000"/>
        </a:lnSpc>
        <a:spcBef>
          <a:spcPts val="1000"/>
        </a:spcBef>
        <a:buFont typeface="Arial" panose="020B0604020202020204" pitchFamily="34" charset="0"/>
        <a:buChar char="•"/>
        <a:defRPr dirty="0" sz="2400" kern="1200" lang="en-US" smtClean="0">
          <a:solidFill>
            <a:schemeClr val="tx1"/>
          </a:solidFill>
          <a:effectLst/>
          <a:latin typeface="Arial" panose="020B0604020202020204" pitchFamily="34" charset="0"/>
          <a:ea typeface="Arial" panose="020B0604020202020204" pitchFamily="34" charset="0"/>
          <a:cs typeface="+mn-cs"/>
        </a:defRPr>
      </a:lvl1pPr>
      <a:lvl2pPr algn="l" defTabSz="913765" eaLnBrk="1" hangingPunct="1" indent="-228600" latinLnBrk="0" marL="685800" rtl="0">
        <a:lnSpc>
          <a:spcPct val="90000"/>
        </a:lnSpc>
        <a:spcBef>
          <a:spcPts val="500"/>
        </a:spcBef>
        <a:buFont typeface="Arial" panose="020B0604020202020204" pitchFamily="34" charset="0"/>
        <a:buChar char="•"/>
        <a:defRPr dirty="0" sz="2000" kern="1200" lang="en-US" smtClean="0">
          <a:solidFill>
            <a:schemeClr val="tx1"/>
          </a:solidFill>
          <a:effectLst/>
          <a:latin typeface="Arial" panose="020B0604020202020204" pitchFamily="34" charset="0"/>
          <a:ea typeface="Arial" panose="020B0604020202020204" pitchFamily="34" charset="0"/>
          <a:cs typeface="+mn-cs"/>
        </a:defRPr>
      </a:lvl2pPr>
      <a:lvl3pPr algn="l" defTabSz="913765" eaLnBrk="1" hangingPunct="1" indent="-228600" latinLnBrk="0" marL="1142365" rtl="0">
        <a:lnSpc>
          <a:spcPct val="90000"/>
        </a:lnSpc>
        <a:spcBef>
          <a:spcPts val="500"/>
        </a:spcBef>
        <a:buFont typeface="Arial" panose="020B0604020202020204" pitchFamily="34" charset="0"/>
        <a:buChar char="•"/>
        <a:defRPr dirty="0" sz="1800" kern="1200" lang="en-US" smtClean="0">
          <a:solidFill>
            <a:schemeClr val="tx1"/>
          </a:solidFill>
          <a:effectLst/>
          <a:latin typeface="Arial" panose="020B0604020202020204" pitchFamily="34" charset="0"/>
          <a:ea typeface="Arial" panose="020B0604020202020204" pitchFamily="34" charset="0"/>
          <a:cs typeface="+mn-cs"/>
        </a:defRPr>
      </a:lvl3pPr>
      <a:lvl4pPr algn="l" defTabSz="913765" eaLnBrk="1" hangingPunct="1" indent="-228600" latinLnBrk="0" marL="1599565" rtl="0">
        <a:lnSpc>
          <a:spcPct val="90000"/>
        </a:lnSpc>
        <a:spcBef>
          <a:spcPts val="500"/>
        </a:spcBef>
        <a:buFont typeface="Arial" panose="020B0604020202020204" pitchFamily="34" charset="0"/>
        <a:buChar char="•"/>
        <a:defRPr dirty="0" sz="1600" kern="1200" lang="en-US" smtClean="0">
          <a:solidFill>
            <a:schemeClr val="tx1"/>
          </a:solidFill>
          <a:effectLst/>
          <a:latin typeface="Arial" panose="020B0604020202020204" pitchFamily="34" charset="0"/>
          <a:ea typeface="Arial" panose="020B0604020202020204" pitchFamily="34" charset="0"/>
          <a:cs typeface="+mn-cs"/>
        </a:defRPr>
      </a:lvl4pPr>
      <a:lvl5pPr algn="l" defTabSz="913765" eaLnBrk="1" hangingPunct="1" indent="-228600" latinLnBrk="0" marL="2056765" rtl="0">
        <a:lnSpc>
          <a:spcPct val="90000"/>
        </a:lnSpc>
        <a:spcBef>
          <a:spcPts val="500"/>
        </a:spcBef>
        <a:buFont typeface="Arial" panose="020B0604020202020204" pitchFamily="34" charset="0"/>
        <a:buChar char="•"/>
        <a:defRPr dirty="0" sz="1600" kern="1200" lang="en-US">
          <a:solidFill>
            <a:schemeClr val="tx1"/>
          </a:solidFill>
          <a:effectLst/>
          <a:latin typeface="Arial" panose="020B0604020202020204" pitchFamily="34" charset="0"/>
          <a:ea typeface="Arial" panose="020B0604020202020204" pitchFamily="34" charset="0"/>
          <a:cs typeface="+mn-cs"/>
        </a:defRPr>
      </a:lvl5pPr>
      <a:lvl6pPr algn="l" defTabSz="913765" eaLnBrk="1" hangingPunct="1" indent="-228600" latinLnBrk="0" marL="25139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3765" eaLnBrk="1" hangingPunct="1" indent="-228600" latinLnBrk="0" marL="29711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3765" eaLnBrk="1" hangingPunct="1" indent="-228600" latinLnBrk="0" marL="34283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3765" eaLnBrk="1" hangingPunct="1" indent="-228600" latinLnBrk="0" marL="38855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3765" eaLnBrk="1" hangingPunct="1" latinLnBrk="0" marL="0" rtl="0">
        <a:defRPr sz="1800" kern="1200">
          <a:solidFill>
            <a:schemeClr val="tx1"/>
          </a:solidFill>
          <a:latin typeface="+mn-lt"/>
          <a:ea typeface="+mn-ea"/>
          <a:cs typeface="+mn-cs"/>
        </a:defRPr>
      </a:lvl1pPr>
      <a:lvl2pPr algn="l" defTabSz="913765" eaLnBrk="1" hangingPunct="1" latinLnBrk="0" marL="457200" rtl="0">
        <a:defRPr sz="1800" kern="1200">
          <a:solidFill>
            <a:schemeClr val="tx1"/>
          </a:solidFill>
          <a:latin typeface="+mn-lt"/>
          <a:ea typeface="+mn-ea"/>
          <a:cs typeface="+mn-cs"/>
        </a:defRPr>
      </a:lvl2pPr>
      <a:lvl3pPr algn="l" defTabSz="913765" eaLnBrk="1" hangingPunct="1" latinLnBrk="0" marL="913765" rtl="0">
        <a:defRPr sz="1800" kern="1200">
          <a:solidFill>
            <a:schemeClr val="tx1"/>
          </a:solidFill>
          <a:latin typeface="+mn-lt"/>
          <a:ea typeface="+mn-ea"/>
          <a:cs typeface="+mn-cs"/>
        </a:defRPr>
      </a:lvl3pPr>
      <a:lvl4pPr algn="l" defTabSz="913765" eaLnBrk="1" hangingPunct="1" latinLnBrk="0" marL="1370965" rtl="0">
        <a:defRPr sz="1800" kern="1200">
          <a:solidFill>
            <a:schemeClr val="tx1"/>
          </a:solidFill>
          <a:latin typeface="+mn-lt"/>
          <a:ea typeface="+mn-ea"/>
          <a:cs typeface="+mn-cs"/>
        </a:defRPr>
      </a:lvl4pPr>
      <a:lvl5pPr algn="l" defTabSz="913765" eaLnBrk="1" hangingPunct="1" latinLnBrk="0" marL="1828165" rtl="0">
        <a:defRPr sz="1800" kern="1200">
          <a:solidFill>
            <a:schemeClr val="tx1"/>
          </a:solidFill>
          <a:latin typeface="+mn-lt"/>
          <a:ea typeface="+mn-ea"/>
          <a:cs typeface="+mn-cs"/>
        </a:defRPr>
      </a:lvl5pPr>
      <a:lvl6pPr algn="l" defTabSz="913765" eaLnBrk="1" hangingPunct="1" latinLnBrk="0" marL="2285365" rtl="0">
        <a:defRPr sz="1800" kern="1200">
          <a:solidFill>
            <a:schemeClr val="tx1"/>
          </a:solidFill>
          <a:latin typeface="+mn-lt"/>
          <a:ea typeface="+mn-ea"/>
          <a:cs typeface="+mn-cs"/>
        </a:defRPr>
      </a:lvl6pPr>
      <a:lvl7pPr algn="l" defTabSz="913765" eaLnBrk="1" hangingPunct="1" latinLnBrk="0" marL="2742565" rtl="0">
        <a:defRPr sz="1800" kern="1200">
          <a:solidFill>
            <a:schemeClr val="tx1"/>
          </a:solidFill>
          <a:latin typeface="+mn-lt"/>
          <a:ea typeface="+mn-ea"/>
          <a:cs typeface="+mn-cs"/>
        </a:defRPr>
      </a:lvl7pPr>
      <a:lvl8pPr algn="l" defTabSz="913765" eaLnBrk="1" hangingPunct="1" latinLnBrk="0" marL="3199765" rtl="0">
        <a:defRPr sz="1800" kern="1200">
          <a:solidFill>
            <a:schemeClr val="tx1"/>
          </a:solidFill>
          <a:latin typeface="+mn-lt"/>
          <a:ea typeface="+mn-ea"/>
          <a:cs typeface="+mn-cs"/>
        </a:defRPr>
      </a:lvl8pPr>
      <a:lvl9pPr algn="l" defTabSz="913765" eaLnBrk="1" hangingPunct="1" latinLnBrk="0" marL="3656965" rtl="0">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617" name="Title Placeholder 1"/>
          <p:cNvSpPr>
            <a:spLocks noGrp="1"/>
          </p:cNvSpPr>
          <p:nvPr>
            <p:ph type="title"/>
          </p:nvPr>
        </p:nvSpPr>
        <p:spPr>
          <a:xfrm>
            <a:off x="838200" y="365129"/>
            <a:ext cx="10515600" cy="1325563"/>
          </a:xfrm>
          <a:prstGeom prst="rect"/>
        </p:spPr>
        <p:txBody>
          <a:bodyPr anchor="ctr" bIns="91422" lIns="182843" rIns="182843" rtlCol="0" tIns="91422" vert="horz">
            <a:normAutofit/>
          </a:bodyPr>
          <a:p>
            <a:r>
              <a:rPr dirty="0" lang="en-US"/>
              <a:t>Click to edit Master title style</a:t>
            </a:r>
            <a:endParaRPr dirty="0" lang="en-US"/>
          </a:p>
        </p:txBody>
      </p:sp>
      <p:sp>
        <p:nvSpPr>
          <p:cNvPr id="1048618" name="Text Placeholder 2"/>
          <p:cNvSpPr>
            <a:spLocks noGrp="1"/>
          </p:cNvSpPr>
          <p:nvPr>
            <p:ph type="body" idx="1"/>
          </p:nvPr>
        </p:nvSpPr>
        <p:spPr>
          <a:xfrm>
            <a:off x="838200" y="1825625"/>
            <a:ext cx="10515600" cy="4351339"/>
          </a:xfrm>
          <a:prstGeom prst="rect"/>
        </p:spPr>
        <p:txBody>
          <a:bodyPr bIns="91422" lIns="182843" rIns="182843" rtlCol="0" tIns="91422"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19" name="Date Placeholder 3"/>
          <p:cNvSpPr>
            <a:spLocks noGrp="1"/>
          </p:cNvSpPr>
          <p:nvPr>
            <p:ph type="dt" sz="half" idx="2"/>
          </p:nvPr>
        </p:nvSpPr>
        <p:spPr>
          <a:xfrm>
            <a:off x="838200" y="6356355"/>
            <a:ext cx="2743200" cy="365125"/>
          </a:xfrm>
          <a:prstGeom prst="rect"/>
        </p:spPr>
        <p:txBody>
          <a:bodyPr anchor="ctr" bIns="91422" lIns="182843" rIns="182843" rtlCol="0" tIns="91422" vert="horz"/>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20" name="Footer Placeholder 4"/>
          <p:cNvSpPr>
            <a:spLocks noGrp="1"/>
          </p:cNvSpPr>
          <p:nvPr>
            <p:ph type="ftr" sz="quarter" idx="3"/>
          </p:nvPr>
        </p:nvSpPr>
        <p:spPr>
          <a:xfrm>
            <a:off x="4038600" y="6356355"/>
            <a:ext cx="4114800" cy="365125"/>
          </a:xfrm>
          <a:prstGeom prst="rect"/>
        </p:spPr>
        <p:txBody>
          <a:bodyPr anchor="ctr" bIns="91422" lIns="182843" rIns="182843" rtlCol="0" tIns="91422" vert="horz"/>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21" name="Slide Number Placeholder 5"/>
          <p:cNvSpPr>
            <a:spLocks noGrp="1"/>
          </p:cNvSpPr>
          <p:nvPr>
            <p:ph type="sldNum" sz="quarter" idx="4"/>
          </p:nvPr>
        </p:nvSpPr>
        <p:spPr>
          <a:xfrm>
            <a:off x="8610600" y="6356355"/>
            <a:ext cx="2743200" cy="365125"/>
          </a:xfrm>
          <a:prstGeom prst="rect"/>
        </p:spPr>
        <p:txBody>
          <a:bodyPr anchor="ctr" bIns="91422" lIns="182843" rIns="182843" rtlCol="0" tIns="91422" vert="horz"/>
          <a:lstStyle>
            <a:lvl1pPr algn="r">
              <a:defRPr sz="1200">
                <a:solidFill>
                  <a:schemeClr val="tx1">
                    <a:tint val="75000"/>
                  </a:schemeClr>
                </a:solidFill>
                <a:latin typeface="Lato Regular"/>
              </a:defRPr>
            </a:lvl1pPr>
          </a:lstStyle>
          <a:p>
            <a:pPr fontAlgn="base">
              <a:spcBef>
                <a:spcPct val="0"/>
              </a:spcBef>
              <a:spcAft>
                <a:spcPct val="0"/>
              </a:spcAft>
            </a:pPr>
            <a:fld id="{FCEE2C88-6C8F-484D-AF69-578F576B1F44}" type="slidenum">
              <a:rPr lang="en-US" smtClean="0">
                <a:solidFill>
                  <a:srgbClr val="7E7E7E">
                    <a:tint val="75000"/>
                  </a:srgbClr>
                </a:solidFill>
                <a:sym typeface="Arial" panose="020B0604020202020204" pitchFamily="34" charset="0"/>
              </a:rPr>
            </a:fld>
            <a:endParaRPr dirty="0" lang="en-US">
              <a:solidFill>
                <a:srgbClr val="7E7E7E">
                  <a:tint val="75000"/>
                </a:srgbClr>
              </a:solidFill>
              <a:sym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4"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hf dt="0" ftr="0" hdr="0" sldNum="1"/>
  <p:txStyles>
    <p:titleStyle>
      <a:lvl1pPr algn="l" defTabSz="913765" eaLnBrk="1" hangingPunct="1" latinLnBrk="0" rtl="0">
        <a:lnSpc>
          <a:spcPct val="90000"/>
        </a:lnSpc>
        <a:spcBef>
          <a:spcPct val="0"/>
        </a:spcBef>
        <a:buNone/>
        <a:defRPr sz="3000" kern="1200" lang="en-US">
          <a:solidFill>
            <a:schemeClr val="tx1"/>
          </a:solidFill>
          <a:latin typeface="Arial" panose="020B0604020202020204" pitchFamily="34" charset="0"/>
          <a:ea typeface="Arial" panose="020B0604020202020204" pitchFamily="34" charset="0"/>
          <a:cs typeface="+mj-cs"/>
        </a:defRPr>
      </a:lvl1pPr>
    </p:titleStyle>
    <p:bodyStyle>
      <a:lvl1pPr algn="l" defTabSz="913765" eaLnBrk="1" hangingPunct="1" indent="-228600" latinLnBrk="0" marL="228600" rtl="0">
        <a:lnSpc>
          <a:spcPct val="90000"/>
        </a:lnSpc>
        <a:spcBef>
          <a:spcPts val="1000"/>
        </a:spcBef>
        <a:buFont typeface="Arial" panose="020B0604020202020204" pitchFamily="34" charset="0"/>
        <a:buChar char="•"/>
        <a:defRPr dirty="0" sz="2400" kern="1200" lang="en-US" smtClean="0">
          <a:solidFill>
            <a:schemeClr val="tx1"/>
          </a:solidFill>
          <a:effectLst/>
          <a:latin typeface="Arial" panose="020B0604020202020204" pitchFamily="34" charset="0"/>
          <a:ea typeface="Arial" panose="020B0604020202020204" pitchFamily="34" charset="0"/>
          <a:cs typeface="+mn-cs"/>
        </a:defRPr>
      </a:lvl1pPr>
      <a:lvl2pPr algn="l" defTabSz="913765" eaLnBrk="1" hangingPunct="1" indent="-228600" latinLnBrk="0" marL="685800" rtl="0">
        <a:lnSpc>
          <a:spcPct val="90000"/>
        </a:lnSpc>
        <a:spcBef>
          <a:spcPts val="500"/>
        </a:spcBef>
        <a:buFont typeface="Arial" panose="020B0604020202020204" pitchFamily="34" charset="0"/>
        <a:buChar char="•"/>
        <a:defRPr dirty="0" sz="2000" kern="1200" lang="en-US" smtClean="0">
          <a:solidFill>
            <a:schemeClr val="tx1"/>
          </a:solidFill>
          <a:effectLst/>
          <a:latin typeface="Arial" panose="020B0604020202020204" pitchFamily="34" charset="0"/>
          <a:ea typeface="Arial" panose="020B0604020202020204" pitchFamily="34" charset="0"/>
          <a:cs typeface="+mn-cs"/>
        </a:defRPr>
      </a:lvl2pPr>
      <a:lvl3pPr algn="l" defTabSz="913765" eaLnBrk="1" hangingPunct="1" indent="-228600" latinLnBrk="0" marL="1142365" rtl="0">
        <a:lnSpc>
          <a:spcPct val="90000"/>
        </a:lnSpc>
        <a:spcBef>
          <a:spcPts val="500"/>
        </a:spcBef>
        <a:buFont typeface="Arial" panose="020B0604020202020204" pitchFamily="34" charset="0"/>
        <a:buChar char="•"/>
        <a:defRPr dirty="0" sz="1800" kern="1200" lang="en-US" smtClean="0">
          <a:solidFill>
            <a:schemeClr val="tx1"/>
          </a:solidFill>
          <a:effectLst/>
          <a:latin typeface="Arial" panose="020B0604020202020204" pitchFamily="34" charset="0"/>
          <a:ea typeface="Arial" panose="020B0604020202020204" pitchFamily="34" charset="0"/>
          <a:cs typeface="+mn-cs"/>
        </a:defRPr>
      </a:lvl3pPr>
      <a:lvl4pPr algn="l" defTabSz="913765" eaLnBrk="1" hangingPunct="1" indent="-228600" latinLnBrk="0" marL="1599565" rtl="0">
        <a:lnSpc>
          <a:spcPct val="90000"/>
        </a:lnSpc>
        <a:spcBef>
          <a:spcPts val="500"/>
        </a:spcBef>
        <a:buFont typeface="Arial" panose="020B0604020202020204" pitchFamily="34" charset="0"/>
        <a:buChar char="•"/>
        <a:defRPr dirty="0" sz="1600" kern="1200" lang="en-US" smtClean="0">
          <a:solidFill>
            <a:schemeClr val="tx1"/>
          </a:solidFill>
          <a:effectLst/>
          <a:latin typeface="Arial" panose="020B0604020202020204" pitchFamily="34" charset="0"/>
          <a:ea typeface="Arial" panose="020B0604020202020204" pitchFamily="34" charset="0"/>
          <a:cs typeface="+mn-cs"/>
        </a:defRPr>
      </a:lvl4pPr>
      <a:lvl5pPr algn="l" defTabSz="913765" eaLnBrk="1" hangingPunct="1" indent="-228600" latinLnBrk="0" marL="2056765" rtl="0">
        <a:lnSpc>
          <a:spcPct val="90000"/>
        </a:lnSpc>
        <a:spcBef>
          <a:spcPts val="500"/>
        </a:spcBef>
        <a:buFont typeface="Arial" panose="020B0604020202020204" pitchFamily="34" charset="0"/>
        <a:buChar char="•"/>
        <a:defRPr dirty="0" sz="1600" kern="1200" lang="en-US">
          <a:solidFill>
            <a:schemeClr val="tx1"/>
          </a:solidFill>
          <a:effectLst/>
          <a:latin typeface="Arial" panose="020B0604020202020204" pitchFamily="34" charset="0"/>
          <a:ea typeface="Arial" panose="020B0604020202020204" pitchFamily="34" charset="0"/>
          <a:cs typeface="+mn-cs"/>
        </a:defRPr>
      </a:lvl5pPr>
      <a:lvl6pPr algn="l" defTabSz="913765" eaLnBrk="1" hangingPunct="1" indent="-228600" latinLnBrk="0" marL="25139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3765" eaLnBrk="1" hangingPunct="1" indent="-228600" latinLnBrk="0" marL="29711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3765" eaLnBrk="1" hangingPunct="1" indent="-228600" latinLnBrk="0" marL="34283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3765" eaLnBrk="1" hangingPunct="1" indent="-228600" latinLnBrk="0" marL="38855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3765" eaLnBrk="1" hangingPunct="1" latinLnBrk="0" marL="0" rtl="0">
        <a:defRPr sz="1800" kern="1200">
          <a:solidFill>
            <a:schemeClr val="tx1"/>
          </a:solidFill>
          <a:latin typeface="+mn-lt"/>
          <a:ea typeface="+mn-ea"/>
          <a:cs typeface="+mn-cs"/>
        </a:defRPr>
      </a:lvl1pPr>
      <a:lvl2pPr algn="l" defTabSz="913765" eaLnBrk="1" hangingPunct="1" latinLnBrk="0" marL="457200" rtl="0">
        <a:defRPr sz="1800" kern="1200">
          <a:solidFill>
            <a:schemeClr val="tx1"/>
          </a:solidFill>
          <a:latin typeface="+mn-lt"/>
          <a:ea typeface="+mn-ea"/>
          <a:cs typeface="+mn-cs"/>
        </a:defRPr>
      </a:lvl2pPr>
      <a:lvl3pPr algn="l" defTabSz="913765" eaLnBrk="1" hangingPunct="1" latinLnBrk="0" marL="913765" rtl="0">
        <a:defRPr sz="1800" kern="1200">
          <a:solidFill>
            <a:schemeClr val="tx1"/>
          </a:solidFill>
          <a:latin typeface="+mn-lt"/>
          <a:ea typeface="+mn-ea"/>
          <a:cs typeface="+mn-cs"/>
        </a:defRPr>
      </a:lvl3pPr>
      <a:lvl4pPr algn="l" defTabSz="913765" eaLnBrk="1" hangingPunct="1" latinLnBrk="0" marL="1370965" rtl="0">
        <a:defRPr sz="1800" kern="1200">
          <a:solidFill>
            <a:schemeClr val="tx1"/>
          </a:solidFill>
          <a:latin typeface="+mn-lt"/>
          <a:ea typeface="+mn-ea"/>
          <a:cs typeface="+mn-cs"/>
        </a:defRPr>
      </a:lvl4pPr>
      <a:lvl5pPr algn="l" defTabSz="913765" eaLnBrk="1" hangingPunct="1" latinLnBrk="0" marL="1828165" rtl="0">
        <a:defRPr sz="1800" kern="1200">
          <a:solidFill>
            <a:schemeClr val="tx1"/>
          </a:solidFill>
          <a:latin typeface="+mn-lt"/>
          <a:ea typeface="+mn-ea"/>
          <a:cs typeface="+mn-cs"/>
        </a:defRPr>
      </a:lvl5pPr>
      <a:lvl6pPr algn="l" defTabSz="913765" eaLnBrk="1" hangingPunct="1" latinLnBrk="0" marL="2285365" rtl="0">
        <a:defRPr sz="1800" kern="1200">
          <a:solidFill>
            <a:schemeClr val="tx1"/>
          </a:solidFill>
          <a:latin typeface="+mn-lt"/>
          <a:ea typeface="+mn-ea"/>
          <a:cs typeface="+mn-cs"/>
        </a:defRPr>
      </a:lvl6pPr>
      <a:lvl7pPr algn="l" defTabSz="913765" eaLnBrk="1" hangingPunct="1" latinLnBrk="0" marL="2742565" rtl="0">
        <a:defRPr sz="1800" kern="1200">
          <a:solidFill>
            <a:schemeClr val="tx1"/>
          </a:solidFill>
          <a:latin typeface="+mn-lt"/>
          <a:ea typeface="+mn-ea"/>
          <a:cs typeface="+mn-cs"/>
        </a:defRPr>
      </a:lvl7pPr>
      <a:lvl8pPr algn="l" defTabSz="913765" eaLnBrk="1" hangingPunct="1" latinLnBrk="0" marL="3199765" rtl="0">
        <a:defRPr sz="1800" kern="1200">
          <a:solidFill>
            <a:schemeClr val="tx1"/>
          </a:solidFill>
          <a:latin typeface="+mn-lt"/>
          <a:ea typeface="+mn-ea"/>
          <a:cs typeface="+mn-cs"/>
        </a:defRPr>
      </a:lvl8pPr>
      <a:lvl9pPr algn="l" defTabSz="913765" eaLnBrk="1" hangingPunct="1" latinLnBrk="0" marL="3656965" rtl="0">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07" name="Title Placeholder 1"/>
          <p:cNvSpPr>
            <a:spLocks noGrp="1"/>
          </p:cNvSpPr>
          <p:nvPr>
            <p:ph type="title"/>
          </p:nvPr>
        </p:nvSpPr>
        <p:spPr>
          <a:xfrm>
            <a:off x="838200" y="365129"/>
            <a:ext cx="10515600" cy="1325563"/>
          </a:xfrm>
          <a:prstGeom prst="rect"/>
        </p:spPr>
        <p:txBody>
          <a:bodyPr anchor="ctr" bIns="91422" lIns="182843" rIns="182843" rtlCol="0" tIns="91422" vert="horz">
            <a:normAutofit/>
          </a:bodyPr>
          <a:p>
            <a:r>
              <a:rPr dirty="0" lang="en-US"/>
              <a:t>Click to edit Master title style</a:t>
            </a:r>
            <a:endParaRPr dirty="0" lang="en-US"/>
          </a:p>
        </p:txBody>
      </p:sp>
      <p:sp>
        <p:nvSpPr>
          <p:cNvPr id="1048608" name="Text Placeholder 2"/>
          <p:cNvSpPr>
            <a:spLocks noGrp="1"/>
          </p:cNvSpPr>
          <p:nvPr>
            <p:ph type="body" idx="1"/>
          </p:nvPr>
        </p:nvSpPr>
        <p:spPr>
          <a:xfrm>
            <a:off x="838200" y="1825625"/>
            <a:ext cx="10515600" cy="4351339"/>
          </a:xfrm>
          <a:prstGeom prst="rect"/>
        </p:spPr>
        <p:txBody>
          <a:bodyPr bIns="91422" lIns="182843" rIns="182843" rtlCol="0" tIns="91422"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09" name="Date Placeholder 3"/>
          <p:cNvSpPr>
            <a:spLocks noGrp="1"/>
          </p:cNvSpPr>
          <p:nvPr>
            <p:ph type="dt" sz="half" idx="2"/>
          </p:nvPr>
        </p:nvSpPr>
        <p:spPr>
          <a:xfrm>
            <a:off x="838200" y="6356355"/>
            <a:ext cx="2743200" cy="365125"/>
          </a:xfrm>
          <a:prstGeom prst="rect"/>
        </p:spPr>
        <p:txBody>
          <a:bodyPr anchor="ctr" bIns="91422" lIns="182843" rIns="182843" rtlCol="0" tIns="91422" vert="horz"/>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10" name="Footer Placeholder 4"/>
          <p:cNvSpPr>
            <a:spLocks noGrp="1"/>
          </p:cNvSpPr>
          <p:nvPr>
            <p:ph type="ftr" sz="quarter" idx="3"/>
          </p:nvPr>
        </p:nvSpPr>
        <p:spPr>
          <a:xfrm>
            <a:off x="4038600" y="6356355"/>
            <a:ext cx="4114800" cy="365125"/>
          </a:xfrm>
          <a:prstGeom prst="rect"/>
        </p:spPr>
        <p:txBody>
          <a:bodyPr anchor="ctr" bIns="91422" lIns="182843" rIns="182843" rtlCol="0" tIns="91422" vert="horz"/>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dirty="0" lang="en-US">
              <a:solidFill>
                <a:srgbClr val="7E7E7E">
                  <a:tint val="75000"/>
                </a:srgbClr>
              </a:solidFill>
            </a:endParaRPr>
          </a:p>
        </p:txBody>
      </p:sp>
      <p:sp>
        <p:nvSpPr>
          <p:cNvPr id="1048611" name="Slide Number Placeholder 5"/>
          <p:cNvSpPr>
            <a:spLocks noGrp="1"/>
          </p:cNvSpPr>
          <p:nvPr>
            <p:ph type="sldNum" sz="quarter" idx="4"/>
          </p:nvPr>
        </p:nvSpPr>
        <p:spPr>
          <a:xfrm>
            <a:off x="8610600" y="6356355"/>
            <a:ext cx="2743200" cy="365125"/>
          </a:xfrm>
          <a:prstGeom prst="rect"/>
        </p:spPr>
        <p:txBody>
          <a:bodyPr anchor="ctr" bIns="91422" lIns="182843" rIns="182843" rtlCol="0" tIns="91422" vert="horz"/>
          <a:lstStyle>
            <a:lvl1pPr algn="r">
              <a:defRPr sz="1200">
                <a:solidFill>
                  <a:schemeClr val="tx1">
                    <a:tint val="75000"/>
                  </a:schemeClr>
                </a:solidFill>
                <a:latin typeface="Lato Regular"/>
              </a:defRPr>
            </a:lvl1pPr>
          </a:lstStyle>
          <a:p>
            <a:pPr fontAlgn="base">
              <a:spcBef>
                <a:spcPct val="0"/>
              </a:spcBef>
              <a:spcAft>
                <a:spcPct val="0"/>
              </a:spcAft>
            </a:pPr>
            <a:fld id="{FCEE2C88-6C8F-484D-AF69-578F576B1F44}" type="slidenum">
              <a:rPr lang="en-US" smtClean="0">
                <a:solidFill>
                  <a:srgbClr val="7E7E7E">
                    <a:tint val="75000"/>
                  </a:srgbClr>
                </a:solidFill>
                <a:sym typeface="Arial" panose="020B0604020202020204" pitchFamily="34" charset="0"/>
              </a:rPr>
            </a:fld>
            <a:endParaRPr dirty="0" lang="en-US">
              <a:solidFill>
                <a:srgbClr val="7E7E7E">
                  <a:tint val="75000"/>
                </a:srgbClr>
              </a:solidFill>
              <a:sym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3"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hf dt="0" ftr="0" hdr="0" sldNum="1"/>
  <p:txStyles>
    <p:titleStyle>
      <a:lvl1pPr algn="l" defTabSz="913765" eaLnBrk="1" hangingPunct="1" latinLnBrk="0" rtl="0">
        <a:lnSpc>
          <a:spcPct val="90000"/>
        </a:lnSpc>
        <a:spcBef>
          <a:spcPct val="0"/>
        </a:spcBef>
        <a:buNone/>
        <a:defRPr sz="3000" kern="1200" lang="en-US">
          <a:solidFill>
            <a:schemeClr val="tx1"/>
          </a:solidFill>
          <a:latin typeface="Arial" panose="020B0604020202020204" pitchFamily="34" charset="0"/>
          <a:ea typeface="Arial" panose="020B0604020202020204" pitchFamily="34" charset="0"/>
          <a:cs typeface="+mj-cs"/>
        </a:defRPr>
      </a:lvl1pPr>
    </p:titleStyle>
    <p:bodyStyle>
      <a:lvl1pPr algn="l" defTabSz="913765" eaLnBrk="1" hangingPunct="1" indent="-228600" latinLnBrk="0" marL="228600" rtl="0">
        <a:lnSpc>
          <a:spcPct val="90000"/>
        </a:lnSpc>
        <a:spcBef>
          <a:spcPts val="1000"/>
        </a:spcBef>
        <a:buFont typeface="Arial" panose="020B0604020202020204" pitchFamily="34" charset="0"/>
        <a:buChar char="•"/>
        <a:defRPr dirty="0" sz="2400" kern="1200" lang="en-US" smtClean="0">
          <a:solidFill>
            <a:schemeClr val="tx1"/>
          </a:solidFill>
          <a:effectLst/>
          <a:latin typeface="Arial" panose="020B0604020202020204" pitchFamily="34" charset="0"/>
          <a:ea typeface="Arial" panose="020B0604020202020204" pitchFamily="34" charset="0"/>
          <a:cs typeface="+mn-cs"/>
        </a:defRPr>
      </a:lvl1pPr>
      <a:lvl2pPr algn="l" defTabSz="913765" eaLnBrk="1" hangingPunct="1" indent="-228600" latinLnBrk="0" marL="685800" rtl="0">
        <a:lnSpc>
          <a:spcPct val="90000"/>
        </a:lnSpc>
        <a:spcBef>
          <a:spcPts val="500"/>
        </a:spcBef>
        <a:buFont typeface="Arial" panose="020B0604020202020204" pitchFamily="34" charset="0"/>
        <a:buChar char="•"/>
        <a:defRPr dirty="0" sz="2000" kern="1200" lang="en-US" smtClean="0">
          <a:solidFill>
            <a:schemeClr val="tx1"/>
          </a:solidFill>
          <a:effectLst/>
          <a:latin typeface="Arial" panose="020B0604020202020204" pitchFamily="34" charset="0"/>
          <a:ea typeface="Arial" panose="020B0604020202020204" pitchFamily="34" charset="0"/>
          <a:cs typeface="+mn-cs"/>
        </a:defRPr>
      </a:lvl2pPr>
      <a:lvl3pPr algn="l" defTabSz="913765" eaLnBrk="1" hangingPunct="1" indent="-228600" latinLnBrk="0" marL="1142365" rtl="0">
        <a:lnSpc>
          <a:spcPct val="90000"/>
        </a:lnSpc>
        <a:spcBef>
          <a:spcPts val="500"/>
        </a:spcBef>
        <a:buFont typeface="Arial" panose="020B0604020202020204" pitchFamily="34" charset="0"/>
        <a:buChar char="•"/>
        <a:defRPr dirty="0" sz="1800" kern="1200" lang="en-US" smtClean="0">
          <a:solidFill>
            <a:schemeClr val="tx1"/>
          </a:solidFill>
          <a:effectLst/>
          <a:latin typeface="Arial" panose="020B0604020202020204" pitchFamily="34" charset="0"/>
          <a:ea typeface="Arial" panose="020B0604020202020204" pitchFamily="34" charset="0"/>
          <a:cs typeface="+mn-cs"/>
        </a:defRPr>
      </a:lvl3pPr>
      <a:lvl4pPr algn="l" defTabSz="913765" eaLnBrk="1" hangingPunct="1" indent="-228600" latinLnBrk="0" marL="1599565" rtl="0">
        <a:lnSpc>
          <a:spcPct val="90000"/>
        </a:lnSpc>
        <a:spcBef>
          <a:spcPts val="500"/>
        </a:spcBef>
        <a:buFont typeface="Arial" panose="020B0604020202020204" pitchFamily="34" charset="0"/>
        <a:buChar char="•"/>
        <a:defRPr dirty="0" sz="1600" kern="1200" lang="en-US" smtClean="0">
          <a:solidFill>
            <a:schemeClr val="tx1"/>
          </a:solidFill>
          <a:effectLst/>
          <a:latin typeface="Arial" panose="020B0604020202020204" pitchFamily="34" charset="0"/>
          <a:ea typeface="Arial" panose="020B0604020202020204" pitchFamily="34" charset="0"/>
          <a:cs typeface="+mn-cs"/>
        </a:defRPr>
      </a:lvl4pPr>
      <a:lvl5pPr algn="l" defTabSz="913765" eaLnBrk="1" hangingPunct="1" indent="-228600" latinLnBrk="0" marL="2056765" rtl="0">
        <a:lnSpc>
          <a:spcPct val="90000"/>
        </a:lnSpc>
        <a:spcBef>
          <a:spcPts val="500"/>
        </a:spcBef>
        <a:buFont typeface="Arial" panose="020B0604020202020204" pitchFamily="34" charset="0"/>
        <a:buChar char="•"/>
        <a:defRPr dirty="0" sz="1600" kern="1200" lang="en-US">
          <a:solidFill>
            <a:schemeClr val="tx1"/>
          </a:solidFill>
          <a:effectLst/>
          <a:latin typeface="Arial" panose="020B0604020202020204" pitchFamily="34" charset="0"/>
          <a:ea typeface="Arial" panose="020B0604020202020204" pitchFamily="34" charset="0"/>
          <a:cs typeface="+mn-cs"/>
        </a:defRPr>
      </a:lvl5pPr>
      <a:lvl6pPr algn="l" defTabSz="913765" eaLnBrk="1" hangingPunct="1" indent="-228600" latinLnBrk="0" marL="25139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3765" eaLnBrk="1" hangingPunct="1" indent="-228600" latinLnBrk="0" marL="29711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3765" eaLnBrk="1" hangingPunct="1" indent="-228600" latinLnBrk="0" marL="34283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3765" eaLnBrk="1" hangingPunct="1" indent="-228600" latinLnBrk="0" marL="3885565"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3765" eaLnBrk="1" hangingPunct="1" latinLnBrk="0" marL="0" rtl="0">
        <a:defRPr sz="1800" kern="1200">
          <a:solidFill>
            <a:schemeClr val="tx1"/>
          </a:solidFill>
          <a:latin typeface="+mn-lt"/>
          <a:ea typeface="+mn-ea"/>
          <a:cs typeface="+mn-cs"/>
        </a:defRPr>
      </a:lvl1pPr>
      <a:lvl2pPr algn="l" defTabSz="913765" eaLnBrk="1" hangingPunct="1" latinLnBrk="0" marL="457200" rtl="0">
        <a:defRPr sz="1800" kern="1200">
          <a:solidFill>
            <a:schemeClr val="tx1"/>
          </a:solidFill>
          <a:latin typeface="+mn-lt"/>
          <a:ea typeface="+mn-ea"/>
          <a:cs typeface="+mn-cs"/>
        </a:defRPr>
      </a:lvl2pPr>
      <a:lvl3pPr algn="l" defTabSz="913765" eaLnBrk="1" hangingPunct="1" latinLnBrk="0" marL="913765" rtl="0">
        <a:defRPr sz="1800" kern="1200">
          <a:solidFill>
            <a:schemeClr val="tx1"/>
          </a:solidFill>
          <a:latin typeface="+mn-lt"/>
          <a:ea typeface="+mn-ea"/>
          <a:cs typeface="+mn-cs"/>
        </a:defRPr>
      </a:lvl3pPr>
      <a:lvl4pPr algn="l" defTabSz="913765" eaLnBrk="1" hangingPunct="1" latinLnBrk="0" marL="1370965" rtl="0">
        <a:defRPr sz="1800" kern="1200">
          <a:solidFill>
            <a:schemeClr val="tx1"/>
          </a:solidFill>
          <a:latin typeface="+mn-lt"/>
          <a:ea typeface="+mn-ea"/>
          <a:cs typeface="+mn-cs"/>
        </a:defRPr>
      </a:lvl4pPr>
      <a:lvl5pPr algn="l" defTabSz="913765" eaLnBrk="1" hangingPunct="1" latinLnBrk="0" marL="1828165" rtl="0">
        <a:defRPr sz="1800" kern="1200">
          <a:solidFill>
            <a:schemeClr val="tx1"/>
          </a:solidFill>
          <a:latin typeface="+mn-lt"/>
          <a:ea typeface="+mn-ea"/>
          <a:cs typeface="+mn-cs"/>
        </a:defRPr>
      </a:lvl5pPr>
      <a:lvl6pPr algn="l" defTabSz="913765" eaLnBrk="1" hangingPunct="1" latinLnBrk="0" marL="2285365" rtl="0">
        <a:defRPr sz="1800" kern="1200">
          <a:solidFill>
            <a:schemeClr val="tx1"/>
          </a:solidFill>
          <a:latin typeface="+mn-lt"/>
          <a:ea typeface="+mn-ea"/>
          <a:cs typeface="+mn-cs"/>
        </a:defRPr>
      </a:lvl6pPr>
      <a:lvl7pPr algn="l" defTabSz="913765" eaLnBrk="1" hangingPunct="1" latinLnBrk="0" marL="2742565" rtl="0">
        <a:defRPr sz="1800" kern="1200">
          <a:solidFill>
            <a:schemeClr val="tx1"/>
          </a:solidFill>
          <a:latin typeface="+mn-lt"/>
          <a:ea typeface="+mn-ea"/>
          <a:cs typeface="+mn-cs"/>
        </a:defRPr>
      </a:lvl7pPr>
      <a:lvl8pPr algn="l" defTabSz="913765" eaLnBrk="1" hangingPunct="1" latinLnBrk="0" marL="3199765" rtl="0">
        <a:defRPr sz="1800" kern="1200">
          <a:solidFill>
            <a:schemeClr val="tx1"/>
          </a:solidFill>
          <a:latin typeface="+mn-lt"/>
          <a:ea typeface="+mn-ea"/>
          <a:cs typeface="+mn-cs"/>
        </a:defRPr>
      </a:lvl8pPr>
      <a:lvl9pPr algn="l" defTabSz="913765" eaLnBrk="1" hangingPunct="1" latinLnBrk="0" marL="3656965" rtl="0">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6" name=""/>
        <p:cNvGrpSpPr/>
        <p:nvPr/>
      </p:nvGrpSpPr>
      <p:grpSpPr>
        <a:xfrm>
          <a:off x="0" y="0"/>
          <a:ext cx="0" cy="0"/>
          <a:chOff x="0" y="0"/>
          <a:chExt cx="0" cy="0"/>
        </a:xfrm>
      </p:grpSpPr>
      <p:sp>
        <p:nvSpPr>
          <p:cNvPr id="1048589"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90" name="文本占位符 2"/>
          <p:cNvSpPr>
            <a:spLocks noGrp="1"/>
          </p:cNvSpPr>
          <p:nvPr>
            <p:ph type="body" idx="1"/>
          </p:nvPr>
        </p:nvSpPr>
        <p:spPr>
          <a:xfrm>
            <a:off x="838200" y="1825625"/>
            <a:ext cx="10515600" cy="4351339"/>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91" name="日期占位符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pPr fontAlgn="base">
              <a:spcBef>
                <a:spcPct val="0"/>
              </a:spcBef>
              <a:spcAft>
                <a:spcPct val="0"/>
              </a:spcAft>
            </a:pPr>
            <a:fld id="{82F288E0-7875-42C4-84C8-98DBBD3BF4D2}" type="datetimeFigureOut">
              <a:rPr altLang="en-US" lang="zh-CN" smtClean="0">
                <a:solidFill>
                  <a:prstClr val="black">
                    <a:tint val="75000"/>
                  </a:prstClr>
                </a:solidFill>
                <a:latin typeface="Arial" panose="020B0604020202020204" pitchFamily="34" charset="0"/>
                <a:sym typeface="Arial" panose="020B0604020202020204" pitchFamily="34" charset="0"/>
              </a:rPr>
            </a:fld>
            <a:endParaRPr altLang="en-US" lang="zh-CN">
              <a:solidFill>
                <a:prstClr val="black">
                  <a:tint val="75000"/>
                </a:prstClr>
              </a:solidFill>
              <a:latin typeface="Arial" panose="020B0604020202020204" pitchFamily="34" charset="0"/>
              <a:sym typeface="Arial" panose="020B0604020202020204" pitchFamily="34" charset="0"/>
            </a:endParaRPr>
          </a:p>
        </p:txBody>
      </p:sp>
      <p:sp>
        <p:nvSpPr>
          <p:cNvPr id="1048592" name="页脚占位符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fontAlgn="base">
              <a:spcBef>
                <a:spcPct val="0"/>
              </a:spcBef>
              <a:spcAft>
                <a:spcPct val="0"/>
              </a:spcAft>
            </a:pPr>
            <a:endParaRPr altLang="en-US" lang="zh-CN">
              <a:solidFill>
                <a:prstClr val="black">
                  <a:tint val="75000"/>
                </a:prstClr>
              </a:solidFill>
            </a:endParaRPr>
          </a:p>
        </p:txBody>
      </p:sp>
      <p:sp>
        <p:nvSpPr>
          <p:cNvPr id="1048593" name="灯片编号占位符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pPr fontAlgn="base">
              <a:spcBef>
                <a:spcPct val="0"/>
              </a:spcBef>
              <a:spcAft>
                <a:spcPct val="0"/>
              </a:spcAft>
            </a:pPr>
            <a:fld id="{7D9BB5D0-35E4-459D-AEF3-FE4D7C45CC19}" type="slidenum">
              <a:rPr altLang="en-US" lang="zh-CN" smtClean="0">
                <a:solidFill>
                  <a:prstClr val="black">
                    <a:tint val="75000"/>
                  </a:prstClr>
                </a:solidFill>
                <a:latin typeface="Arial" panose="020B0604020202020204" pitchFamily="34" charset="0"/>
                <a:sym typeface="Arial" panose="020B0604020202020204" pitchFamily="34" charset="0"/>
              </a:rPr>
            </a:fld>
            <a:endParaRPr altLang="en-US" lang="zh-CN">
              <a:solidFill>
                <a:prstClr val="black">
                  <a:tint val="75000"/>
                </a:prstClr>
              </a:solidFill>
              <a:latin typeface="Arial" panose="020B0604020202020204" pitchFamily="34" charset="0"/>
              <a:sym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71"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10" name=""/>
        <p:cNvGrpSpPr/>
        <p:nvPr/>
      </p:nvGrpSpPr>
      <p:grpSpPr>
        <a:xfrm>
          <a:off x="0" y="0"/>
          <a:ext cx="0" cy="0"/>
          <a:chOff x="0" y="0"/>
          <a:chExt cx="0" cy="0"/>
        </a:xfrm>
      </p:grpSpPr>
      <p:sp>
        <p:nvSpPr>
          <p:cNvPr id="104873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US"/>
          </a:p>
        </p:txBody>
      </p:sp>
      <p:sp>
        <p:nvSpPr>
          <p:cNvPr id="1048737" name="Text Placeholder 2"/>
          <p:cNvSpPr>
            <a:spLocks noGrp="1"/>
          </p:cNvSpPr>
          <p:nvPr>
            <p:ph type="body" idx="1"/>
          </p:nvPr>
        </p:nvSpPr>
        <p:spPr>
          <a:xfrm>
            <a:off x="838200" y="1825625"/>
            <a:ext cx="10515600" cy="4351339"/>
          </a:xfrm>
          <a:prstGeom prst="rect"/>
        </p:spPr>
        <p:txBody>
          <a:bodyP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30D57B47-5F05-4ED0-A436-CE6768BA535A}" type="datetimeFigureOut">
              <a:rPr lang="en-US" smtClean="0">
                <a:solidFill>
                  <a:prstClr val="black">
                    <a:tint val="75000"/>
                  </a:prstClr>
                </a:solidFill>
              </a:rPr>
            </a:fld>
            <a:endParaRPr lang="en-US">
              <a:solidFill>
                <a:prstClr val="black">
                  <a:tint val="75000"/>
                </a:prstClr>
              </a:solidFill>
            </a:endParaRPr>
          </a:p>
        </p:txBody>
      </p:sp>
      <p:sp>
        <p:nvSpPr>
          <p:cNvPr id="104873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lang="en-US">
              <a:solidFill>
                <a:prstClr val="black">
                  <a:tint val="75000"/>
                </a:prstClr>
              </a:solidFill>
            </a:endParaRPr>
          </a:p>
        </p:txBody>
      </p:sp>
      <p:sp>
        <p:nvSpPr>
          <p:cNvPr id="104874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6D7E76DB-A669-4A76-9E2C-61311E6FAE4A}" type="slidenum">
              <a:rPr lang="en-US" smtClean="0">
                <a:solidFill>
                  <a:prstClr val="black">
                    <a:tint val="75000"/>
                  </a:prstClr>
                </a:solidFill>
              </a:rPr>
            </a:fld>
            <a:endParaRPr lang="en-US">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80"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7" name=""/>
        <p:cNvGrpSpPr/>
        <p:nvPr/>
      </p:nvGrpSpPr>
      <p:grpSpPr>
        <a:xfrm>
          <a:off x="0" y="0"/>
          <a:ext cx="0" cy="0"/>
          <a:chOff x="0" y="0"/>
          <a:chExt cx="0" cy="0"/>
        </a:xfrm>
      </p:grpSpPr>
      <p:sp>
        <p:nvSpPr>
          <p:cNvPr id="1048660"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661" name="文本占位符 2"/>
          <p:cNvSpPr>
            <a:spLocks noGrp="1"/>
          </p:cNvSpPr>
          <p:nvPr>
            <p:ph type="body" idx="1"/>
          </p:nvPr>
        </p:nvSpPr>
        <p:spPr>
          <a:xfrm>
            <a:off x="838200" y="1825625"/>
            <a:ext cx="10515600" cy="4351339"/>
          </a:xfrm>
          <a:prstGeom prst="rect"/>
        </p:spPr>
        <p:txBody>
          <a:bodyPr bIns="45720" lIns="91440" rIns="91440" rtlCol="0" tIns="45720" vert="horz">
            <a:normAutofit/>
          </a:bodyPr>
          <a:p>
            <a:pPr lvl="0"/>
            <a:r>
              <a:rPr altLang="en-US" lang="zh-CN"/>
              <a:t>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62" name="日期占位符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pPr defTabSz="914400"/>
            <a:fld id="{FD2F441C-12BA-43E3-BB54-906F7A303718}"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663" name="页脚占位符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pPr defTabSz="914400"/>
            <a:endParaRPr altLang="en-US" lang="zh-CN">
              <a:solidFill>
                <a:prstClr val="black">
                  <a:tint val="75000"/>
                </a:prstClr>
              </a:solidFill>
            </a:endParaRPr>
          </a:p>
        </p:txBody>
      </p:sp>
      <p:sp>
        <p:nvSpPr>
          <p:cNvPr id="1048664" name="灯片编号占位符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pPr defTabSz="914400"/>
            <a:fld id="{B263B88D-D3E0-4820-91DF-45269071BFC9}" type="slidenum">
              <a:rPr altLang="en-US" lang="zh-CN" smtClean="0">
                <a:solidFill>
                  <a:prstClr val="black">
                    <a:tint val="75000"/>
                  </a:prstClr>
                </a:solidFill>
              </a:rPr>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76" r:id="rId1"/>
  </p:sldLayoutIdLst>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6" name="文本框 3"/>
          <p:cNvSpPr txBox="1"/>
          <p:nvPr/>
        </p:nvSpPr>
        <p:spPr>
          <a:xfrm>
            <a:off x="459285" y="1910080"/>
            <a:ext cx="6334957" cy="3037840"/>
          </a:xfrm>
          <a:prstGeom prst="rect"/>
          <a:noFill/>
        </p:spPr>
        <p:txBody>
          <a:bodyPr rtlCol="0" wrap="square">
            <a:spAutoFit/>
            <a:scene3d>
              <a:camera prst="orthographicFront"/>
              <a:lightRig dir="t" rig="threePt"/>
            </a:scene3d>
            <a:sp3d contourW="12700"/>
          </a:bodyPr>
          <a:p>
            <a:pPr algn="ctr" fontAlgn="base">
              <a:lnSpc>
                <a:spcPct val="110000"/>
              </a:lnSpc>
              <a:spcBef>
                <a:spcPct val="0"/>
              </a:spcBef>
              <a:spcAft>
                <a:spcPct val="0"/>
              </a:spcAft>
            </a:pPr>
            <a:r>
              <a:rPr altLang="zh-CN" b="1" dirty="0" sz="8000" lang="en-US" spc="-300">
                <a:solidFill>
                  <a:srgbClr val="37302B"/>
                </a:solidFill>
                <a:latin typeface="Cutive Mono"/>
                <a:cs typeface="+mn-ea"/>
                <a:sym typeface="+mn-lt"/>
              </a:rPr>
              <a:t>L</a:t>
            </a:r>
            <a:r>
              <a:rPr altLang="zh-CN" b="1" dirty="0" sz="8000" lang="en-US" spc="-300">
                <a:solidFill>
                  <a:srgbClr val="37302B"/>
                </a:solidFill>
                <a:latin typeface="Cutive Mono"/>
                <a:cs typeface="+mn-ea"/>
                <a:sym typeface="+mn-lt"/>
              </a:rPr>
              <a:t>E</a:t>
            </a:r>
            <a:r>
              <a:rPr altLang="zh-CN" b="1" dirty="0" sz="8000" lang="en-US" spc="-300">
                <a:solidFill>
                  <a:srgbClr val="37302B"/>
                </a:solidFill>
                <a:latin typeface="Cutive Mono"/>
                <a:cs typeface="+mn-ea"/>
                <a:sym typeface="+mn-lt"/>
              </a:rPr>
              <a:t>A</a:t>
            </a:r>
            <a:r>
              <a:rPr altLang="zh-CN" b="1" dirty="0" sz="8000" lang="en-US" spc="-300">
                <a:solidFill>
                  <a:srgbClr val="37302B"/>
                </a:solidFill>
                <a:latin typeface="Cutive Mono"/>
                <a:cs typeface="+mn-ea"/>
                <a:sym typeface="+mn-lt"/>
              </a:rPr>
              <a:t>R</a:t>
            </a:r>
            <a:r>
              <a:rPr altLang="zh-CN" b="1" dirty="0" sz="8000" lang="en-US" spc="-300">
                <a:solidFill>
                  <a:srgbClr val="37302B"/>
                </a:solidFill>
                <a:latin typeface="Cutive Mono"/>
                <a:cs typeface="+mn-ea"/>
                <a:sym typeface="+mn-lt"/>
              </a:rPr>
              <a:t>N</a:t>
            </a:r>
            <a:r>
              <a:rPr altLang="zh-CN" b="1" dirty="0" sz="8000" lang="en-US" spc="-300">
                <a:solidFill>
                  <a:srgbClr val="37302B"/>
                </a:solidFill>
                <a:latin typeface="Cutive Mono"/>
                <a:cs typeface="+mn-ea"/>
                <a:sym typeface="+mn-lt"/>
              </a:rPr>
              <a:t>I</a:t>
            </a:r>
            <a:r>
              <a:rPr altLang="zh-CN" b="1" dirty="0" sz="8000" lang="en-US" spc="-300">
                <a:solidFill>
                  <a:srgbClr val="37302B"/>
                </a:solidFill>
                <a:latin typeface="Cutive Mono"/>
                <a:cs typeface="+mn-ea"/>
                <a:sym typeface="+mn-lt"/>
              </a:rPr>
              <a:t>N</a:t>
            </a:r>
            <a:r>
              <a:rPr altLang="zh-CN" b="1" dirty="0" sz="8000" lang="en-US" spc="-300">
                <a:solidFill>
                  <a:srgbClr val="37302B"/>
                </a:solidFill>
                <a:latin typeface="Cutive Mono"/>
                <a:cs typeface="+mn-ea"/>
                <a:sym typeface="+mn-lt"/>
              </a:rPr>
              <a:t>G</a:t>
            </a:r>
            <a:r>
              <a:rPr altLang="zh-CN" b="1" dirty="0" sz="8000" lang="en-US" spc="-300">
                <a:solidFill>
                  <a:srgbClr val="37302B"/>
                </a:solidFill>
                <a:latin typeface="Cutive Mono"/>
                <a:cs typeface="+mn-ea"/>
                <a:sym typeface="+mn-lt"/>
              </a:rPr>
              <a:t> </a:t>
            </a:r>
            <a:r>
              <a:rPr altLang="zh-CN" b="1" dirty="0" sz="8000" lang="en-US" spc="-300">
                <a:solidFill>
                  <a:srgbClr val="37302B"/>
                </a:solidFill>
                <a:latin typeface="Cutive Mono"/>
                <a:cs typeface="+mn-ea"/>
                <a:sym typeface="+mn-lt"/>
              </a:rPr>
              <a:t>P</a:t>
            </a:r>
            <a:r>
              <a:rPr altLang="zh-CN" b="1" dirty="0" sz="8000" lang="en-US" spc="-300">
                <a:solidFill>
                  <a:srgbClr val="37302B"/>
                </a:solidFill>
                <a:latin typeface="Cutive Mono"/>
                <a:cs typeface="+mn-ea"/>
                <a:sym typeface="+mn-lt"/>
              </a:rPr>
              <a:t>H</a:t>
            </a:r>
            <a:r>
              <a:rPr altLang="zh-CN" b="1" dirty="0" sz="8000" lang="en-US" spc="-300">
                <a:solidFill>
                  <a:srgbClr val="37302B"/>
                </a:solidFill>
                <a:latin typeface="Cutive Mono"/>
                <a:cs typeface="+mn-ea"/>
                <a:sym typeface="+mn-lt"/>
              </a:rPr>
              <a:t>Y</a:t>
            </a:r>
            <a:r>
              <a:rPr altLang="zh-CN" b="1" dirty="0" sz="8000" lang="en-US" spc="-300">
                <a:solidFill>
                  <a:srgbClr val="37302B"/>
                </a:solidFill>
                <a:latin typeface="Cutive Mono"/>
                <a:cs typeface="+mn-ea"/>
                <a:sym typeface="+mn-lt"/>
              </a:rPr>
              <a:t>T</a:t>
            </a:r>
            <a:r>
              <a:rPr altLang="zh-CN" b="1" dirty="0" sz="8000" lang="en-US" spc="-300">
                <a:solidFill>
                  <a:srgbClr val="37302B"/>
                </a:solidFill>
                <a:latin typeface="Cutive Mono"/>
                <a:cs typeface="+mn-ea"/>
                <a:sym typeface="+mn-lt"/>
              </a:rPr>
              <a:t>O</a:t>
            </a:r>
            <a:r>
              <a:rPr altLang="zh-CN" b="1" dirty="0" sz="8000" lang="en-US" spc="-300">
                <a:solidFill>
                  <a:srgbClr val="37302B"/>
                </a:solidFill>
                <a:latin typeface="Cutive Mono"/>
                <a:cs typeface="+mn-ea"/>
                <a:sym typeface="+mn-lt"/>
              </a:rPr>
              <a:t>N</a:t>
            </a:r>
            <a:endParaRPr altLang="zh-CN" b="1" sz="8000" lang="en-US" spc="100">
              <a:solidFill>
                <a:srgbClr val="37302B"/>
              </a:solidFill>
              <a:latin typeface="Cutive Mono"/>
              <a:cs typeface="+mn-ea"/>
              <a:sym typeface="+mn-lt"/>
            </a:endParaRPr>
          </a:p>
        </p:txBody>
      </p:sp>
      <p:grpSp>
        <p:nvGrpSpPr>
          <p:cNvPr id="37" name="组合 5"/>
          <p:cNvGrpSpPr/>
          <p:nvPr/>
        </p:nvGrpSpPr>
        <p:grpSpPr>
          <a:xfrm rot="10432293">
            <a:off x="6609098" y="-1577400"/>
            <a:ext cx="10246260" cy="10160900"/>
            <a:chOff x="5709690" y="-614862"/>
            <a:chExt cx="6987375" cy="7464925"/>
          </a:xfrm>
        </p:grpSpPr>
        <p:cxnSp>
          <p:nvCxnSpPr>
            <p:cNvPr id="3145728" name="直接连接符 6"/>
            <p:cNvCxnSpPr>
              <a:cxnSpLocks/>
            </p:cNvCxnSpPr>
            <p:nvPr userDrawn="1"/>
          </p:nvCxnSpPr>
          <p:spPr>
            <a:xfrm>
              <a:off x="9918700" y="0"/>
              <a:ext cx="2262188" cy="20764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29" name="直接连接符 7"/>
            <p:cNvCxnSpPr>
              <a:cxnSpLocks/>
            </p:cNvCxnSpPr>
            <p:nvPr userDrawn="1"/>
          </p:nvCxnSpPr>
          <p:spPr>
            <a:xfrm>
              <a:off x="9613900" y="0"/>
              <a:ext cx="2566988" cy="47688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0" name="直接连接符 8"/>
            <p:cNvCxnSpPr>
              <a:cxnSpLocks/>
            </p:cNvCxnSpPr>
            <p:nvPr userDrawn="1"/>
          </p:nvCxnSpPr>
          <p:spPr>
            <a:xfrm>
              <a:off x="6724650" y="0"/>
              <a:ext cx="5467350" cy="518160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1" name="直接连接符 9"/>
            <p:cNvCxnSpPr>
              <a:cxnSpLocks/>
            </p:cNvCxnSpPr>
            <p:nvPr userDrawn="1"/>
          </p:nvCxnSpPr>
          <p:spPr>
            <a:xfrm flipH="1">
              <a:off x="7378700" y="0"/>
              <a:ext cx="1568451" cy="4234656"/>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2" name="直接连接符 10"/>
            <p:cNvCxnSpPr>
              <a:cxnSpLocks/>
            </p:cNvCxnSpPr>
            <p:nvPr userDrawn="1"/>
          </p:nvCxnSpPr>
          <p:spPr>
            <a:xfrm rot="10800000" flipH="1" flipV="1">
              <a:off x="5709690" y="3325368"/>
              <a:ext cx="5412335" cy="170112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3" name="直接连接符 11"/>
            <p:cNvCxnSpPr>
              <a:cxnSpLocks/>
            </p:cNvCxnSpPr>
            <p:nvPr userDrawn="1"/>
          </p:nvCxnSpPr>
          <p:spPr>
            <a:xfrm>
              <a:off x="7378700" y="4234656"/>
              <a:ext cx="996950" cy="2615407"/>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4" name="直接连接符 12"/>
            <p:cNvCxnSpPr>
              <a:cxnSpLocks/>
            </p:cNvCxnSpPr>
            <p:nvPr/>
          </p:nvCxnSpPr>
          <p:spPr>
            <a:xfrm flipH="1">
              <a:off x="10604500" y="0"/>
              <a:ext cx="1035050" cy="36639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5" name="直接连接符 13"/>
            <p:cNvCxnSpPr>
              <a:cxnSpLocks/>
            </p:cNvCxnSpPr>
            <p:nvPr userDrawn="1"/>
          </p:nvCxnSpPr>
          <p:spPr>
            <a:xfrm flipH="1" flipV="1">
              <a:off x="7727950" y="3262512"/>
              <a:ext cx="2876550" cy="38873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6" name="直接连接符 14"/>
            <p:cNvCxnSpPr>
              <a:cxnSpLocks/>
            </p:cNvCxnSpPr>
            <p:nvPr userDrawn="1"/>
          </p:nvCxnSpPr>
          <p:spPr>
            <a:xfrm flipH="1">
              <a:off x="7389329" y="2076450"/>
              <a:ext cx="4791559" cy="4773613"/>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7" name="直接连接符 15"/>
            <p:cNvCxnSpPr>
              <a:cxnSpLocks/>
            </p:cNvCxnSpPr>
            <p:nvPr userDrawn="1"/>
          </p:nvCxnSpPr>
          <p:spPr>
            <a:xfrm rot="3659565" flipH="1">
              <a:off x="9279655" y="-378448"/>
              <a:ext cx="743761" cy="270934"/>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8" name="直接连接符 16"/>
            <p:cNvCxnSpPr>
              <a:cxnSpLocks/>
            </p:cNvCxnSpPr>
            <p:nvPr userDrawn="1"/>
          </p:nvCxnSpPr>
          <p:spPr>
            <a:xfrm flipH="1" flipV="1">
              <a:off x="6686550" y="7937"/>
              <a:ext cx="1041400" cy="3254575"/>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39" name="直接连接符 17"/>
            <p:cNvCxnSpPr>
              <a:cxnSpLocks/>
            </p:cNvCxnSpPr>
            <p:nvPr/>
          </p:nvCxnSpPr>
          <p:spPr>
            <a:xfrm rot="3659565" flipH="1">
              <a:off x="9206630" y="-252542"/>
              <a:ext cx="564180" cy="9532"/>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0" name="直接连接符 18"/>
            <p:cNvCxnSpPr>
              <a:cxnSpLocks/>
            </p:cNvCxnSpPr>
            <p:nvPr/>
          </p:nvCxnSpPr>
          <p:spPr>
            <a:xfrm rot="11729128" flipH="1" flipV="1">
              <a:off x="12099148" y="4850070"/>
              <a:ext cx="597917" cy="64369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1" name="直接连接符 19"/>
            <p:cNvCxnSpPr>
              <a:cxnSpLocks/>
            </p:cNvCxnSpPr>
            <p:nvPr/>
          </p:nvCxnSpPr>
          <p:spPr>
            <a:xfrm rot="11729128" flipH="1" flipV="1">
              <a:off x="12147119" y="5249324"/>
              <a:ext cx="488474" cy="255869"/>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p14:dur="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8" presetSubtype="12">
                                  <p:stCondLst>
                                    <p:cond delay="0"/>
                                  </p:stCondLst>
                                  <p:childTnLst>
                                    <p:set>
                                      <p:cBhvr>
                                        <p:cTn dur="1" fill="hold" id="6">
                                          <p:stCondLst>
                                            <p:cond delay="0"/>
                                          </p:stCondLst>
                                        </p:cTn>
                                        <p:tgtEl>
                                          <p:spTgt spid="37"/>
                                        </p:tgtEl>
                                        <p:attrNameLst>
                                          <p:attrName>style.visibility</p:attrName>
                                        </p:attrNameLst>
                                      </p:cBhvr>
                                      <p:to>
                                        <p:strVal val="visible"/>
                                      </p:to>
                                    </p:set>
                                    <p:animEffect transition="in" filter="strips(downLeft)">
                                      <p:cBhvr>
                                        <p:cTn dur="750" id="7"/>
                                        <p:tgtEl>
                                          <p:spTgt spid="37"/>
                                        </p:tgtEl>
                                      </p:cBhvr>
                                    </p:animEffect>
                                  </p:childTnLst>
                                </p:cTn>
                              </p:par>
                            </p:childTnLst>
                          </p:cTn>
                        </p:par>
                        <p:par>
                          <p:cTn fill="hold" id="8">
                            <p:stCondLst>
                              <p:cond delay="1000"/>
                            </p:stCondLst>
                            <p:childTnLst>
                              <p:par>
                                <p:cTn fill="hold" grpId="0" id="9" nodeType="afterEffect" presetClass="entr" presetID="22" presetSubtype="1">
                                  <p:stCondLst>
                                    <p:cond delay="0"/>
                                  </p:stCondLst>
                                  <p:childTnLst>
                                    <p:set>
                                      <p:cBhvr>
                                        <p:cTn dur="1" fill="hold" id="10">
                                          <p:stCondLst>
                                            <p:cond delay="0"/>
                                          </p:stCondLst>
                                        </p:cTn>
                                        <p:tgtEl>
                                          <p:spTgt spid="1048586"/>
                                        </p:tgtEl>
                                        <p:attrNameLst>
                                          <p:attrName>style.visibility</p:attrName>
                                        </p:attrNameLst>
                                      </p:cBhvr>
                                      <p:to>
                                        <p:strVal val="visible"/>
                                      </p:to>
                                    </p:set>
                                    <p:animEffect transition="in" filter="wipe(up)">
                                      <p:cBhvr>
                                        <p:cTn dur="750" id="11"/>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组合 5"/>
          <p:cNvGrpSpPr/>
          <p:nvPr/>
        </p:nvGrpSpPr>
        <p:grpSpPr>
          <a:xfrm rot="10432293">
            <a:off x="6609098" y="-1577400"/>
            <a:ext cx="10246260" cy="10160900"/>
            <a:chOff x="5709690" y="-614862"/>
            <a:chExt cx="6987375" cy="7464925"/>
          </a:xfrm>
        </p:grpSpPr>
        <p:cxnSp>
          <p:nvCxnSpPr>
            <p:cNvPr id="3145742" name="直接连接符 6"/>
            <p:cNvCxnSpPr>
              <a:cxnSpLocks/>
            </p:cNvCxnSpPr>
            <p:nvPr userDrawn="1"/>
          </p:nvCxnSpPr>
          <p:spPr>
            <a:xfrm>
              <a:off x="9918700" y="0"/>
              <a:ext cx="2262188" cy="20764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3" name="直接连接符 7"/>
            <p:cNvCxnSpPr>
              <a:cxnSpLocks/>
            </p:cNvCxnSpPr>
            <p:nvPr userDrawn="1"/>
          </p:nvCxnSpPr>
          <p:spPr>
            <a:xfrm>
              <a:off x="9613900" y="0"/>
              <a:ext cx="2566988" cy="47688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4" name="直接连接符 8"/>
            <p:cNvCxnSpPr>
              <a:cxnSpLocks/>
            </p:cNvCxnSpPr>
            <p:nvPr userDrawn="1"/>
          </p:nvCxnSpPr>
          <p:spPr>
            <a:xfrm>
              <a:off x="6724650" y="0"/>
              <a:ext cx="5467350" cy="518160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5" name="直接连接符 9"/>
            <p:cNvCxnSpPr>
              <a:cxnSpLocks/>
            </p:cNvCxnSpPr>
            <p:nvPr userDrawn="1"/>
          </p:nvCxnSpPr>
          <p:spPr>
            <a:xfrm flipH="1">
              <a:off x="7378700" y="0"/>
              <a:ext cx="1568451" cy="4234656"/>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6" name="直接连接符 10"/>
            <p:cNvCxnSpPr>
              <a:cxnSpLocks/>
            </p:cNvCxnSpPr>
            <p:nvPr userDrawn="1"/>
          </p:nvCxnSpPr>
          <p:spPr>
            <a:xfrm rot="10800000" flipH="1" flipV="1">
              <a:off x="5709690" y="3325368"/>
              <a:ext cx="5412335" cy="170112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7" name="直接连接符 11"/>
            <p:cNvCxnSpPr>
              <a:cxnSpLocks/>
            </p:cNvCxnSpPr>
            <p:nvPr userDrawn="1"/>
          </p:nvCxnSpPr>
          <p:spPr>
            <a:xfrm>
              <a:off x="7378700" y="4234656"/>
              <a:ext cx="996950" cy="2615407"/>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8" name="直接连接符 12"/>
            <p:cNvCxnSpPr>
              <a:cxnSpLocks/>
            </p:cNvCxnSpPr>
            <p:nvPr/>
          </p:nvCxnSpPr>
          <p:spPr>
            <a:xfrm flipH="1">
              <a:off x="10604500" y="0"/>
              <a:ext cx="1035050" cy="36639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49" name="直接连接符 13"/>
            <p:cNvCxnSpPr>
              <a:cxnSpLocks/>
            </p:cNvCxnSpPr>
            <p:nvPr userDrawn="1"/>
          </p:nvCxnSpPr>
          <p:spPr>
            <a:xfrm flipH="1" flipV="1">
              <a:off x="7727950" y="3262512"/>
              <a:ext cx="2876550" cy="38873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0" name="直接连接符 14"/>
            <p:cNvCxnSpPr>
              <a:cxnSpLocks/>
            </p:cNvCxnSpPr>
            <p:nvPr userDrawn="1"/>
          </p:nvCxnSpPr>
          <p:spPr>
            <a:xfrm flipH="1">
              <a:off x="7389329" y="2076450"/>
              <a:ext cx="4791559" cy="4773613"/>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1" name="直接连接符 15"/>
            <p:cNvCxnSpPr>
              <a:cxnSpLocks/>
            </p:cNvCxnSpPr>
            <p:nvPr userDrawn="1"/>
          </p:nvCxnSpPr>
          <p:spPr>
            <a:xfrm rot="3659565" flipH="1">
              <a:off x="9279655" y="-378448"/>
              <a:ext cx="743761" cy="270934"/>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2" name="直接连接符 16"/>
            <p:cNvCxnSpPr>
              <a:cxnSpLocks/>
            </p:cNvCxnSpPr>
            <p:nvPr userDrawn="1"/>
          </p:nvCxnSpPr>
          <p:spPr>
            <a:xfrm flipH="1" flipV="1">
              <a:off x="6686550" y="7937"/>
              <a:ext cx="1041400" cy="3254575"/>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3" name="直接连接符 17"/>
            <p:cNvCxnSpPr>
              <a:cxnSpLocks/>
            </p:cNvCxnSpPr>
            <p:nvPr/>
          </p:nvCxnSpPr>
          <p:spPr>
            <a:xfrm rot="3659565" flipH="1">
              <a:off x="9206630" y="-252542"/>
              <a:ext cx="564180" cy="9532"/>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4" name="直接连接符 18"/>
            <p:cNvCxnSpPr>
              <a:cxnSpLocks/>
            </p:cNvCxnSpPr>
            <p:nvPr/>
          </p:nvCxnSpPr>
          <p:spPr>
            <a:xfrm rot="11729128" flipH="1" flipV="1">
              <a:off x="12099148" y="4850070"/>
              <a:ext cx="597917" cy="64369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5" name="直接连接符 19"/>
            <p:cNvCxnSpPr>
              <a:cxnSpLocks/>
            </p:cNvCxnSpPr>
            <p:nvPr/>
          </p:nvCxnSpPr>
          <p:spPr>
            <a:xfrm rot="11729128" flipH="1" flipV="1">
              <a:off x="12147119" y="5249324"/>
              <a:ext cx="488474" cy="255869"/>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1048587" name="文本框 24"/>
          <p:cNvSpPr txBox="1"/>
          <p:nvPr/>
        </p:nvSpPr>
        <p:spPr>
          <a:xfrm>
            <a:off x="1391688" y="943963"/>
            <a:ext cx="4609606" cy="751840"/>
          </a:xfrm>
          <a:prstGeom prst="rect"/>
          <a:noFill/>
        </p:spPr>
        <p:txBody>
          <a:bodyPr rtlCol="0" wrap="square">
            <a:spAutoFit/>
          </a:bodyPr>
          <a:p>
            <a:pPr defTabSz="914400"/>
            <a:r>
              <a:rPr altLang="zh-CN" b="1" dirty="0" sz="4400" lang="en-US">
                <a:solidFill>
                  <a:schemeClr val="tx1">
                    <a:lumMod val="85000"/>
                    <a:lumOff val="15000"/>
                  </a:schemeClr>
                </a:solidFill>
                <a:cs typeface="+mn-ea"/>
                <a:sym typeface="+mn-lt"/>
              </a:rPr>
              <a:t>W</a:t>
            </a:r>
            <a:r>
              <a:rPr altLang="zh-CN" b="1" dirty="0" sz="4400" lang="en-US">
                <a:solidFill>
                  <a:schemeClr val="tx1">
                    <a:lumMod val="85000"/>
                    <a:lumOff val="15000"/>
                  </a:schemeClr>
                </a:solidFill>
                <a:cs typeface="+mn-ea"/>
                <a:sym typeface="+mn-lt"/>
              </a:rPr>
              <a:t>h</a:t>
            </a:r>
            <a:r>
              <a:rPr altLang="zh-CN" b="1" dirty="0" sz="4400" lang="en-US">
                <a:solidFill>
                  <a:schemeClr val="tx1">
                    <a:lumMod val="85000"/>
                    <a:lumOff val="15000"/>
                  </a:schemeClr>
                </a:solidFill>
                <a:cs typeface="+mn-ea"/>
                <a:sym typeface="+mn-lt"/>
              </a:rPr>
              <a:t>a</a:t>
            </a:r>
            <a:r>
              <a:rPr altLang="zh-CN" b="1" dirty="0" sz="4400" lang="en-US">
                <a:solidFill>
                  <a:schemeClr val="tx1">
                    <a:lumMod val="85000"/>
                    <a:lumOff val="15000"/>
                  </a:schemeClr>
                </a:solidFill>
                <a:cs typeface="+mn-ea"/>
                <a:sym typeface="+mn-lt"/>
              </a:rPr>
              <a:t>t</a:t>
            </a:r>
            <a:r>
              <a:rPr altLang="zh-CN" b="1" dirty="0" sz="4400" lang="en-US">
                <a:solidFill>
                  <a:schemeClr val="tx1">
                    <a:lumMod val="85000"/>
                    <a:lumOff val="15000"/>
                  </a:schemeClr>
                </a:solidFill>
                <a:cs typeface="+mn-ea"/>
                <a:sym typeface="+mn-lt"/>
              </a:rPr>
              <a:t> </a:t>
            </a:r>
            <a:r>
              <a:rPr altLang="zh-CN" b="1" dirty="0" sz="4400" lang="en-US">
                <a:solidFill>
                  <a:schemeClr val="tx1">
                    <a:lumMod val="85000"/>
                    <a:lumOff val="15000"/>
                  </a:schemeClr>
                </a:solidFill>
                <a:cs typeface="+mn-ea"/>
                <a:sym typeface="+mn-lt"/>
              </a:rPr>
              <a:t>i</a:t>
            </a:r>
            <a:r>
              <a:rPr altLang="zh-CN" b="1" dirty="0" sz="4400" lang="en-US">
                <a:solidFill>
                  <a:schemeClr val="tx1">
                    <a:lumMod val="85000"/>
                    <a:lumOff val="15000"/>
                  </a:schemeClr>
                </a:solidFill>
                <a:cs typeface="+mn-ea"/>
                <a:sym typeface="+mn-lt"/>
              </a:rPr>
              <a:t>s</a:t>
            </a:r>
            <a:r>
              <a:rPr altLang="zh-CN" b="1" dirty="0" sz="4400" lang="en-US">
                <a:solidFill>
                  <a:schemeClr val="tx1">
                    <a:lumMod val="85000"/>
                    <a:lumOff val="15000"/>
                  </a:schemeClr>
                </a:solidFill>
                <a:cs typeface="+mn-ea"/>
                <a:sym typeface="+mn-lt"/>
              </a:rPr>
              <a:t> </a:t>
            </a:r>
            <a:r>
              <a:rPr altLang="zh-CN" b="1" dirty="0" sz="4400" lang="en-US">
                <a:solidFill>
                  <a:schemeClr val="tx1">
                    <a:lumMod val="85000"/>
                    <a:lumOff val="15000"/>
                  </a:schemeClr>
                </a:solidFill>
                <a:cs typeface="+mn-ea"/>
                <a:sym typeface="+mn-lt"/>
              </a:rPr>
              <a:t>P</a:t>
            </a:r>
            <a:r>
              <a:rPr altLang="zh-CN" b="1" dirty="0" sz="4400" lang="en-US">
                <a:solidFill>
                  <a:schemeClr val="tx1">
                    <a:lumMod val="85000"/>
                    <a:lumOff val="15000"/>
                  </a:schemeClr>
                </a:solidFill>
                <a:cs typeface="+mn-ea"/>
                <a:sym typeface="+mn-lt"/>
              </a:rPr>
              <a:t>y</a:t>
            </a:r>
            <a:r>
              <a:rPr altLang="zh-CN" b="1" dirty="0" sz="4400" lang="en-US">
                <a:solidFill>
                  <a:schemeClr val="tx1">
                    <a:lumMod val="85000"/>
                    <a:lumOff val="15000"/>
                  </a:schemeClr>
                </a:solidFill>
                <a:cs typeface="+mn-ea"/>
                <a:sym typeface="+mn-lt"/>
              </a:rPr>
              <a:t>t</a:t>
            </a:r>
            <a:r>
              <a:rPr altLang="zh-CN" b="1" dirty="0" sz="4400" lang="en-US">
                <a:solidFill>
                  <a:schemeClr val="tx1">
                    <a:lumMod val="85000"/>
                    <a:lumOff val="15000"/>
                  </a:schemeClr>
                </a:solidFill>
                <a:cs typeface="+mn-ea"/>
                <a:sym typeface="+mn-lt"/>
              </a:rPr>
              <a:t>h</a:t>
            </a:r>
            <a:r>
              <a:rPr altLang="zh-CN" b="1" dirty="0" sz="4400" lang="en-US">
                <a:solidFill>
                  <a:schemeClr val="tx1">
                    <a:lumMod val="85000"/>
                    <a:lumOff val="15000"/>
                  </a:schemeClr>
                </a:solidFill>
                <a:cs typeface="+mn-ea"/>
                <a:sym typeface="+mn-lt"/>
              </a:rPr>
              <a:t>o</a:t>
            </a:r>
            <a:r>
              <a:rPr altLang="zh-CN" b="1" dirty="0" sz="4400" lang="en-US">
                <a:solidFill>
                  <a:schemeClr val="tx1">
                    <a:lumMod val="85000"/>
                    <a:lumOff val="15000"/>
                  </a:schemeClr>
                </a:solidFill>
                <a:cs typeface="+mn-ea"/>
                <a:sym typeface="+mn-lt"/>
              </a:rPr>
              <a:t>n</a:t>
            </a:r>
            <a:r>
              <a:rPr altLang="zh-CN" b="1" dirty="0" sz="4400" lang="en-US">
                <a:solidFill>
                  <a:schemeClr val="tx1">
                    <a:lumMod val="85000"/>
                    <a:lumOff val="15000"/>
                  </a:schemeClr>
                </a:solidFill>
                <a:cs typeface="+mn-ea"/>
                <a:sym typeface="+mn-lt"/>
              </a:rPr>
              <a:t>?</a:t>
            </a:r>
            <a:endParaRPr altLang="en-US" b="1" dirty="0" sz="4400" lang="zh-CN">
              <a:solidFill>
                <a:schemeClr val="tx1">
                  <a:lumMod val="85000"/>
                  <a:lumOff val="15000"/>
                </a:schemeClr>
              </a:solidFill>
              <a:cs typeface="+mn-ea"/>
              <a:sym typeface="+mn-lt"/>
            </a:endParaRPr>
          </a:p>
        </p:txBody>
      </p:sp>
      <p:sp>
        <p:nvSpPr>
          <p:cNvPr id="1048588" name=""/>
          <p:cNvSpPr txBox="1"/>
          <p:nvPr/>
        </p:nvSpPr>
        <p:spPr>
          <a:xfrm>
            <a:off x="113459" y="2742936"/>
            <a:ext cx="7166067" cy="3863340"/>
          </a:xfrm>
          <a:prstGeom prst="rect"/>
        </p:spPr>
        <p:txBody>
          <a:bodyPr rtlCol="0" wrap="square">
            <a:spAutoFit/>
          </a:bodyPr>
          <a:p>
            <a:r>
              <a:rPr sz="2800" lang="en-GB">
                <a:solidFill>
                  <a:srgbClr val="000000"/>
                </a:solidFill>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a:t>
            </a:r>
            <a:endParaRPr sz="2800" lang="en-GB">
              <a:solidFill>
                <a:srgbClr val="000000"/>
              </a:solidFill>
            </a:endParaRPr>
          </a:p>
        </p:txBody>
      </p:sp>
      <p:pic>
        <p:nvPicPr>
          <p:cNvPr id="2097152" name=""/>
          <p:cNvPicPr>
            <a:picLocks/>
          </p:cNvPicPr>
          <p:nvPr/>
        </p:nvPicPr>
        <p:blipFill>
          <a:blip xmlns:r="http://schemas.openxmlformats.org/officeDocument/2006/relationships" r:embed="rId1"/>
          <a:srcRect l="5744" t="21079" r="0" b="14110"/>
          <a:stretch>
            <a:fillRect/>
          </a:stretch>
        </p:blipFill>
        <p:spPr>
          <a:xfrm rot="0">
            <a:off x="2544085" y="1738119"/>
            <a:ext cx="2304812" cy="81172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8" presetSubtype="12">
                                  <p:stCondLst>
                                    <p:cond delay="0"/>
                                  </p:stCondLst>
                                  <p:childTnLst>
                                    <p:set>
                                      <p:cBhvr>
                                        <p:cTn dur="1" fill="hold" id="6">
                                          <p:stCondLst>
                                            <p:cond delay="0"/>
                                          </p:stCondLst>
                                        </p:cTn>
                                        <p:tgtEl>
                                          <p:spTgt spid="45"/>
                                        </p:tgtEl>
                                        <p:attrNameLst>
                                          <p:attrName>style.visibility</p:attrName>
                                        </p:attrNameLst>
                                      </p:cBhvr>
                                      <p:to>
                                        <p:strVal val="visible"/>
                                      </p:to>
                                    </p:set>
                                    <p:animEffect transition="in" filter="strips(downLeft)">
                                      <p:cBhvr>
                                        <p:cTn dur="750" id="7"/>
                                        <p:tgtEl>
                                          <p:spTgt spid="45"/>
                                        </p:tgtEl>
                                      </p:cBhvr>
                                    </p:animEffect>
                                  </p:childTnLst>
                                </p:cTn>
                              </p:par>
                            </p:childTnLst>
                          </p:cTn>
                        </p:par>
                        <p:par>
                          <p:cTn fill="hold" id="8">
                            <p:stCondLst>
                              <p:cond delay="1000"/>
                            </p:stCondLst>
                            <p:childTnLst>
                              <p:par>
                                <p:cTn fill="hold" grpId="0" id="9" nodeType="afterEffect" presetClass="entr" presetID="21" presetSubtype="3">
                                  <p:stCondLst>
                                    <p:cond delay="0"/>
                                  </p:stCondLst>
                                  <p:childTnLst>
                                    <p:set>
                                      <p:cBhvr>
                                        <p:cTn dur="1" fill="hold" id="10">
                                          <p:stCondLst>
                                            <p:cond delay="0"/>
                                          </p:stCondLst>
                                        </p:cTn>
                                        <p:tgtEl>
                                          <p:spTgt spid="1048587"/>
                                        </p:tgtEl>
                                        <p:attrNameLst>
                                          <p:attrName>style.visibility</p:attrName>
                                        </p:attrNameLst>
                                      </p:cBhvr>
                                      <p:to>
                                        <p:strVal val="visible"/>
                                      </p:to>
                                    </p:set>
                                    <p:animEffect transition="in" filter="wheel(3)">
                                      <p:cBhvr>
                                        <p:cTn dur="750" id="11"/>
                                        <p:tgtEl>
                                          <p:spTgt spid="104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7" name="矩形 4"/>
          <p:cNvSpPr/>
          <p:nvPr/>
        </p:nvSpPr>
        <p:spPr>
          <a:xfrm>
            <a:off x="4473758" y="2383025"/>
            <a:ext cx="4397260" cy="3205113"/>
          </a:xfrm>
          <a:prstGeom prst="rect"/>
          <a:solidFill>
            <a:srgbClr val="D2D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a:endParaRPr altLang="en-US" lang="zh-CN">
              <a:solidFill>
                <a:prstClr val="white"/>
              </a:solidFill>
              <a:cs typeface="+mn-ea"/>
              <a:sym typeface="+mn-lt"/>
            </a:endParaRPr>
          </a:p>
        </p:txBody>
      </p:sp>
      <p:pic>
        <p:nvPicPr>
          <p:cNvPr id="2097153" name="图片 1"/>
          <p:cNvPicPr>
            <a:picLocks noChangeAspect="1"/>
          </p:cNvPicPr>
          <p:nvPr/>
        </p:nvPicPr>
        <p:blipFill rotWithShape="1">
          <a:blip xmlns:r="http://schemas.openxmlformats.org/officeDocument/2006/relationships" r:embed="rId1"/>
          <a:srcRect r="39536"/>
          <a:stretch>
            <a:fillRect/>
          </a:stretch>
        </p:blipFill>
        <p:spPr>
          <a:xfrm>
            <a:off x="696968" y="2383163"/>
            <a:ext cx="3517806" cy="3204975"/>
          </a:xfrm>
          <a:prstGeom prst="rect"/>
        </p:spPr>
      </p:pic>
      <p:pic>
        <p:nvPicPr>
          <p:cNvPr id="2097154" name="图片 8"/>
          <p:cNvPicPr>
            <a:picLocks noChangeAspect="1"/>
          </p:cNvPicPr>
          <p:nvPr/>
        </p:nvPicPr>
        <p:blipFill rotWithShape="1">
          <a:blip xmlns:r="http://schemas.openxmlformats.org/officeDocument/2006/relationships" r:embed="rId1"/>
          <a:srcRect l="59514"/>
          <a:stretch>
            <a:fillRect/>
          </a:stretch>
        </p:blipFill>
        <p:spPr>
          <a:xfrm>
            <a:off x="9130002" y="2383163"/>
            <a:ext cx="2335620" cy="3204975"/>
          </a:xfrm>
          <a:prstGeom prst="rect"/>
        </p:spPr>
      </p:pic>
      <p:sp>
        <p:nvSpPr>
          <p:cNvPr id="1048598" name=""/>
          <p:cNvSpPr txBox="1"/>
          <p:nvPr/>
        </p:nvSpPr>
        <p:spPr>
          <a:xfrm>
            <a:off x="4672388" y="2562999"/>
            <a:ext cx="4000000" cy="3025139"/>
          </a:xfrm>
          <a:prstGeom prst="rect"/>
        </p:spPr>
        <p:txBody>
          <a:bodyPr rtlCol="0" wrap="square">
            <a:spAutoFit/>
          </a:bodyPr>
          <a:p>
            <a:r>
              <a:rPr sz="2800" lang="en-GB">
                <a:solidFill>
                  <a:srgbClr val="000000"/>
                </a:solidFill>
              </a:rPr>
              <a:t>A professional who specializes in Python can hold a number of job titles, including Python Developer, Data Scientist, and Machine Learning Engineer.</a:t>
            </a:r>
            <a:endParaRPr sz="2800" lang="en-GB">
              <a:solidFill>
                <a:srgbClr val="000000"/>
              </a:solidFill>
            </a:endParaRPr>
          </a:p>
        </p:txBody>
      </p:sp>
      <p:sp>
        <p:nvSpPr>
          <p:cNvPr id="1048599" name=""/>
          <p:cNvSpPr txBox="1"/>
          <p:nvPr/>
        </p:nvSpPr>
        <p:spPr>
          <a:xfrm>
            <a:off x="2879692" y="969530"/>
            <a:ext cx="7378576" cy="1310641"/>
          </a:xfrm>
          <a:prstGeom prst="rect"/>
        </p:spPr>
        <p:txBody>
          <a:bodyPr rtlCol="0" wrap="square">
            <a:spAutoFit/>
          </a:bodyPr>
          <a:p>
            <a:pPr algn="ctr"/>
            <a:r>
              <a:rPr b="1" sz="7200" lang="en-US">
                <a:solidFill>
                  <a:srgbClr val="000000"/>
                </a:solidFill>
                <a:latin typeface="Cutive Mono"/>
              </a:rPr>
              <a:t>P</a:t>
            </a:r>
            <a:r>
              <a:rPr b="1" sz="7200" lang="en-US">
                <a:solidFill>
                  <a:srgbClr val="000000"/>
                </a:solidFill>
                <a:latin typeface="Cutive Mono"/>
              </a:rPr>
              <a:t>y</a:t>
            </a:r>
            <a:r>
              <a:rPr b="1" sz="7200" lang="en-US">
                <a:solidFill>
                  <a:srgbClr val="000000"/>
                </a:solidFill>
                <a:latin typeface="Cutive Mono"/>
              </a:rPr>
              <a:t>t</a:t>
            </a:r>
            <a:r>
              <a:rPr b="1" sz="7200" lang="en-US">
                <a:solidFill>
                  <a:srgbClr val="000000"/>
                </a:solidFill>
                <a:latin typeface="Cutive Mono"/>
              </a:rPr>
              <a:t>h</a:t>
            </a:r>
            <a:r>
              <a:rPr b="1" sz="7200" lang="en-US">
                <a:solidFill>
                  <a:srgbClr val="000000"/>
                </a:solidFill>
                <a:latin typeface="Cutive Mono"/>
              </a:rPr>
              <a:t>o</a:t>
            </a:r>
            <a:r>
              <a:rPr b="1" sz="7200" lang="en-US">
                <a:solidFill>
                  <a:srgbClr val="000000"/>
                </a:solidFill>
                <a:latin typeface="Cutive Mono"/>
              </a:rPr>
              <a:t>n</a:t>
            </a:r>
            <a:r>
              <a:rPr b="1" sz="7200" lang="en-US">
                <a:solidFill>
                  <a:srgbClr val="000000"/>
                </a:solidFill>
                <a:latin typeface="Cutive Mono"/>
              </a:rPr>
              <a:t> </a:t>
            </a:r>
            <a:r>
              <a:rPr b="1" sz="7200" lang="en-US">
                <a:solidFill>
                  <a:srgbClr val="000000"/>
                </a:solidFill>
                <a:latin typeface="Cutive Mono"/>
              </a:rPr>
              <a:t>J</a:t>
            </a:r>
            <a:r>
              <a:rPr b="1" sz="7200" lang="en-US">
                <a:solidFill>
                  <a:srgbClr val="000000"/>
                </a:solidFill>
                <a:latin typeface="Cutive Mono"/>
              </a:rPr>
              <a:t>o</a:t>
            </a:r>
            <a:r>
              <a:rPr b="1" sz="7200" lang="en-US">
                <a:solidFill>
                  <a:srgbClr val="000000"/>
                </a:solidFill>
                <a:latin typeface="Cutive Mono"/>
              </a:rPr>
              <a:t>b</a:t>
            </a:r>
            <a:r>
              <a:rPr b="1" sz="7200" lang="en-US">
                <a:solidFill>
                  <a:srgbClr val="000000"/>
                </a:solidFill>
                <a:latin typeface="Cutive Mono"/>
              </a:rPr>
              <a:t>s</a:t>
            </a:r>
            <a:endParaRPr b="1" sz="2800" lang="en-GB">
              <a:solidFill>
                <a:srgbClr val="000000"/>
              </a:solidFill>
              <a:latin typeface="Cutive Mono"/>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4" name="Rectangle 17"/>
          <p:cNvSpPr/>
          <p:nvPr/>
        </p:nvSpPr>
        <p:spPr bwMode="auto">
          <a:xfrm>
            <a:off x="380250" y="1826529"/>
            <a:ext cx="5185804" cy="4586779"/>
          </a:xfrm>
          <a:prstGeom prst="rect"/>
          <a:solidFill>
            <a:schemeClr val="bg1">
              <a:alpha val="50000"/>
            </a:schemeClr>
          </a:solidFill>
          <a:ln w="9525" cap="flat">
            <a:solidFill>
              <a:srgbClr val="323232">
                <a:alpha val="50000"/>
              </a:srgbClr>
            </a:solidFill>
            <a:prstDash val="solid"/>
            <a:miter lim="800000"/>
            <a:headEnd type="none" w="med" len="med"/>
            <a:tailEnd type="none" w="med" len="med"/>
          </a:ln>
        </p:spPr>
        <p:txBody>
          <a:bodyPr bIns="0" lIns="0" rIns="0" tIns="0"/>
          <a:p>
            <a:pPr algn="ctr" fontAlgn="base">
              <a:spcBef>
                <a:spcPct val="0"/>
              </a:spcBef>
              <a:spcAft>
                <a:spcPct val="0"/>
              </a:spcAft>
            </a:pPr>
            <a:r>
              <a:rPr sz="2800" lang="en-US">
                <a:solidFill>
                  <a:srgbClr val="000000"/>
                </a:solidFill>
                <a:cs typeface="+mn-ea"/>
                <a:sym typeface="+mn-lt"/>
              </a:rPr>
              <a:t>1. Python Is Beginner-Friendly</a:t>
            </a:r>
            <a:endParaRPr sz="2800" lang="en-US">
              <a:solidFill>
                <a:srgbClr val="000000"/>
              </a:solidFill>
              <a:cs typeface="+mn-ea"/>
              <a:sym typeface="+mn-lt"/>
            </a:endParaRPr>
          </a:p>
          <a:p>
            <a:pPr algn="ctr" fontAlgn="base">
              <a:spcBef>
                <a:spcPct val="0"/>
              </a:spcBef>
              <a:spcAft>
                <a:spcPct val="0"/>
              </a:spcAft>
            </a:pPr>
            <a:r>
              <a:rPr sz="2800" lang="en-US">
                <a:solidFill>
                  <a:srgbClr val="000000"/>
                </a:solidFill>
                <a:cs typeface="+mn-ea"/>
                <a:sym typeface="+mn-lt"/>
              </a:rPr>
              <a:t>Why learn Python? For starters, the language is an excellent place to begin if you’re new to coding. One of the biggest hurdles for aspiring coders is the daunting task of learning a new language that looks nothing like what they’re used to reading and writing.</a:t>
            </a:r>
            <a:endParaRPr sz="2800" lang="en-US">
              <a:solidFill>
                <a:srgbClr val="000000"/>
              </a:solidFill>
              <a:cs typeface="+mn-ea"/>
              <a:sym typeface="+mn-lt"/>
            </a:endParaRPr>
          </a:p>
        </p:txBody>
      </p:sp>
      <p:sp>
        <p:nvSpPr>
          <p:cNvPr id="1048605" name="Rectangle 17"/>
          <p:cNvSpPr/>
          <p:nvPr/>
        </p:nvSpPr>
        <p:spPr bwMode="auto">
          <a:xfrm>
            <a:off x="6080920" y="1826529"/>
            <a:ext cx="5707705" cy="4692682"/>
          </a:xfrm>
          <a:prstGeom prst="rect"/>
          <a:solidFill>
            <a:srgbClr val="D2D0D0">
              <a:alpha val="50000"/>
            </a:srgbClr>
          </a:solidFill>
          <a:ln w="9525" cap="flat">
            <a:solidFill>
              <a:srgbClr val="323232">
                <a:alpha val="50000"/>
              </a:srgbClr>
            </a:solidFill>
            <a:prstDash val="solid"/>
            <a:miter lim="800000"/>
            <a:headEnd type="none" w="med" len="med"/>
            <a:tailEnd type="none" w="med" len="med"/>
          </a:ln>
        </p:spPr>
        <p:txBody>
          <a:bodyPr bIns="0" lIns="0" rIns="0" tIns="0"/>
          <a:p>
            <a:pPr algn="ctr" fontAlgn="base">
              <a:spcBef>
                <a:spcPct val="0"/>
              </a:spcBef>
              <a:spcAft>
                <a:spcPct val="0"/>
              </a:spcAft>
            </a:pPr>
            <a:r>
              <a:rPr sz="2800" lang="en-US">
                <a:solidFill>
                  <a:srgbClr val="000000"/>
                </a:solidFill>
                <a:cs typeface="+mn-ea"/>
                <a:sym typeface="+mn-lt"/>
              </a:rPr>
              <a:t>2. Python Is Versatile </a:t>
            </a:r>
            <a:endParaRPr sz="2800" lang="en-US">
              <a:solidFill>
                <a:srgbClr val="000000"/>
              </a:solidFill>
              <a:cs typeface="+mn-ea"/>
              <a:sym typeface="+mn-lt"/>
            </a:endParaRPr>
          </a:p>
          <a:p>
            <a:pPr algn="ctr" fontAlgn="base">
              <a:spcBef>
                <a:spcPct val="0"/>
              </a:spcBef>
              <a:spcAft>
                <a:spcPct val="0"/>
              </a:spcAft>
            </a:pPr>
            <a:r>
              <a:rPr sz="2800" lang="en-US">
                <a:solidFill>
                  <a:srgbClr val="000000"/>
                </a:solidFill>
                <a:cs typeface="+mn-ea"/>
                <a:sym typeface="+mn-lt"/>
              </a:rPr>
              <a:t>Python is highly versatile. You can use it for both small and complex tasks, and it is used across many different industries — from its more common applications in data science and software engineering to environments like mobile app development, artificial intelligence, and machine learning.</a:t>
            </a:r>
            <a:endParaRPr sz="2800" lang="en-US">
              <a:solidFill>
                <a:srgbClr val="000000"/>
              </a:solidFill>
              <a:cs typeface="+mn-ea"/>
              <a:sym typeface="+mn-lt"/>
            </a:endParaRPr>
          </a:p>
        </p:txBody>
      </p:sp>
      <p:sp>
        <p:nvSpPr>
          <p:cNvPr id="1048606" name=""/>
          <p:cNvSpPr txBox="1"/>
          <p:nvPr/>
        </p:nvSpPr>
        <p:spPr>
          <a:xfrm>
            <a:off x="1199456" y="289767"/>
            <a:ext cx="10278289" cy="1437640"/>
          </a:xfrm>
          <a:prstGeom prst="rect"/>
        </p:spPr>
        <p:txBody>
          <a:bodyPr rtlCol="0" wrap="square">
            <a:spAutoFit/>
          </a:bodyPr>
          <a:p>
            <a:r>
              <a:rPr b="1" sz="8000" lang="en-US">
                <a:solidFill>
                  <a:srgbClr val="000000"/>
                </a:solidFill>
                <a:latin typeface="Cutive Mono"/>
              </a:rPr>
              <a:t>W</a:t>
            </a:r>
            <a:r>
              <a:rPr b="1" sz="8000" lang="en-US">
                <a:solidFill>
                  <a:srgbClr val="000000"/>
                </a:solidFill>
                <a:latin typeface="Cutive Mono"/>
              </a:rPr>
              <a:t>h</a:t>
            </a:r>
            <a:r>
              <a:rPr b="1" sz="8000" lang="en-US">
                <a:solidFill>
                  <a:srgbClr val="000000"/>
                </a:solidFill>
                <a:latin typeface="Cutive Mono"/>
              </a:rPr>
              <a:t>y</a:t>
            </a:r>
            <a:r>
              <a:rPr b="1" sz="8000" lang="en-US">
                <a:solidFill>
                  <a:srgbClr val="000000"/>
                </a:solidFill>
                <a:latin typeface="Cutive Mono"/>
              </a:rPr>
              <a:t> </a:t>
            </a:r>
            <a:r>
              <a:rPr b="1" sz="8000" lang="en-US">
                <a:solidFill>
                  <a:srgbClr val="000000"/>
                </a:solidFill>
                <a:latin typeface="Cutive Mono"/>
              </a:rPr>
              <a:t>L</a:t>
            </a:r>
            <a:r>
              <a:rPr b="1" sz="8000" lang="en-US">
                <a:solidFill>
                  <a:srgbClr val="000000"/>
                </a:solidFill>
                <a:latin typeface="Cutive Mono"/>
              </a:rPr>
              <a:t>e</a:t>
            </a:r>
            <a:r>
              <a:rPr b="1" sz="8000" lang="en-US">
                <a:solidFill>
                  <a:srgbClr val="000000"/>
                </a:solidFill>
                <a:latin typeface="Cutive Mono"/>
              </a:rPr>
              <a:t>a</a:t>
            </a:r>
            <a:r>
              <a:rPr b="1" sz="8000" lang="en-US">
                <a:solidFill>
                  <a:srgbClr val="000000"/>
                </a:solidFill>
                <a:latin typeface="Cutive Mono"/>
              </a:rPr>
              <a:t>r</a:t>
            </a:r>
            <a:r>
              <a:rPr b="1" sz="8000" lang="en-US">
                <a:solidFill>
                  <a:srgbClr val="000000"/>
                </a:solidFill>
                <a:latin typeface="Cutive Mono"/>
              </a:rPr>
              <a:t>n</a:t>
            </a:r>
            <a:r>
              <a:rPr b="1" sz="8000" lang="en-US">
                <a:solidFill>
                  <a:srgbClr val="000000"/>
                </a:solidFill>
                <a:latin typeface="Cutive Mono"/>
              </a:rPr>
              <a:t> </a:t>
            </a:r>
            <a:r>
              <a:rPr b="1" sz="8000" lang="en-US">
                <a:solidFill>
                  <a:srgbClr val="000000"/>
                </a:solidFill>
                <a:latin typeface="Cutive Mono"/>
              </a:rPr>
              <a:t>P</a:t>
            </a:r>
            <a:r>
              <a:rPr b="1" sz="8000" lang="en-US">
                <a:solidFill>
                  <a:srgbClr val="000000"/>
                </a:solidFill>
                <a:latin typeface="Cutive Mono"/>
              </a:rPr>
              <a:t>y</a:t>
            </a:r>
            <a:r>
              <a:rPr b="1" sz="8000" lang="en-US">
                <a:solidFill>
                  <a:srgbClr val="000000"/>
                </a:solidFill>
                <a:latin typeface="Cutive Mono"/>
              </a:rPr>
              <a:t>t</a:t>
            </a:r>
            <a:r>
              <a:rPr b="1" sz="8000" lang="en-US">
                <a:solidFill>
                  <a:srgbClr val="000000"/>
                </a:solidFill>
                <a:latin typeface="Cutive Mono"/>
              </a:rPr>
              <a:t>h</a:t>
            </a:r>
            <a:r>
              <a:rPr b="1" sz="8000" lang="en-US">
                <a:solidFill>
                  <a:srgbClr val="000000"/>
                </a:solidFill>
                <a:latin typeface="Cutive Mono"/>
              </a:rPr>
              <a:t>o</a:t>
            </a:r>
            <a:r>
              <a:rPr b="1" sz="8000" lang="en-US">
                <a:solidFill>
                  <a:srgbClr val="000000"/>
                </a:solidFill>
                <a:latin typeface="Cutive Mono"/>
              </a:rPr>
              <a:t>n</a:t>
            </a:r>
            <a:r>
              <a:rPr b="1" sz="8000" lang="en-US">
                <a:solidFill>
                  <a:srgbClr val="000000"/>
                </a:solidFill>
                <a:latin typeface="Cutive Mono"/>
              </a:rPr>
              <a:t>?</a:t>
            </a:r>
            <a:endParaRPr b="1" sz="8000" lang="en-GB">
              <a:solidFill>
                <a:srgbClr val="000000"/>
              </a:solidFill>
              <a:latin typeface="Cutive Mono"/>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5" name="Rectangle 33"/>
          <p:cNvSpPr/>
          <p:nvPr/>
        </p:nvSpPr>
        <p:spPr>
          <a:xfrm>
            <a:off x="0" y="6115607"/>
            <a:ext cx="12192000" cy="1047733"/>
          </a:xfrm>
          <a:prstGeom prst="rect"/>
          <a:solidFill>
            <a:srgbClr val="D2D0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fontAlgn="base">
              <a:spcBef>
                <a:spcPct val="0"/>
              </a:spcBef>
              <a:spcAft>
                <a:spcPct val="0"/>
              </a:spcAft>
            </a:pPr>
            <a:endParaRPr sz="2800" lang="en-US">
              <a:solidFill>
                <a:prstClr val="white"/>
              </a:solidFill>
              <a:cs typeface="+mn-ea"/>
              <a:sym typeface="+mn-lt"/>
            </a:endParaRPr>
          </a:p>
        </p:txBody>
      </p:sp>
      <p:pic>
        <p:nvPicPr>
          <p:cNvPr id="2097155" name=""/>
          <p:cNvPicPr>
            <a:picLocks/>
          </p:cNvPicPr>
          <p:nvPr/>
        </p:nvPicPr>
        <p:blipFill>
          <a:blip xmlns:r="http://schemas.openxmlformats.org/officeDocument/2006/relationships" r:embed="rId1"/>
          <a:stretch>
            <a:fillRect/>
          </a:stretch>
        </p:blipFill>
        <p:spPr>
          <a:xfrm rot="0">
            <a:off x="5386617" y="288054"/>
            <a:ext cx="6805383" cy="3140945"/>
          </a:xfrm>
          <a:prstGeom prst="rect"/>
        </p:spPr>
      </p:pic>
      <p:pic>
        <p:nvPicPr>
          <p:cNvPr id="2097156" name=""/>
          <p:cNvPicPr>
            <a:picLocks/>
          </p:cNvPicPr>
          <p:nvPr/>
        </p:nvPicPr>
        <p:blipFill>
          <a:blip xmlns:r="http://schemas.openxmlformats.org/officeDocument/2006/relationships" r:embed="rId2"/>
          <a:stretch>
            <a:fillRect/>
          </a:stretch>
        </p:blipFill>
        <p:spPr>
          <a:xfrm rot="0">
            <a:off x="201307" y="2812566"/>
            <a:ext cx="6637464" cy="3063444"/>
          </a:xfrm>
          <a:prstGeom prst="rect"/>
        </p:spPr>
      </p:pic>
      <p:sp>
        <p:nvSpPr>
          <p:cNvPr id="1048616" name=""/>
          <p:cNvSpPr txBox="1"/>
          <p:nvPr/>
        </p:nvSpPr>
        <p:spPr>
          <a:xfrm>
            <a:off x="0" y="1199789"/>
            <a:ext cx="5647072" cy="1310640"/>
          </a:xfrm>
          <a:prstGeom prst="rect"/>
        </p:spPr>
        <p:txBody>
          <a:bodyPr rtlCol="0" wrap="square">
            <a:spAutoFit/>
          </a:bodyPr>
          <a:p>
            <a:pPr algn="ctr"/>
            <a:r>
              <a:rPr b="1" sz="3600" lang="en-US">
                <a:solidFill>
                  <a:srgbClr val="000000"/>
                </a:solidFill>
                <a:latin typeface="Cutive Mono"/>
              </a:rPr>
              <a:t>P</a:t>
            </a:r>
            <a:r>
              <a:rPr b="1" sz="3600" lang="en-US">
                <a:solidFill>
                  <a:srgbClr val="000000"/>
                </a:solidFill>
                <a:latin typeface="Cutive Mono"/>
              </a:rPr>
              <a:t>y</a:t>
            </a:r>
            <a:r>
              <a:rPr b="1" sz="3600" lang="en-US">
                <a:solidFill>
                  <a:srgbClr val="000000"/>
                </a:solidFill>
                <a:latin typeface="Cutive Mono"/>
              </a:rPr>
              <a:t>t</a:t>
            </a:r>
            <a:r>
              <a:rPr b="1" sz="3600" lang="en-US">
                <a:solidFill>
                  <a:srgbClr val="000000"/>
                </a:solidFill>
                <a:latin typeface="Cutive Mono"/>
              </a:rPr>
              <a:t>h</a:t>
            </a:r>
            <a:r>
              <a:rPr b="1" sz="3600" lang="en-US">
                <a:solidFill>
                  <a:srgbClr val="000000"/>
                </a:solidFill>
                <a:latin typeface="Cutive Mono"/>
              </a:rPr>
              <a:t>o</a:t>
            </a:r>
            <a:r>
              <a:rPr b="1" sz="3600" lang="en-US">
                <a:solidFill>
                  <a:srgbClr val="000000"/>
                </a:solidFill>
                <a:latin typeface="Cutive Mono"/>
              </a:rPr>
              <a:t>n</a:t>
            </a:r>
            <a:r>
              <a:rPr b="1" sz="3600" lang="en-US">
                <a:solidFill>
                  <a:srgbClr val="000000"/>
                </a:solidFill>
                <a:latin typeface="Cutive Mono"/>
              </a:rPr>
              <a:t> </a:t>
            </a:r>
            <a:r>
              <a:rPr b="1" sz="3600" lang="en-US">
                <a:solidFill>
                  <a:srgbClr val="000000"/>
                </a:solidFill>
                <a:latin typeface="Cutive Mono"/>
              </a:rPr>
              <a:t>I</a:t>
            </a:r>
            <a:r>
              <a:rPr b="1" sz="3600" lang="en-US">
                <a:solidFill>
                  <a:srgbClr val="000000"/>
                </a:solidFill>
                <a:latin typeface="Cutive Mono"/>
              </a:rPr>
              <a:t>nterpreter </a:t>
            </a:r>
            <a:r>
              <a:rPr b="1" sz="3600" lang="en-US">
                <a:solidFill>
                  <a:srgbClr val="000000"/>
                </a:solidFill>
                <a:latin typeface="Cutive Mono"/>
              </a:rPr>
              <a:t>1</a:t>
            </a:r>
            <a:endParaRPr b="1" sz="3600" lang="en-GB">
              <a:solidFill>
                <a:srgbClr val="000000"/>
              </a:solidFill>
              <a:latin typeface="Cutive Mono"/>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57" name=""/>
          <p:cNvPicPr>
            <a:picLocks/>
          </p:cNvPicPr>
          <p:nvPr/>
        </p:nvPicPr>
        <p:blipFill>
          <a:blip xmlns:r="http://schemas.openxmlformats.org/officeDocument/2006/relationships" r:embed="rId1"/>
          <a:stretch>
            <a:fillRect/>
          </a:stretch>
        </p:blipFill>
        <p:spPr>
          <a:xfrm rot="0">
            <a:off x="457058" y="417510"/>
            <a:ext cx="6524898" cy="3011490"/>
          </a:xfrm>
          <a:prstGeom prst="rect"/>
        </p:spPr>
      </p:pic>
      <p:pic>
        <p:nvPicPr>
          <p:cNvPr id="2097158" name=""/>
          <p:cNvPicPr>
            <a:picLocks/>
          </p:cNvPicPr>
          <p:nvPr/>
        </p:nvPicPr>
        <p:blipFill>
          <a:blip xmlns:r="http://schemas.openxmlformats.org/officeDocument/2006/relationships" r:embed="rId2"/>
          <a:stretch>
            <a:fillRect/>
          </a:stretch>
        </p:blipFill>
        <p:spPr>
          <a:xfrm rot="0">
            <a:off x="4444484" y="3043800"/>
            <a:ext cx="7038289" cy="3248440"/>
          </a:xfrm>
          <a:prstGeom prst="rect"/>
        </p:spPr>
      </p:pic>
      <p:sp>
        <p:nvSpPr>
          <p:cNvPr id="1048625" name=""/>
          <p:cNvSpPr txBox="1"/>
          <p:nvPr/>
        </p:nvSpPr>
        <p:spPr>
          <a:xfrm>
            <a:off x="7482773" y="867886"/>
            <a:ext cx="4000000" cy="2110739"/>
          </a:xfrm>
          <a:prstGeom prst="rect"/>
        </p:spPr>
        <p:txBody>
          <a:bodyPr rtlCol="0" wrap="square">
            <a:spAutoFit/>
          </a:bodyPr>
          <a:p>
            <a:pPr algn="ctr"/>
            <a:r>
              <a:rPr b="1" sz="4000" lang="en-US">
                <a:solidFill>
                  <a:srgbClr val="000000"/>
                </a:solidFill>
                <a:latin typeface="Cutive Mono"/>
              </a:rPr>
              <a:t>P</a:t>
            </a:r>
            <a:r>
              <a:rPr b="1" sz="4000" lang="en-US">
                <a:solidFill>
                  <a:srgbClr val="000000"/>
                </a:solidFill>
                <a:latin typeface="Cutive Mono"/>
              </a:rPr>
              <a:t>y</a:t>
            </a:r>
            <a:r>
              <a:rPr b="1" sz="4000" lang="en-US">
                <a:solidFill>
                  <a:srgbClr val="000000"/>
                </a:solidFill>
                <a:latin typeface="Cutive Mono"/>
              </a:rPr>
              <a:t>t</a:t>
            </a:r>
            <a:r>
              <a:rPr b="1" sz="4000" lang="en-US">
                <a:solidFill>
                  <a:srgbClr val="000000"/>
                </a:solidFill>
                <a:latin typeface="Cutive Mono"/>
              </a:rPr>
              <a:t>h</a:t>
            </a:r>
            <a:r>
              <a:rPr b="1" sz="4000" lang="en-US">
                <a:solidFill>
                  <a:srgbClr val="000000"/>
                </a:solidFill>
                <a:latin typeface="Cutive Mono"/>
              </a:rPr>
              <a:t>o</a:t>
            </a:r>
            <a:r>
              <a:rPr b="1" sz="4000" lang="en-US">
                <a:solidFill>
                  <a:srgbClr val="000000"/>
                </a:solidFill>
                <a:latin typeface="Cutive Mono"/>
              </a:rPr>
              <a:t>n</a:t>
            </a:r>
            <a:r>
              <a:rPr b="1" sz="4000" lang="en-US">
                <a:solidFill>
                  <a:srgbClr val="000000"/>
                </a:solidFill>
                <a:latin typeface="Cutive Mono"/>
              </a:rPr>
              <a:t> </a:t>
            </a:r>
            <a:r>
              <a:rPr b="1" sz="4000" lang="en-US">
                <a:solidFill>
                  <a:srgbClr val="000000"/>
                </a:solidFill>
                <a:latin typeface="Cutive Mono"/>
              </a:rPr>
              <a:t>I</a:t>
            </a:r>
            <a:r>
              <a:rPr b="1" sz="4000" lang="en-US">
                <a:solidFill>
                  <a:srgbClr val="000000"/>
                </a:solidFill>
                <a:latin typeface="Cutive Mono"/>
              </a:rPr>
              <a:t>n</a:t>
            </a:r>
            <a:r>
              <a:rPr b="1" sz="4000" lang="en-US">
                <a:solidFill>
                  <a:srgbClr val="000000"/>
                </a:solidFill>
                <a:latin typeface="Cutive Mono"/>
              </a:rPr>
              <a:t>t</a:t>
            </a:r>
            <a:r>
              <a:rPr b="1" sz="4000" lang="en-US">
                <a:solidFill>
                  <a:srgbClr val="000000"/>
                </a:solidFill>
                <a:latin typeface="Cutive Mono"/>
              </a:rPr>
              <a:t>e</a:t>
            </a:r>
            <a:r>
              <a:rPr b="1" sz="4000" lang="en-US">
                <a:solidFill>
                  <a:srgbClr val="000000"/>
                </a:solidFill>
                <a:latin typeface="Cutive Mono"/>
              </a:rPr>
              <a:t>r</a:t>
            </a:r>
            <a:r>
              <a:rPr b="1" sz="4000" lang="en-US">
                <a:solidFill>
                  <a:srgbClr val="000000"/>
                </a:solidFill>
                <a:latin typeface="Cutive Mono"/>
              </a:rPr>
              <a:t>p</a:t>
            </a:r>
            <a:r>
              <a:rPr b="1" sz="4000" lang="en-US">
                <a:solidFill>
                  <a:srgbClr val="000000"/>
                </a:solidFill>
                <a:latin typeface="Cutive Mono"/>
              </a:rPr>
              <a:t>r</a:t>
            </a:r>
            <a:r>
              <a:rPr b="1" sz="4000" lang="en-US">
                <a:solidFill>
                  <a:srgbClr val="000000"/>
                </a:solidFill>
                <a:latin typeface="Cutive Mono"/>
              </a:rPr>
              <a:t>e</a:t>
            </a:r>
            <a:r>
              <a:rPr b="1" sz="4000" lang="en-US">
                <a:solidFill>
                  <a:srgbClr val="000000"/>
                </a:solidFill>
                <a:latin typeface="Cutive Mono"/>
              </a:rPr>
              <a:t>t</a:t>
            </a:r>
            <a:r>
              <a:rPr b="1" sz="4000" lang="en-US">
                <a:solidFill>
                  <a:srgbClr val="000000"/>
                </a:solidFill>
                <a:latin typeface="Cutive Mono"/>
              </a:rPr>
              <a:t>e</a:t>
            </a:r>
            <a:r>
              <a:rPr b="1" sz="4000" lang="en-US">
                <a:solidFill>
                  <a:srgbClr val="000000"/>
                </a:solidFill>
                <a:latin typeface="Cutive Mono"/>
              </a:rPr>
              <a:t>r</a:t>
            </a:r>
            <a:r>
              <a:rPr b="1" sz="4000" lang="en-US">
                <a:solidFill>
                  <a:srgbClr val="000000"/>
                </a:solidFill>
                <a:latin typeface="Cutive Mono"/>
              </a:rPr>
              <a:t> </a:t>
            </a:r>
            <a:r>
              <a:rPr b="1" sz="4000" lang="en-US">
                <a:solidFill>
                  <a:srgbClr val="000000"/>
                </a:solidFill>
                <a:latin typeface="Cutive Mono"/>
              </a:rPr>
              <a:t>2</a:t>
            </a:r>
            <a:endParaRPr b="1" sz="4000" lang="en-GB">
              <a:solidFill>
                <a:srgbClr val="000000"/>
              </a:solidFill>
              <a:latin typeface="Cutive Mono"/>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9" name="Picture 14"/>
          <p:cNvPicPr>
            <a:picLocks noChangeAspect="1"/>
          </p:cNvPicPr>
          <p:nvPr/>
        </p:nvPicPr>
        <p:blipFill>
          <a:blip xmlns:r="http://schemas.openxmlformats.org/officeDocument/2006/relationships" r:embed="rId1"/>
          <a:stretch>
            <a:fillRect/>
          </a:stretch>
        </p:blipFill>
        <p:spPr>
          <a:xfrm>
            <a:off x="3657847" y="2010331"/>
            <a:ext cx="1729380" cy="3682135"/>
          </a:xfrm>
          <a:prstGeom prst="rect"/>
        </p:spPr>
      </p:pic>
      <p:pic>
        <p:nvPicPr>
          <p:cNvPr id="2097160" name="Picture 15"/>
          <p:cNvPicPr>
            <a:picLocks noChangeAspect="1"/>
          </p:cNvPicPr>
          <p:nvPr/>
        </p:nvPicPr>
        <p:blipFill>
          <a:blip xmlns:r="http://schemas.openxmlformats.org/officeDocument/2006/relationships" r:embed="rId1"/>
          <a:stretch>
            <a:fillRect/>
          </a:stretch>
        </p:blipFill>
        <p:spPr>
          <a:xfrm>
            <a:off x="1010850" y="2010331"/>
            <a:ext cx="1729380" cy="3682135"/>
          </a:xfrm>
          <a:prstGeom prst="rect"/>
        </p:spPr>
      </p:pic>
      <p:pic>
        <p:nvPicPr>
          <p:cNvPr id="2097161" name="Picture 16"/>
          <p:cNvPicPr>
            <a:picLocks noChangeAspect="1"/>
          </p:cNvPicPr>
          <p:nvPr/>
        </p:nvPicPr>
        <p:blipFill>
          <a:blip xmlns:r="http://schemas.openxmlformats.org/officeDocument/2006/relationships" r:embed="rId1"/>
          <a:stretch>
            <a:fillRect/>
          </a:stretch>
        </p:blipFill>
        <p:spPr>
          <a:xfrm>
            <a:off x="2062237" y="1563005"/>
            <a:ext cx="2242147" cy="4773897"/>
          </a:xfrm>
          <a:prstGeom prst="rect"/>
        </p:spPr>
      </p:pic>
      <p:pic>
        <p:nvPicPr>
          <p:cNvPr id="2097162" name="图片占位符 5"/>
          <p:cNvPicPr>
            <a:picLocks noChangeAspect="1" noGrp="1"/>
          </p:cNvPicPr>
          <p:nvPr>
            <p:ph type="pic" sz="quarter" idx="4294967295"/>
          </p:nvPr>
        </p:nvPicPr>
        <p:blipFill>
          <a:blip xmlns:r="http://schemas.openxmlformats.org/officeDocument/2006/relationships" r:embed="rId2" cstate="screen"/>
          <a:srcRect l="38405" r="38405"/>
          <a:stretch>
            <a:fillRect/>
          </a:stretch>
        </p:blipFill>
        <p:spPr>
          <a:xfrm>
            <a:off x="1166813" y="2549525"/>
            <a:ext cx="895350" cy="2573338"/>
          </a:xfrm>
        </p:spPr>
      </p:pic>
      <p:pic>
        <p:nvPicPr>
          <p:cNvPr id="2097163" name="图片占位符 4"/>
          <p:cNvPicPr>
            <a:picLocks noChangeAspect="1" noGrp="1"/>
          </p:cNvPicPr>
          <p:nvPr>
            <p:ph type="pic" sz="quarter" idx="4294967295"/>
          </p:nvPr>
        </p:nvPicPr>
        <p:blipFill>
          <a:blip xmlns:r="http://schemas.openxmlformats.org/officeDocument/2006/relationships" r:embed="rId3"/>
          <a:srcRect l="31322" r="31322"/>
          <a:stretch>
            <a:fillRect/>
          </a:stretch>
        </p:blipFill>
        <p:spPr>
          <a:xfrm>
            <a:off x="2254250" y="2268538"/>
            <a:ext cx="1889125" cy="3368675"/>
          </a:xfrm>
        </p:spPr>
      </p:pic>
      <p:pic>
        <p:nvPicPr>
          <p:cNvPr id="2097164" name="图片占位符 6"/>
          <p:cNvPicPr>
            <a:picLocks noChangeAspect="1" noGrp="1"/>
          </p:cNvPicPr>
          <p:nvPr>
            <p:ph type="pic" sz="quarter" idx="4294967295"/>
          </p:nvPr>
        </p:nvPicPr>
        <p:blipFill>
          <a:blip xmlns:r="http://schemas.openxmlformats.org/officeDocument/2006/relationships" r:embed="rId4" cstate="screen"/>
          <a:srcRect l="39798" r="39798"/>
          <a:stretch>
            <a:fillRect/>
          </a:stretch>
        </p:blipFill>
        <p:spPr>
          <a:xfrm>
            <a:off x="4303713" y="2548996"/>
            <a:ext cx="944562" cy="2571750"/>
          </a:xfrm>
        </p:spPr>
      </p:pic>
      <p:sp>
        <p:nvSpPr>
          <p:cNvPr id="1048631" name=""/>
          <p:cNvSpPr txBox="1"/>
          <p:nvPr/>
        </p:nvSpPr>
        <p:spPr>
          <a:xfrm>
            <a:off x="5387227" y="557163"/>
            <a:ext cx="5631219" cy="1005841"/>
          </a:xfrm>
          <a:prstGeom prst="rect"/>
        </p:spPr>
        <p:txBody>
          <a:bodyPr rtlCol="0" wrap="square">
            <a:spAutoFit/>
          </a:bodyPr>
          <a:p>
            <a:r>
              <a:rPr b="1" sz="5400" lang="en-US">
                <a:solidFill>
                  <a:srgbClr val="000000"/>
                </a:solidFill>
                <a:latin typeface="Cutive Mono"/>
              </a:rPr>
              <a:t>G</a:t>
            </a:r>
            <a:r>
              <a:rPr b="1" sz="5400" lang="en-US">
                <a:solidFill>
                  <a:srgbClr val="000000"/>
                </a:solidFill>
                <a:latin typeface="Cutive Mono"/>
              </a:rPr>
              <a:t>o</a:t>
            </a:r>
            <a:r>
              <a:rPr b="1" sz="5400" lang="en-US">
                <a:solidFill>
                  <a:srgbClr val="000000"/>
                </a:solidFill>
                <a:latin typeface="Cutive Mono"/>
              </a:rPr>
              <a:t>o</a:t>
            </a:r>
            <a:r>
              <a:rPr b="1" sz="5400" lang="en-US">
                <a:solidFill>
                  <a:srgbClr val="000000"/>
                </a:solidFill>
                <a:latin typeface="Cutive Mono"/>
              </a:rPr>
              <a:t>g</a:t>
            </a:r>
            <a:r>
              <a:rPr b="1" sz="5400" lang="en-US">
                <a:solidFill>
                  <a:srgbClr val="000000"/>
                </a:solidFill>
                <a:latin typeface="Cutive Mono"/>
              </a:rPr>
              <a:t>l</a:t>
            </a:r>
            <a:r>
              <a:rPr b="1" sz="5400" lang="en-US">
                <a:solidFill>
                  <a:srgbClr val="000000"/>
                </a:solidFill>
                <a:latin typeface="Cutive Mono"/>
              </a:rPr>
              <a:t>e</a:t>
            </a:r>
            <a:r>
              <a:rPr b="1" sz="5400" lang="en-US">
                <a:solidFill>
                  <a:srgbClr val="000000"/>
                </a:solidFill>
                <a:latin typeface="Cutive Mono"/>
              </a:rPr>
              <a:t> </a:t>
            </a:r>
            <a:r>
              <a:rPr b="1" sz="5400" lang="en-US">
                <a:solidFill>
                  <a:srgbClr val="000000"/>
                </a:solidFill>
                <a:latin typeface="Cutive Mono"/>
              </a:rPr>
              <a:t>C</a:t>
            </a:r>
            <a:r>
              <a:rPr b="1" sz="5400" lang="en-US">
                <a:solidFill>
                  <a:srgbClr val="000000"/>
                </a:solidFill>
                <a:latin typeface="Cutive Mono"/>
              </a:rPr>
              <a:t>o</a:t>
            </a:r>
            <a:r>
              <a:rPr b="1" sz="5400" lang="en-US">
                <a:solidFill>
                  <a:srgbClr val="000000"/>
                </a:solidFill>
                <a:latin typeface="Cutive Mono"/>
              </a:rPr>
              <a:t>l</a:t>
            </a:r>
            <a:r>
              <a:rPr b="1" sz="5400" lang="en-US">
                <a:solidFill>
                  <a:srgbClr val="000000"/>
                </a:solidFill>
                <a:latin typeface="Cutive Mono"/>
              </a:rPr>
              <a:t>a</a:t>
            </a:r>
            <a:r>
              <a:rPr b="1" sz="5400" lang="en-US">
                <a:solidFill>
                  <a:srgbClr val="000000"/>
                </a:solidFill>
                <a:latin typeface="Cutive Mono"/>
              </a:rPr>
              <a:t>b</a:t>
            </a:r>
            <a:endParaRPr b="1" sz="5400" lang="en-GB">
              <a:solidFill>
                <a:srgbClr val="000000"/>
              </a:solidFill>
              <a:latin typeface="Cutive Mono"/>
            </a:endParaRPr>
          </a:p>
        </p:txBody>
      </p:sp>
      <p:pic>
        <p:nvPicPr>
          <p:cNvPr id="2097172" name=""/>
          <p:cNvPicPr>
            <a:picLocks/>
          </p:cNvPicPr>
          <p:nvPr/>
        </p:nvPicPr>
        <p:blipFill>
          <a:blip xmlns:r="http://schemas.openxmlformats.org/officeDocument/2006/relationships" r:embed="rId5"/>
          <a:srcRect l="0" t="0" r="0" b="25698"/>
          <a:stretch>
            <a:fillRect/>
          </a:stretch>
        </p:blipFill>
        <p:spPr>
          <a:xfrm rot="0">
            <a:off x="6304844" y="1416703"/>
            <a:ext cx="3733015" cy="506649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组合 5"/>
          <p:cNvGrpSpPr/>
          <p:nvPr/>
        </p:nvGrpSpPr>
        <p:grpSpPr>
          <a:xfrm rot="10432293">
            <a:off x="6609098" y="-1577400"/>
            <a:ext cx="10246260" cy="10160900"/>
            <a:chOff x="5709690" y="-614862"/>
            <a:chExt cx="6987375" cy="7464925"/>
          </a:xfrm>
        </p:grpSpPr>
        <p:cxnSp>
          <p:nvCxnSpPr>
            <p:cNvPr id="3145756" name="直接连接符 6"/>
            <p:cNvCxnSpPr>
              <a:cxnSpLocks/>
            </p:cNvCxnSpPr>
            <p:nvPr userDrawn="1"/>
          </p:nvCxnSpPr>
          <p:spPr>
            <a:xfrm>
              <a:off x="9918700" y="0"/>
              <a:ext cx="2262188" cy="20764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7" name="直接连接符 7"/>
            <p:cNvCxnSpPr>
              <a:cxnSpLocks/>
            </p:cNvCxnSpPr>
            <p:nvPr userDrawn="1"/>
          </p:nvCxnSpPr>
          <p:spPr>
            <a:xfrm>
              <a:off x="9613900" y="0"/>
              <a:ext cx="2566988" cy="47688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8" name="直接连接符 8"/>
            <p:cNvCxnSpPr>
              <a:cxnSpLocks/>
            </p:cNvCxnSpPr>
            <p:nvPr userDrawn="1"/>
          </p:nvCxnSpPr>
          <p:spPr>
            <a:xfrm>
              <a:off x="6724650" y="0"/>
              <a:ext cx="5467350" cy="518160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59" name="直接连接符 9"/>
            <p:cNvCxnSpPr>
              <a:cxnSpLocks/>
            </p:cNvCxnSpPr>
            <p:nvPr userDrawn="1"/>
          </p:nvCxnSpPr>
          <p:spPr>
            <a:xfrm flipH="1">
              <a:off x="7378700" y="0"/>
              <a:ext cx="1568451" cy="4234656"/>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0" name="直接连接符 10"/>
            <p:cNvCxnSpPr>
              <a:cxnSpLocks/>
            </p:cNvCxnSpPr>
            <p:nvPr userDrawn="1"/>
          </p:nvCxnSpPr>
          <p:spPr>
            <a:xfrm rot="10800000" flipH="1" flipV="1">
              <a:off x="5709690" y="3325368"/>
              <a:ext cx="5412335" cy="170112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1" name="直接连接符 11"/>
            <p:cNvCxnSpPr>
              <a:cxnSpLocks/>
            </p:cNvCxnSpPr>
            <p:nvPr userDrawn="1"/>
          </p:nvCxnSpPr>
          <p:spPr>
            <a:xfrm>
              <a:off x="7378700" y="4234656"/>
              <a:ext cx="996950" cy="2615407"/>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2" name="直接连接符 12"/>
            <p:cNvCxnSpPr>
              <a:cxnSpLocks/>
            </p:cNvCxnSpPr>
            <p:nvPr/>
          </p:nvCxnSpPr>
          <p:spPr>
            <a:xfrm flipH="1">
              <a:off x="10604500" y="0"/>
              <a:ext cx="1035050" cy="3663950"/>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3" name="直接连接符 13"/>
            <p:cNvCxnSpPr>
              <a:cxnSpLocks/>
            </p:cNvCxnSpPr>
            <p:nvPr userDrawn="1"/>
          </p:nvCxnSpPr>
          <p:spPr>
            <a:xfrm flipH="1" flipV="1">
              <a:off x="7727950" y="3262512"/>
              <a:ext cx="2876550" cy="38873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4" name="直接连接符 14"/>
            <p:cNvCxnSpPr>
              <a:cxnSpLocks/>
            </p:cNvCxnSpPr>
            <p:nvPr userDrawn="1"/>
          </p:nvCxnSpPr>
          <p:spPr>
            <a:xfrm flipH="1">
              <a:off x="7389329" y="2076450"/>
              <a:ext cx="4791559" cy="4773613"/>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5" name="直接连接符 15"/>
            <p:cNvCxnSpPr>
              <a:cxnSpLocks/>
            </p:cNvCxnSpPr>
            <p:nvPr userDrawn="1"/>
          </p:nvCxnSpPr>
          <p:spPr>
            <a:xfrm rot="3659565" flipH="1">
              <a:off x="9279655" y="-378448"/>
              <a:ext cx="743761" cy="270934"/>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6" name="直接连接符 16"/>
            <p:cNvCxnSpPr>
              <a:cxnSpLocks/>
            </p:cNvCxnSpPr>
            <p:nvPr userDrawn="1"/>
          </p:nvCxnSpPr>
          <p:spPr>
            <a:xfrm flipH="1" flipV="1">
              <a:off x="6686550" y="7937"/>
              <a:ext cx="1041400" cy="3254575"/>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7" name="直接连接符 17"/>
            <p:cNvCxnSpPr>
              <a:cxnSpLocks/>
            </p:cNvCxnSpPr>
            <p:nvPr/>
          </p:nvCxnSpPr>
          <p:spPr>
            <a:xfrm rot="3659565" flipH="1">
              <a:off x="9206630" y="-252542"/>
              <a:ext cx="564180" cy="9532"/>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8" name="直接连接符 18"/>
            <p:cNvCxnSpPr>
              <a:cxnSpLocks/>
            </p:cNvCxnSpPr>
            <p:nvPr/>
          </p:nvCxnSpPr>
          <p:spPr>
            <a:xfrm rot="11729128" flipH="1" flipV="1">
              <a:off x="12099148" y="4850070"/>
              <a:ext cx="597917" cy="643698"/>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cxnSp>
          <p:nvCxnSpPr>
            <p:cNvPr id="3145769" name="直接连接符 19"/>
            <p:cNvCxnSpPr>
              <a:cxnSpLocks/>
            </p:cNvCxnSpPr>
            <p:nvPr/>
          </p:nvCxnSpPr>
          <p:spPr>
            <a:xfrm rot="11729128" flipH="1" flipV="1">
              <a:off x="12147119" y="5249324"/>
              <a:ext cx="488474" cy="255869"/>
            </a:xfrm>
            <a:prstGeom prst="line"/>
            <a:ln w="38100">
              <a:solidFill>
                <a:srgbClr val="C5C3C3"/>
              </a:solidFill>
            </a:ln>
          </p:spPr>
          <p:style>
            <a:lnRef idx="1">
              <a:schemeClr val="accent1"/>
            </a:lnRef>
            <a:fillRef idx="0">
              <a:schemeClr val="accent1"/>
            </a:fillRef>
            <a:effectRef idx="0">
              <a:schemeClr val="accent1"/>
            </a:effectRef>
            <a:fontRef idx="minor">
              <a:schemeClr val="tx1"/>
            </a:fontRef>
          </p:style>
        </p:cxnSp>
      </p:grpSp>
      <p:sp>
        <p:nvSpPr>
          <p:cNvPr id="1048632" name="文本框 24"/>
          <p:cNvSpPr txBox="1"/>
          <p:nvPr/>
        </p:nvSpPr>
        <p:spPr>
          <a:xfrm>
            <a:off x="688039" y="1325881"/>
            <a:ext cx="5853407" cy="4714240"/>
          </a:xfrm>
          <a:prstGeom prst="rect"/>
          <a:noFill/>
        </p:spPr>
        <p:txBody>
          <a:bodyPr rtlCol="0" wrap="square">
            <a:spAutoFit/>
          </a:bodyPr>
          <a:p>
            <a:pPr algn="ctr" defTabSz="914400"/>
            <a:r>
              <a:rPr altLang="zh-CN" b="1" dirty="0" sz="13800" lang="en-US">
                <a:solidFill>
                  <a:schemeClr val="tx1">
                    <a:lumMod val="85000"/>
                    <a:lumOff val="15000"/>
                  </a:schemeClr>
                </a:solidFill>
                <a:latin typeface="Cutive Mono"/>
                <a:cs typeface="+mn-ea"/>
                <a:sym typeface="+mn-lt"/>
              </a:rPr>
              <a:t>T</a:t>
            </a:r>
            <a:r>
              <a:rPr altLang="zh-CN" b="1" dirty="0" sz="13800" lang="en-US">
                <a:solidFill>
                  <a:schemeClr val="tx1">
                    <a:lumMod val="85000"/>
                    <a:lumOff val="15000"/>
                  </a:schemeClr>
                </a:solidFill>
                <a:latin typeface="Cutive Mono"/>
                <a:cs typeface="+mn-ea"/>
                <a:sym typeface="+mn-lt"/>
              </a:rPr>
              <a:t>h</a:t>
            </a:r>
            <a:r>
              <a:rPr altLang="zh-CN" b="1" dirty="0" sz="13800" lang="en-US">
                <a:solidFill>
                  <a:schemeClr val="tx1">
                    <a:lumMod val="85000"/>
                    <a:lumOff val="15000"/>
                  </a:schemeClr>
                </a:solidFill>
                <a:latin typeface="Cutive Mono"/>
                <a:cs typeface="+mn-ea"/>
                <a:sym typeface="+mn-lt"/>
              </a:rPr>
              <a:t>a</a:t>
            </a:r>
            <a:r>
              <a:rPr altLang="zh-CN" b="1" dirty="0" sz="13800" lang="en-US">
                <a:solidFill>
                  <a:schemeClr val="tx1">
                    <a:lumMod val="85000"/>
                    <a:lumOff val="15000"/>
                  </a:schemeClr>
                </a:solidFill>
                <a:latin typeface="Cutive Mono"/>
                <a:cs typeface="+mn-ea"/>
                <a:sym typeface="+mn-lt"/>
              </a:rPr>
              <a:t>n</a:t>
            </a:r>
            <a:r>
              <a:rPr altLang="zh-CN" b="1" dirty="0" sz="13800" lang="en-US">
                <a:solidFill>
                  <a:schemeClr val="tx1">
                    <a:lumMod val="85000"/>
                    <a:lumOff val="15000"/>
                  </a:schemeClr>
                </a:solidFill>
                <a:latin typeface="Cutive Mono"/>
                <a:cs typeface="+mn-ea"/>
                <a:sym typeface="+mn-lt"/>
              </a:rPr>
              <a:t>k</a:t>
            </a:r>
            <a:r>
              <a:rPr altLang="zh-CN" b="1" dirty="0" sz="13800" lang="en-US">
                <a:solidFill>
                  <a:schemeClr val="tx1">
                    <a:lumMod val="85000"/>
                    <a:lumOff val="15000"/>
                  </a:schemeClr>
                </a:solidFill>
                <a:latin typeface="Cutive Mono"/>
                <a:cs typeface="+mn-ea"/>
                <a:sym typeface="+mn-lt"/>
              </a:rPr>
              <a:t> </a:t>
            </a:r>
            <a:r>
              <a:rPr altLang="zh-CN" b="1" dirty="0" sz="13800" lang="en-US">
                <a:solidFill>
                  <a:schemeClr val="tx1">
                    <a:lumMod val="85000"/>
                    <a:lumOff val="15000"/>
                  </a:schemeClr>
                </a:solidFill>
                <a:latin typeface="Cutive Mono"/>
                <a:cs typeface="+mn-ea"/>
                <a:sym typeface="+mn-lt"/>
              </a:rPr>
              <a:t>Y</a:t>
            </a:r>
            <a:r>
              <a:rPr altLang="zh-CN" b="1" dirty="0" sz="13800" lang="en-US">
                <a:solidFill>
                  <a:schemeClr val="tx1">
                    <a:lumMod val="85000"/>
                    <a:lumOff val="15000"/>
                  </a:schemeClr>
                </a:solidFill>
                <a:latin typeface="Cutive Mono"/>
                <a:cs typeface="+mn-ea"/>
                <a:sym typeface="+mn-lt"/>
              </a:rPr>
              <a:t>o</a:t>
            </a:r>
            <a:r>
              <a:rPr altLang="zh-CN" b="1" dirty="0" sz="13800" lang="en-US">
                <a:solidFill>
                  <a:schemeClr val="tx1">
                    <a:lumMod val="85000"/>
                    <a:lumOff val="15000"/>
                  </a:schemeClr>
                </a:solidFill>
                <a:latin typeface="Cutive Mono"/>
                <a:cs typeface="+mn-ea"/>
                <a:sym typeface="+mn-lt"/>
              </a:rPr>
              <a:t>u</a:t>
            </a:r>
            <a:r>
              <a:rPr altLang="zh-CN" b="1" dirty="0" sz="13800" lang="en-US">
                <a:solidFill>
                  <a:schemeClr val="tx1">
                    <a:lumMod val="85000"/>
                    <a:lumOff val="15000"/>
                  </a:schemeClr>
                </a:solidFill>
                <a:latin typeface="Cutive Mono"/>
                <a:cs typeface="+mn-ea"/>
                <a:sym typeface="+mn-lt"/>
              </a:rPr>
              <a:t>!</a:t>
            </a:r>
            <a:endParaRPr altLang="en-US" b="1" dirty="0" sz="4400" lang="zh-CN">
              <a:solidFill>
                <a:schemeClr val="tx1">
                  <a:lumMod val="85000"/>
                  <a:lumOff val="15000"/>
                </a:schemeClr>
              </a:solidFill>
              <a:latin typeface="Cutive Mono"/>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8" presetSubtype="12">
                                  <p:stCondLst>
                                    <p:cond delay="0"/>
                                  </p:stCondLst>
                                  <p:childTnLst>
                                    <p:set>
                                      <p:cBhvr>
                                        <p:cTn dur="1" fill="hold" id="6">
                                          <p:stCondLst>
                                            <p:cond delay="0"/>
                                          </p:stCondLst>
                                        </p:cTn>
                                        <p:tgtEl>
                                          <p:spTgt spid="67"/>
                                        </p:tgtEl>
                                        <p:attrNameLst>
                                          <p:attrName>style.visibility</p:attrName>
                                        </p:attrNameLst>
                                      </p:cBhvr>
                                      <p:to>
                                        <p:strVal val="visible"/>
                                      </p:to>
                                    </p:set>
                                    <p:animEffect transition="in" filter="strips(downLeft)">
                                      <p:cBhvr>
                                        <p:cTn dur="750" id="7"/>
                                        <p:tgtEl>
                                          <p:spTgt spid="67"/>
                                        </p:tgtEl>
                                      </p:cBhvr>
                                    </p:animEffect>
                                  </p:childTnLst>
                                </p:cTn>
                              </p:par>
                            </p:childTnLst>
                          </p:cTn>
                        </p:par>
                        <p:par>
                          <p:cTn fill="hold" id="8">
                            <p:stCondLst>
                              <p:cond delay="1000"/>
                            </p:stCondLst>
                            <p:childTnLst>
                              <p:par>
                                <p:cTn fill="hold" grpId="0" id="9" nodeType="afterEffect" presetClass="entr" presetID="21" presetSubtype="3">
                                  <p:stCondLst>
                                    <p:cond delay="0"/>
                                  </p:stCondLst>
                                  <p:childTnLst>
                                    <p:set>
                                      <p:cBhvr>
                                        <p:cTn dur="1" fill="hold" id="10">
                                          <p:stCondLst>
                                            <p:cond delay="0"/>
                                          </p:stCondLst>
                                        </p:cTn>
                                        <p:tgtEl>
                                          <p:spTgt spid="1048632"/>
                                        </p:tgtEl>
                                        <p:attrNameLst>
                                          <p:attrName>style.visibility</p:attrName>
                                        </p:attrNameLst>
                                      </p:cBhvr>
                                      <p:to>
                                        <p:strVal val="visible"/>
                                      </p:to>
                                    </p:set>
                                    <p:animEffect transition="in" filter="wheel(3)">
                                      <p:cBhvr>
                                        <p:cTn dur="750" id="11"/>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0.xml><?xml version="1.0" encoding="utf-8"?>
<a:theme xmlns:a="http://schemas.openxmlformats.org/drawingml/2006/main" name="2_Office 主题​​">
  <a:themeElements>
    <a:clrScheme name="自定义 59">
      <a:dk1>
        <a:sysClr lastClr="000000" val="windowText"/>
      </a:dk1>
      <a:lt1>
        <a:sysClr lastClr="FFFFFF" val="window"/>
      </a:lt1>
      <a:dk2>
        <a:srgbClr val="17406D"/>
      </a:dk2>
      <a:lt2>
        <a:srgbClr val="DBEFF9"/>
      </a:lt2>
      <a:accent1>
        <a:srgbClr val="113051"/>
      </a:accent1>
      <a:accent2>
        <a:srgbClr val="180C00"/>
      </a:accent2>
      <a:accent3>
        <a:srgbClr val="113051"/>
      </a:accent3>
      <a:accent4>
        <a:srgbClr val="180C00"/>
      </a:accent4>
      <a:accent5>
        <a:srgbClr val="113051"/>
      </a:accent5>
      <a:accent6>
        <a:srgbClr val="180C00"/>
      </a:accent6>
      <a:hlink>
        <a:srgbClr val="F49100"/>
      </a:hlink>
      <a:folHlink>
        <a:srgbClr val="85DFD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1.xml><?xml version="1.0" encoding="utf-8"?>
<a:theme xmlns:a="http://schemas.openxmlformats.org/drawingml/2006/main" name="5_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1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blipFill rotWithShape="0" dpi="0">
          <a:blip xmlns:r="http://schemas.openxmlformats.org/officeDocument/2006/relationships" r:embed="rId1"/>
          <a:srcRect/>
          <a:tile algn="tl" flip="none" sx="100000" sy="100000" tx="0" ty="0"/>
        </a:blipFill>
        <a:ln w="25400" cap="flat" cmpd="sng" algn="ctr">
          <a:solidFill>
            <a:srgbClr val="000000"/>
          </a:solidFill>
          <a:prstDash val="solid"/>
          <a:round/>
          <a:headEnd type="none" w="med" len="med"/>
          <a:tailEnd type="none" w="med" len="med"/>
        </a:ln>
      </a:spPr>
      <a:bodyPr anchor="t" anchorCtr="0" bIns="45720" compatLnSpc="1" lIns="91440" numCol="1" rIns="91440" tIns="45720" vert="horz" wrap="square"/>
      <a:lstStyle>
        <a:defPPr algn="ctr" defTabSz="914400" eaLnBrk="1" fontAlgn="base" hangingPunct="1" indent="0" latinLnBrk="0" marL="0" marR="0" rtl="0">
          <a:lnSpc>
            <a:spcPct val="100000"/>
          </a:lnSpc>
          <a:spcBef>
            <a:spcPct val="0"/>
          </a:spcBef>
          <a:spcAft>
            <a:spcPct val="0"/>
          </a:spcAft>
          <a:buClrTx/>
          <a:buSzTx/>
          <a:buFontTx/>
          <a:buNone/>
          <a:defRPr baseline="0" b="0" cap="none" sz="5600" i="0" kumimoji="0" lang="en-US" normalizeH="0" strike="noStrike" u="none">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ahLst/>
          <a:rect l="0" t="0" r="0" b="0"/>
          <a:pathLst/>
        </a:custGeom>
        <a:blipFill rotWithShape="0" dpi="0">
          <a:blip xmlns:r="http://schemas.openxmlformats.org/officeDocument/2006/relationships" r:embed="rId1"/>
          <a:srcRect/>
          <a:tile algn="tl" flip="none" sx="100000" sy="100000" tx="0" ty="0"/>
        </a:blipFill>
        <a:ln w="25400" cap="flat" cmpd="sng" algn="ctr">
          <a:solidFill>
            <a:srgbClr val="000000"/>
          </a:solidFill>
          <a:prstDash val="solid"/>
          <a:round/>
          <a:headEnd type="none" w="med" len="med"/>
          <a:tailEnd type="none" w="med" len="med"/>
        </a:ln>
      </a:spPr>
      <a:bodyPr anchor="t" anchorCtr="0" bIns="45720" compatLnSpc="1" lIns="91440" numCol="1" rIns="91440" tIns="45720" vert="horz" wrap="square"/>
      <a:lstStyle>
        <a:defPPr algn="ctr" defTabSz="914400" eaLnBrk="1" fontAlgn="base" hangingPunct="1" indent="0" latinLnBrk="0" marL="0" marR="0" rtl="0">
          <a:lnSpc>
            <a:spcPct val="100000"/>
          </a:lnSpc>
          <a:spcBef>
            <a:spcPct val="0"/>
          </a:spcBef>
          <a:spcAft>
            <a:spcPct val="0"/>
          </a:spcAft>
          <a:buClrTx/>
          <a:buSzTx/>
          <a:buFontTx/>
          <a:buNone/>
          <a:defRPr baseline="0" b="0" cap="none" sz="5600" i="0" kumimoji="0" lang="en-US" normalizeH="0" strike="noStrike" u="none">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Motagua - Coloured 6 - Light">
      <a:dk1>
        <a:srgbClr val="7E7E7E"/>
      </a:dk1>
      <a:lt1>
        <a:sysClr lastClr="FFFFFF" val="window"/>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1_Default Theme">
  <a:themeElements>
    <a:clrScheme name="Motagua - Coloured 6 - Light">
      <a:dk1>
        <a:srgbClr val="7E7E7E"/>
      </a:dk1>
      <a:lt1>
        <a:sysClr lastClr="FFFFFF" val="window"/>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2_Default Theme">
  <a:themeElements>
    <a:clrScheme name="Motagua - Coloured 6 - Light">
      <a:dk1>
        <a:srgbClr val="7E7E7E"/>
      </a:dk1>
      <a:lt1>
        <a:sysClr lastClr="FFFFFF" val="window"/>
      </a:lt1>
      <a:dk2>
        <a:srgbClr val="6B6B6B"/>
      </a:dk2>
      <a:lt2>
        <a:srgbClr val="FFFFFF"/>
      </a:lt2>
      <a:accent1>
        <a:srgbClr val="81B94F"/>
      </a:accent1>
      <a:accent2>
        <a:srgbClr val="46A4DB"/>
      </a:accent2>
      <a:accent3>
        <a:srgbClr val="E5583A"/>
      </a:accent3>
      <a:accent4>
        <a:srgbClr val="F9B439"/>
      </a:accent4>
      <a:accent5>
        <a:srgbClr val="7C69A8"/>
      </a:accent5>
      <a:accent6>
        <a:srgbClr val="404F64"/>
      </a:accent6>
      <a:hlink>
        <a:srgbClr val="F33B48"/>
      </a:hlink>
      <a:folHlink>
        <a:srgbClr val="FFC00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7.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8.xml><?xml version="1.0" encoding="utf-8"?>
<a:theme xmlns:a="http://schemas.openxmlformats.org/drawingml/2006/main" name="2_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9.xml><?xml version="1.0" encoding="utf-8"?>
<a:theme xmlns:a="http://schemas.openxmlformats.org/drawingml/2006/main" name="1_Office 主题​​">
  <a:themeElements>
    <a:clrScheme name="自定义 59">
      <a:dk1>
        <a:sysClr lastClr="000000" val="windowText"/>
      </a:dk1>
      <a:lt1>
        <a:sysClr lastClr="FFFFFF" val="window"/>
      </a:lt1>
      <a:dk2>
        <a:srgbClr val="17406D"/>
      </a:dk2>
      <a:lt2>
        <a:srgbClr val="DBEFF9"/>
      </a:lt2>
      <a:accent1>
        <a:srgbClr val="113051"/>
      </a:accent1>
      <a:accent2>
        <a:srgbClr val="180C00"/>
      </a:accent2>
      <a:accent3>
        <a:srgbClr val="113051"/>
      </a:accent3>
      <a:accent4>
        <a:srgbClr val="180C00"/>
      </a:accent4>
      <a:accent5>
        <a:srgbClr val="113051"/>
      </a:accent5>
      <a:accent6>
        <a:srgbClr val="180C00"/>
      </a:accent6>
      <a:hlink>
        <a:srgbClr val="F49100"/>
      </a:hlink>
      <a:folHlink>
        <a:srgbClr val="85DFD0"/>
      </a:folHlink>
    </a:clrScheme>
    <a:fontScheme name="zpmzolqr">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dc:creator>
  <cp:lastModifiedBy>Van</cp:lastModifiedBy>
  <dcterms:created xsi:type="dcterms:W3CDTF">2018-08-21T00:38:00Z</dcterms:created>
  <dcterms:modified xsi:type="dcterms:W3CDTF">2022-09-28T01:33:14Z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2052-11.1.0.8980</vt:lpwstr>
  </property>
  <property fmtid="{D5CDD505-2E9C-101B-9397-08002B2CF9AE}" pid="3" name="ICV">
    <vt:lpwstr>3bbe506010aa4fefaffd0b09b4cb51c0</vt:lpwstr>
  </property>
</Properties>
</file>