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a6ce6e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a6ce6e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a6ce6e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a6ce6e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a6ce6e9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a6ce6e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daktor.ru/j/rates" TargetMode="External"/><Relationship Id="rId4" Type="http://schemas.openxmlformats.org/officeDocument/2006/relationships/hyperlink" Target="https://pastebin.com/g9WDkup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odaktor.ru/j/03f1eb3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daktor.ru/j/9100a90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715875" y="4388100"/>
            <a:ext cx="3277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Гвоздев В.В. 1ИВТ(1)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12625" y="1011500"/>
            <a:ext cx="73998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Элементы асинхронного и событийно-ориентированного клиентского веб-программирования.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Часть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Исходный JSON:</a:t>
            </a:r>
            <a:r>
              <a:rPr lang="ru" sz="1900">
                <a:solidFill>
                  <a:srgbClr val="595959"/>
                </a:solidFill>
              </a:rPr>
              <a:t> </a:t>
            </a:r>
            <a:r>
              <a:rPr lang="ru" sz="190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https://kodaktor.ru/j/rates</a:t>
            </a:r>
            <a:endParaRPr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Его схема: </a:t>
            </a:r>
            <a:r>
              <a:rPr lang="ru" sz="190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https://pastebin.com/g9WDkupb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>
                <a:latin typeface="Times New Roman"/>
                <a:ea typeface="Times New Roman"/>
                <a:cs typeface="Times New Roman"/>
                <a:sym typeface="Times New Roman"/>
              </a:rPr>
              <a:t>Валюты: </a:t>
            </a:r>
            <a:r>
              <a:rPr lang="ru" sz="192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https://kodaktor.ru/j/03f1eb3</a:t>
            </a:r>
            <a:endParaRPr sz="19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25" y="1495200"/>
            <a:ext cx="8308550" cy="2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Часть 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https://kodaktor.ru/j/9100a90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400" y="1953351"/>
            <a:ext cx="7663175" cy="25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