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ba13e2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ba13e2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ba13e2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ba13e2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ba13e2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ba13e2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Создание простого веб-сервера на Node.js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4277725"/>
            <a:ext cx="44346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Гвоздев В.В. 2ИВТ(1)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Times New Roman"/>
                <a:ea typeface="Times New Roman"/>
                <a:cs typeface="Times New Roman"/>
                <a:sym typeface="Times New Roman"/>
              </a:rPr>
              <a:t>Код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36" y="1431786"/>
            <a:ext cx="7494150" cy="262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rPr lang="ru" sz="1679">
                <a:latin typeface="Times New Roman"/>
                <a:ea typeface="Times New Roman"/>
                <a:cs typeface="Times New Roman"/>
                <a:sym typeface="Times New Roman"/>
              </a:rPr>
              <a:t>Добавьте к проекту поддержку выдачи данных в формате JSON с выдачей соответствующего заголовка и кодировки UTF-8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64" y="1220013"/>
            <a:ext cx="7311273" cy="201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375" y="3479625"/>
            <a:ext cx="33432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2658"/>
              <a:buFont typeface="Arial"/>
              <a:buNone/>
            </a:pPr>
            <a:r>
              <a:rPr lang="ru" sz="1580">
                <a:latin typeface="Times New Roman"/>
                <a:ea typeface="Times New Roman"/>
                <a:cs typeface="Times New Roman"/>
                <a:sym typeface="Times New Roman"/>
              </a:rPr>
              <a:t>Осуществите рефакторинг кода так, чтобы коллбэк, отвечающий на запросы, явным образом указывался для события request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75" y="1518725"/>
            <a:ext cx="7615650" cy="24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