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96e9a2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96e9a2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96e9a2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96e9a2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96e9a2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96e9a2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96e9a2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96e9a2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96e9a2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96e9a2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00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969654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487647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49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531016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822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703716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47631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146988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950993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931207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86733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серверных веб-технологий на платформе PHP</a:t>
            </a:r>
            <a:endParaRPr sz="6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34200" y="4269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Гвоздев В.В.</a:t>
            </a:r>
            <a:r>
              <a:rPr lang="ru" dirty="0"/>
              <a:t> ИВТ2(2)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контейнера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908D5CF4-80A5-4067-9E13-039AD595E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17963"/>
              </p:ext>
            </p:extLst>
          </p:nvPr>
        </p:nvGraphicFramePr>
        <p:xfrm>
          <a:off x="365125" y="1608138"/>
          <a:ext cx="73723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9777600" imgH="1676160" progId="">
                  <p:embed/>
                </p:oleObj>
              </mc:Choice>
              <mc:Fallback>
                <p:oleObj r:id="rId4" imgW="9777600" imgH="1676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125" y="1608138"/>
                        <a:ext cx="7372350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зависимостей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C38407E6-F4BC-46DD-94A6-F43AEC16E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154106"/>
              </p:ext>
            </p:extLst>
          </p:nvPr>
        </p:nvGraphicFramePr>
        <p:xfrm>
          <a:off x="2267500" y="1406696"/>
          <a:ext cx="4298400" cy="329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6399720" imgH="4901400" progId="">
                  <p:embed/>
                </p:oleObj>
              </mc:Choice>
              <mc:Fallback>
                <p:oleObj r:id="rId4" imgW="6399720" imgH="4901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7500" y="1406696"/>
                        <a:ext cx="4298400" cy="3291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файла настройки PHP-FPM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50" y="1543278"/>
            <a:ext cx="6774949" cy="1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конфигурационного файла NGINX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687" y="1531025"/>
            <a:ext cx="7330925" cy="20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 1.php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37" y="1678100"/>
            <a:ext cx="8410125" cy="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</Words>
  <Application>Microsoft Office PowerPoint</Application>
  <PresentationFormat>Экран (16:9)</PresentationFormat>
  <Paragraphs>7</Paragraphs>
  <Slides>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Ретро</vt:lpstr>
      <vt:lpstr>Использование серверных веб-технологий на платформе PHP</vt:lpstr>
      <vt:lpstr>Создание контейнера</vt:lpstr>
      <vt:lpstr>Установка зависимостей</vt:lpstr>
      <vt:lpstr>Редактирование файла настройки PHP-FPM</vt:lpstr>
      <vt:lpstr>Изменение конфигурационного файла NGINX</vt:lpstr>
      <vt:lpstr>Создание файла 1.php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серверных веб-технологий на платформе PHP</dc:title>
  <dc:creator>Владислав Гвоздев</dc:creator>
  <cp:lastModifiedBy>Владислав Гвоздев</cp:lastModifiedBy>
  <cp:revision>1</cp:revision>
  <dcterms:modified xsi:type="dcterms:W3CDTF">2021-07-07T07:39:15Z</dcterms:modified>
</cp:coreProperties>
</file>