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Calibri Light" panose="020F0302020204030204" pitchFamily="34" charset="0"/>
      <p:regular r:id="rId21"/>
      <p:italic r:id="rId22"/>
    </p:embeddedFont>
    <p:embeddedFont>
      <p:font typeface="Proxima Nova" panose="020B0604020202020204" charset="0"/>
      <p:regular r:id="rId23"/>
      <p:bold r:id="rId24"/>
      <p:italic r:id="rId25"/>
      <p:boldItalic r:id="rId26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62"/>
  </p:normalViewPr>
  <p:slideViewPr>
    <p:cSldViewPr snapToGrid="0">
      <p:cViewPr varScale="1">
        <p:scale>
          <a:sx n="150" d="100"/>
          <a:sy n="150" d="100"/>
        </p:scale>
        <p:origin x="474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8643dccba2_0_2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8643dccba2_0_2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8643dccba2_0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8643dccba2_0_2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8643dccba2_0_2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8643dccba2_0_2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8643dccba2_0_2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8643dccba2_0_2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8643dccba2_0_2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8643dccba2_0_2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8643dccba2_0_1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8643dccba2_0_1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8643dccba2_0_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8643dccba2_0_1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8643dccba2_0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8643dccba2_0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8643dccba2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8643dccba2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8643dccba2_0_2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8643dccba2_0_2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8643dccba2_0_2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8643dccba2_0_2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8643dccba2_0_2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8643dccba2_0_2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8643dccba2_0_2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8643dccba2_0_2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569214"/>
            <a:ext cx="7543800" cy="267462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3341715"/>
            <a:ext cx="7543800" cy="85725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7/7/2021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7260379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7/7/2021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209316284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11084"/>
            <a:ext cx="1971675" cy="4318066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11083"/>
            <a:ext cx="5800725" cy="4318067"/>
          </a:xfrm>
        </p:spPr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7/7/2021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39228199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17270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7/7/2021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108542603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69214"/>
            <a:ext cx="7543800" cy="267462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3339846"/>
            <a:ext cx="7543800" cy="85725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7/7/2021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250309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59" y="1384301"/>
            <a:ext cx="3703320" cy="301752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384301"/>
            <a:ext cx="3703320" cy="301752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7/7/2021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114619945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1936751"/>
            <a:ext cx="3703320" cy="253365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1936751"/>
            <a:ext cx="3703320" cy="253365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7/7/2021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239081139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7/7/2021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3492850301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7/7/2021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3273985976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45769"/>
            <a:ext cx="2400300" cy="17145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548640"/>
            <a:ext cx="4869180" cy="394335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194560"/>
            <a:ext cx="2400300" cy="2534343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4844839"/>
            <a:ext cx="1963883" cy="273844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7/7/2021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4844839"/>
            <a:ext cx="3486150" cy="273844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2753233124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14750"/>
            <a:ext cx="9141619" cy="142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368630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806190"/>
            <a:ext cx="7584948" cy="617220"/>
          </a:xfrm>
        </p:spPr>
        <p:txBody>
          <a:bodyPr lIns="91440" tIns="0" rIns="9144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3686307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4430267"/>
            <a:ext cx="7584948" cy="44577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7/7/2021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290148105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4750737"/>
            <a:ext cx="9144001" cy="494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301"/>
            <a:ext cx="7543800" cy="301752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7/7/2021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303384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9402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Инструменты веб-разработчика в составе браузера</a:t>
            </a:r>
            <a:endParaRPr sz="4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Гвоздев Владислав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Обзор CSS-редактора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7" name="Google Shape;117;p22"/>
          <p:cNvSpPr txBox="1">
            <a:spLocks noGrp="1"/>
          </p:cNvSpPr>
          <p:nvPr>
            <p:ph type="body" idx="1"/>
          </p:nvPr>
        </p:nvSpPr>
        <p:spPr>
          <a:xfrm>
            <a:off x="311700" y="1282075"/>
            <a:ext cx="4642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По-умолчанию, CSS-редактор отображает CSS-свойства, применённые к текущему выбранному элементу:</a:t>
            </a:r>
            <a:endParaRPr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8" name="Google Shape;11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7824" y="0"/>
            <a:ext cx="4376175" cy="506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Некоторые полезные функции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4" name="Google Shape;124;p23"/>
          <p:cNvSpPr txBox="1">
            <a:spLocks noGrp="1"/>
          </p:cNvSpPr>
          <p:nvPr>
            <p:ph type="body" idx="1"/>
          </p:nvPr>
        </p:nvSpPr>
        <p:spPr>
          <a:xfrm>
            <a:off x="311700" y="12820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ru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Свойства, применённые к текущему элементу, отображаются в порядке убывания приоритета.</a:t>
            </a:r>
            <a:endParaRPr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ru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Можно убирать галочки напротив свойств для того чтобы видеть, что получится, если их удалить.</a:t>
            </a:r>
            <a:endParaRPr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ru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Если нажать на маленькую стрелочку рядом со свойством, то можно увидеть все его эквиваленты.</a:t>
            </a:r>
            <a:endParaRPr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>
            <a:spLocks noGrp="1"/>
          </p:cNvSpPr>
          <p:nvPr>
            <p:ph type="body" idx="1"/>
          </p:nvPr>
        </p:nvSpPr>
        <p:spPr>
          <a:xfrm>
            <a:off x="311700" y="1371816"/>
            <a:ext cx="8520600" cy="418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Если нажать на имя свойства или его значение, то откроется текстовое окошко, в котором можно задать новые значения и увидеть, как изменится элемент с новыми значениями.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Рядом с каждым свойством указаны имя файла и номер строки. где располагается это свойство. Щелчок по этому пути перенесёт в окно, где можно редактировать этот CSS и сохранить.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Можно также нажать на закрывающую фигурную скобку любого свойства, чтобы вывести текстовое поле на новую строку, где можно написать совершенно новую декларацию для Вашей страницы.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>
            <a:spLocks noGrp="1"/>
          </p:cNvSpPr>
          <p:nvPr>
            <p:ph type="title"/>
          </p:nvPr>
        </p:nvSpPr>
        <p:spPr>
          <a:xfrm>
            <a:off x="268375" y="1763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Консоль разработчика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6" name="Google Shape;136;p2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37" name="Google Shape;13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2174" y="848050"/>
            <a:ext cx="6601824" cy="383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>
            <a:spLocks noGrp="1"/>
          </p:cNvSpPr>
          <p:nvPr>
            <p:ph type="body" idx="1"/>
          </p:nvPr>
        </p:nvSpPr>
        <p:spPr>
          <a:xfrm>
            <a:off x="260900" y="1495375"/>
            <a:ext cx="8230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Позволяет осуществлять отладку JavaScript кода.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Позволяет загружать JavaScript вопреки порядку загрузки скрипта в браузере, и докладывает об ошибках как только браузер пытается выполнить код. 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Можно вводить свой код и запускать в реальном времени.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204100" y="427700"/>
            <a:ext cx="4520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Отображение инструментов разработчика</a:t>
            </a:r>
            <a:endParaRPr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311700" y="1673675"/>
            <a:ext cx="4260300" cy="289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Существует несколько основных вариантов, для того чтобы отобразить панель разработчика.</a:t>
            </a:r>
            <a:endParaRPr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7" name="Google Shape;67;p14"/>
          <p:cNvPicPr preferRelativeResize="0"/>
          <p:nvPr/>
        </p:nvPicPr>
        <p:blipFill rotWithShape="1">
          <a:blip r:embed="rId3">
            <a:alphaModFix/>
          </a:blip>
          <a:srcRect l="29825" t="1260" r="-1075" b="-1260"/>
          <a:stretch/>
        </p:blipFill>
        <p:spPr>
          <a:xfrm>
            <a:off x="5111750" y="597235"/>
            <a:ext cx="3524250" cy="3949029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A774E61-3288-4131-BE50-4DFD133379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0471" y="1106504"/>
            <a:ext cx="390479" cy="40049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Горячие клавиши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Google Shape;73;p15"/>
          <p:cNvSpPr txBox="1">
            <a:spLocks noGrp="1"/>
          </p:cNvSpPr>
          <p:nvPr>
            <p:ph type="body" idx="1"/>
          </p:nvPr>
        </p:nvSpPr>
        <p:spPr>
          <a:xfrm>
            <a:off x="311700" y="1352549"/>
            <a:ext cx="8520600" cy="32163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Ctrl + Shift + I, кроме</a:t>
            </a:r>
            <a:endParaRPr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87350" algn="l" rtl="0">
              <a:spcBef>
                <a:spcPts val="1600"/>
              </a:spcBef>
              <a:spcAft>
                <a:spcPts val="0"/>
              </a:spcAft>
              <a:buSzPts val="2500"/>
              <a:buChar char="●"/>
            </a:pPr>
            <a:r>
              <a:rPr lang="ru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Internet Explorer. (клавиша - F12)</a:t>
            </a:r>
            <a:endParaRPr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ru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 OS X. (сочетание клавиш - ⌘ + ⌥ + I )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xfrm>
            <a:off x="311700" y="1986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Панель Меню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Google Shape;79;p16"/>
          <p:cNvSpPr txBox="1"/>
          <p:nvPr/>
        </p:nvSpPr>
        <p:spPr>
          <a:xfrm>
            <a:off x="274950" y="1524000"/>
            <a:ext cx="8594100" cy="25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Proxima Nova"/>
              <a:buChar char="●"/>
            </a:pPr>
            <a:r>
              <a:rPr lang="ru" dirty="0">
                <a:solidFill>
                  <a:schemeClr val="accent3"/>
                </a:solidFill>
                <a:latin typeface="Times New Roman" panose="02020603050405020304" pitchFamily="18" charset="0"/>
                <a:ea typeface="Proxima Nova"/>
                <a:cs typeface="Times New Roman" panose="02020603050405020304" pitchFamily="18" charset="0"/>
                <a:sym typeface="Proxima Nova"/>
              </a:rPr>
              <a:t>Firefox. Открыть меню  ➤ Developer ➤ Инструменты разработки, или Инструменты ➤ Веб-разработка ➤ Инструменты разработки</a:t>
            </a:r>
            <a:endParaRPr dirty="0">
              <a:solidFill>
                <a:schemeClr val="accent3"/>
              </a:solidFill>
              <a:latin typeface="Times New Roman" panose="02020603050405020304" pitchFamily="18" charset="0"/>
              <a:ea typeface="Proxima Nova"/>
              <a:cs typeface="Times New Roman" panose="02020603050405020304" pitchFamily="18" charset="0"/>
              <a:sym typeface="Proxima Nova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Proxima Nova"/>
              <a:buChar char="●"/>
            </a:pPr>
            <a:r>
              <a:rPr lang="ru" dirty="0">
                <a:solidFill>
                  <a:schemeClr val="accent3"/>
                </a:solidFill>
                <a:latin typeface="Times New Roman" panose="02020603050405020304" pitchFamily="18" charset="0"/>
                <a:ea typeface="Proxima Nova"/>
                <a:cs typeface="Times New Roman" panose="02020603050405020304" pitchFamily="18" charset="0"/>
                <a:sym typeface="Proxima Nova"/>
              </a:rPr>
              <a:t>Chrome. Дополнительные инструменты ➤ Инструменты разработчика</a:t>
            </a:r>
            <a:endParaRPr dirty="0">
              <a:solidFill>
                <a:schemeClr val="accent3"/>
              </a:solidFill>
              <a:latin typeface="Times New Roman" panose="02020603050405020304" pitchFamily="18" charset="0"/>
              <a:ea typeface="Proxima Nova"/>
              <a:cs typeface="Times New Roman" panose="02020603050405020304" pitchFamily="18" charset="0"/>
              <a:sym typeface="Proxima Nova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Proxima Nova"/>
              <a:buChar char="●"/>
            </a:pPr>
            <a:r>
              <a:rPr lang="ru" dirty="0">
                <a:solidFill>
                  <a:schemeClr val="accent3"/>
                </a:solidFill>
                <a:latin typeface="Times New Roman" panose="02020603050405020304" pitchFamily="18" charset="0"/>
                <a:ea typeface="Proxima Nova"/>
                <a:cs typeface="Times New Roman" panose="02020603050405020304" pitchFamily="18" charset="0"/>
                <a:sym typeface="Proxima Nova"/>
              </a:rPr>
              <a:t>Safari. Разработка ➤ Показать Web Inspector . Если Вы не видите меню "Разработка", зайдите в  Safari ➤ Настройки ➤ Дополнительно,  и проверьте стоит ли галочка напротив "Показать меню разработки". </a:t>
            </a:r>
            <a:endParaRPr dirty="0">
              <a:solidFill>
                <a:schemeClr val="accent3"/>
              </a:solidFill>
              <a:latin typeface="Times New Roman" panose="02020603050405020304" pitchFamily="18" charset="0"/>
              <a:ea typeface="Proxima Nova"/>
              <a:cs typeface="Times New Roman" panose="02020603050405020304" pitchFamily="18" charset="0"/>
              <a:sym typeface="Proxima Nova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Proxima Nova"/>
              <a:buChar char="●"/>
            </a:pPr>
            <a:r>
              <a:rPr lang="ru" dirty="0">
                <a:solidFill>
                  <a:schemeClr val="accent3"/>
                </a:solidFill>
                <a:latin typeface="Times New Roman" panose="02020603050405020304" pitchFamily="18" charset="0"/>
                <a:ea typeface="Proxima Nova"/>
                <a:cs typeface="Times New Roman" panose="02020603050405020304" pitchFamily="18" charset="0"/>
                <a:sym typeface="Proxima Nova"/>
              </a:rPr>
              <a:t>Opera. Меню ➤ Разработка ➤ Инструменты разработчика. Если Вы не видите меню "Разработка",  включите его отображение, перейдя в Меню ➤ Другие инструменты ➤ Показать меню разработчика.</a:t>
            </a:r>
            <a:endParaRPr dirty="0">
              <a:solidFill>
                <a:schemeClr val="accent3"/>
              </a:solidFill>
              <a:latin typeface="Times New Roman" panose="02020603050405020304" pitchFamily="18" charset="0"/>
              <a:ea typeface="Proxima Nova"/>
              <a:cs typeface="Times New Roman" panose="02020603050405020304" pitchFamily="18" charset="0"/>
              <a:sym typeface="Proxima Nov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Контекстное меню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5" name="Google Shape;85;p17"/>
          <p:cNvSpPr txBox="1">
            <a:spLocks noGrp="1"/>
          </p:cNvSpPr>
          <p:nvPr>
            <p:ph type="body" idx="1"/>
          </p:nvPr>
        </p:nvSpPr>
        <p:spPr>
          <a:xfrm>
            <a:off x="311700" y="13556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Нажмите правой кнопкой мыши на любом участке веб-страницы (Ctrl-клик для Mac), появится контекстное меню, в котором нужно выбрать пункт Исследовать Элемент (или Посмотреть код элемента). </a:t>
            </a:r>
            <a:endParaRPr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Этот способ отобразит вам код того элемента, на котором вы щёлкнули.</a:t>
            </a:r>
            <a:endParaRPr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>
            <a:spLocks noGrp="1"/>
          </p:cNvSpPr>
          <p:nvPr>
            <p:ph type="title"/>
          </p:nvPr>
        </p:nvSpPr>
        <p:spPr>
          <a:xfrm>
            <a:off x="311700" y="2735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Inspector: DOM обозреватель и CSS редактор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1" name="Google Shape;91;p18"/>
          <p:cNvSpPr txBox="1">
            <a:spLocks noGrp="1"/>
          </p:cNvSpPr>
          <p:nvPr>
            <p:ph type="body" idx="1"/>
          </p:nvPr>
        </p:nvSpPr>
        <p:spPr>
          <a:xfrm>
            <a:off x="311700" y="1565225"/>
            <a:ext cx="8074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Иначе может называться Elements.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Этот инструмент позволяет увидеть, как HTML-код и CSS-код выглядит на странице в настоящем времени. 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Также он позволяет редактировать в реальном времени HTML и CSS. Внесённые изменения можно увидеть непосредственно в окне браузера.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0925" y="96412"/>
            <a:ext cx="7142150" cy="46020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Обзор DOM inspector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" name="Google Shape;104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173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 нажатии ПКМ на HTML-элемент отобразится контекстное меню. В разных браузерах пункты могут отличаться, но основные будут те же:</a:t>
            </a: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5" name="Google Shape;105;p20"/>
          <p:cNvPicPr preferRelativeResize="0"/>
          <p:nvPr/>
        </p:nvPicPr>
        <p:blipFill rotWithShape="1">
          <a:blip r:embed="rId3">
            <a:alphaModFix/>
          </a:blip>
          <a:srcRect l="60239" t="9050" r="17864" b="46969"/>
          <a:stretch/>
        </p:blipFill>
        <p:spPr>
          <a:xfrm>
            <a:off x="4970101" y="33274"/>
            <a:ext cx="4136097" cy="4673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>
            <a:spLocks noGrp="1"/>
          </p:cNvSpPr>
          <p:nvPr>
            <p:ph type="body" idx="1"/>
          </p:nvPr>
        </p:nvSpPr>
        <p:spPr>
          <a:xfrm>
            <a:off x="311700" y="12921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9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Delete element (node).</a:t>
            </a:r>
            <a:r>
              <a:rPr lang="r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Удаляет текущий элемент.</a:t>
            </a:r>
            <a:endParaRPr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49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Edit as HTML.</a:t>
            </a:r>
            <a:r>
              <a:rPr lang="r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Позволяет редактировать HTML и видеть результат "вживую". Очень полезно для отладки и тестирования.</a:t>
            </a:r>
            <a:endParaRPr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49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:hover/:active/:focus.</a:t>
            </a:r>
            <a:r>
              <a:rPr lang="r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Заставляет элементы переключить своё состояние на то, к которому применён ваш стиль.</a:t>
            </a:r>
            <a:endParaRPr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49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Сopy.</a:t>
            </a:r>
            <a:r>
              <a:rPr lang="r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Копирует текущий выделенный HTML.</a:t>
            </a:r>
            <a:endParaRPr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</TotalTime>
  <Words>514</Words>
  <Application>Microsoft Office PowerPoint</Application>
  <PresentationFormat>Экран (16:9)</PresentationFormat>
  <Paragraphs>39</Paragraphs>
  <Slides>14</Slides>
  <Notes>14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0" baseType="lpstr">
      <vt:lpstr>Calibri</vt:lpstr>
      <vt:lpstr>Arial</vt:lpstr>
      <vt:lpstr>Times New Roman</vt:lpstr>
      <vt:lpstr>Proxima Nova</vt:lpstr>
      <vt:lpstr>Calibri Light</vt:lpstr>
      <vt:lpstr>Ретро</vt:lpstr>
      <vt:lpstr>Инструменты веб-разработчика в составе браузера</vt:lpstr>
      <vt:lpstr>Отображение инструментов разработчика</vt:lpstr>
      <vt:lpstr>Горячие клавиши</vt:lpstr>
      <vt:lpstr>Панель Меню</vt:lpstr>
      <vt:lpstr>Контекстное меню</vt:lpstr>
      <vt:lpstr>Inspector: DOM обозреватель и CSS редактор</vt:lpstr>
      <vt:lpstr>Презентация PowerPoint</vt:lpstr>
      <vt:lpstr>Обзор DOM inspector</vt:lpstr>
      <vt:lpstr>Презентация PowerPoint</vt:lpstr>
      <vt:lpstr>Обзор CSS-редактора</vt:lpstr>
      <vt:lpstr>Некоторые полезные функции</vt:lpstr>
      <vt:lpstr>Презентация PowerPoint</vt:lpstr>
      <vt:lpstr>Консоль разработчика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Инструменты веб-разработчика в составе браузера</dc:title>
  <dc:creator>Владислав Гвоздев</dc:creator>
  <cp:lastModifiedBy>Владислав Гвоздев</cp:lastModifiedBy>
  <cp:revision>2</cp:revision>
  <dcterms:modified xsi:type="dcterms:W3CDTF">2021-07-07T05:22:33Z</dcterms:modified>
</cp:coreProperties>
</file>