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2a677f84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2a677f84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2a677f84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2a677f84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2a677f84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2a677f84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2a677f84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2a677f84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2a677f84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e2a677f84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Сравнение характеристик MongoDB и Cassandra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476100" y="4266375"/>
            <a:ext cx="3211500" cy="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Гвоздев В.В. 2ИВТ(1)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512250" y="219550"/>
            <a:ext cx="7506300" cy="16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MongoDB</a:t>
            </a:r>
            <a:r>
              <a:rPr b="1"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b="1"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кросс-платформенная, документно-ориентированная база данных. Из особенностей можно отметить простой язык запросов, хорошая документация, огромное сообщество и т.д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Кто использует:</a:t>
            </a: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Google, UPS, Facebook, Cisco, eBay, BOSH, Adobe, SAP, Forbes и множество других компаний.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65900" y="2383575"/>
            <a:ext cx="7652700" cy="26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Apache Cassandra </a:t>
            </a: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хорошо масштабируемая, высокоэффективная распределенная база данных, разработанная, для обращения с большими объемами данных через множество товарных серверов, обеспечивая высокую доступность. Apache Cassandra полностью реализует принципы A (доступность) и P (устойчивость к разделению - простота масштабирования)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Кто использует:</a:t>
            </a: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AppScale, Constant Contact, Digg, Facebook, IBM, Instagram, Spotify, Netflix и Reddit.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259450" y="1257000"/>
            <a:ext cx="8520600" cy="341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Основная модель хранения данных: Колонко-ориентированная/Документно-ориентированная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Дополнительная модель хранения данных: -/База данных типа Key/Value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Разработчик: Apache Software Foundation/MongoDB, Inc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Лицензия: Открытое ПО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Язык реализации: Java/C++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Поддерживаемые операционные системы сервера: BSD, Linux, macOS, Windows / Linux, macOS, Solaris, Windows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Cassandra/MongoDB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311700" y="9643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Схема данных: schema-free</a:t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Типизация: Да/Да</a:t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Поддержка XML: Нет/Да</a:t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Поддержка вторичных индексов: Ограничено/Да</a:t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SQL: SQL - подобные DML и DDL выражения/Нет</a:t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 sz="19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API и другие методы доступа: Проприетарный протокол Thrift/Проприетарный протокол с использованием JSON</a:t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790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Поддерживаемые языки программирования.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Cassandra: C#,  С++, Clojure, Erlang, Go, Haskell, Java, JavaScript, Lisp, Perl, PHP, Python, Ruby, Scala 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MongoDB: Actionscript, C, C#,  С++, Clojure, ColdFusion, D, Dart, Delphi, Erlang, Go, Groovy, Haskell, Java, JavaScript, Lisp, Lua, MatLab, Perl, PHP, PowerShell, Prolog, Python, R , Ruby, Scala, Smalltalk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Язык написания скриптов на стороне сервера: Нет/JavaScript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Триггеры: Да/Нет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Методы разбиения: Sharding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/>
        </p:nvSpPr>
        <p:spPr>
          <a:xfrm>
            <a:off x="311700" y="7552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Методы репликаций: Выбираемый фактор репликации / Master-slave репликации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MapReduce: Да/Да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Концепции согласования: Согласование по событию; Немедленное согласование / Согласование по событию; Немедленное согласование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Параллелизм: Да/Да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Возможность хранения только в памяти: Нет/Да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Контроль доступа пользователей: Права доступа для пользователей могут быть установлены для каждого объекта / Назначение прав для отдельных пользователей и ролей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