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74" autoAdjust="0"/>
  </p:normalViewPr>
  <p:slideViewPr>
    <p:cSldViewPr snapToGrid="0" showGuides="1">
      <p:cViewPr varScale="1">
        <p:scale>
          <a:sx n="47" d="100"/>
          <a:sy n="47" d="100"/>
        </p:scale>
        <p:origin x="66" y="6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19.06.2023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EC1-1CC0-6083-CC2B-CA4EA0CE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Paage</a:t>
            </a:r>
            <a:r>
              <a:rPr lang="en-US" dirty="0"/>
              <a:t>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AFC-8E5E-D3A2-CB9D-F85EF39C8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E84526-09BC-6715-6D05-1EA587B78F7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2904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EC6B54-FACB-4E4E-E86F-A3FE89F1EB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BF2918-99B1-B6BF-85BD-9DD131FF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5979-EAF6-335D-8E97-E2C1D00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3E97B3-F0B6-4192-C551-C567ADE4A4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192014"/>
            <a:ext cx="4548187" cy="29169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140BCF-2E45-4F30-41B3-288A69EB3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DDA57-3AD8-D32B-48BD-510355E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79567-0E6A-7EF0-EE7E-BC382039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18745-3609-1DE8-7F6C-88736330FD2C}"/>
              </a:ext>
            </a:extLst>
          </p:cNvPr>
          <p:cNvSpPr txBox="1"/>
          <p:nvPr/>
        </p:nvSpPr>
        <p:spPr>
          <a:xfrm>
            <a:off x="965200" y="2133600"/>
            <a:ext cx="892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76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70615E-D6A8-0040-5CE6-2108B3E8F8B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B4409-068A-814C-D6F4-62C3A33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5D19-0565-BD63-E7C6-0381B25BDA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E83C7-0A28-FC71-7AC7-906CFA4A3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3A5B1F-E05F-7BBC-57B2-494E144815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F486C-C516-63FA-9CB4-2C74BBBAB0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93CC7-202A-F2CF-D145-F94BA3287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19</TotalTime>
  <Words>11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Paage 1</vt:lpstr>
      <vt:lpstr>Page 2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Rajanikanth Sathusan</dc:creator>
  <cp:lastModifiedBy>Rajanikanth Sathusan</cp:lastModifiedBy>
  <cp:revision>11</cp:revision>
  <dcterms:created xsi:type="dcterms:W3CDTF">2023-03-14T05:32:13Z</dcterms:created>
  <dcterms:modified xsi:type="dcterms:W3CDTF">2023-06-19T08:53:50Z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