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58" r:id="rId7"/>
    <p:sldId id="270" r:id="rId8"/>
    <p:sldId id="271" r:id="rId9"/>
    <p:sldId id="269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7EDAD-7C9D-493C-85E7-F7D8AC517F53}" v="32" dt="2023-10-16T11:39:18.50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74" autoAdjust="0"/>
  </p:normalViewPr>
  <p:slideViewPr>
    <p:cSldViewPr snapToGrid="0" showGuides="1">
      <p:cViewPr varScale="1">
        <p:scale>
          <a:sx n="76" d="100"/>
          <a:sy n="76" d="100"/>
        </p:scale>
        <p:origin x="126" y="6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customXml" Target="../customXml/item2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16.10.2023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AEC1-1CC0-6083-CC2B-CA4EA0CE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ESOFT Metro Campus.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CBAFC-8E5E-D3A2-CB9D-F85EF39C8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628563"/>
            <a:ext cx="3629300" cy="949829"/>
          </a:xfrm>
        </p:spPr>
        <p:txBody>
          <a:bodyPr/>
          <a:lstStyle/>
          <a:p>
            <a:r>
              <a:t>sathusan@1secmail.com</a:t>
            </a:r>
          </a:p>
        </p:txBody>
      </p:sp>
      <p:pic>
        <p:nvPicPr>
          <p:cNvPr id="5" name="Picture Placeholder 4" descr=" ESOFT Metro Campus.1.png"/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18628" b="186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049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 ESOFT Metro Campus.6.png"/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0982" r="1098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4B4409-068A-814C-D6F4-62C3A330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E5D19-0565-BD63-E7C6-0381B25BDA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4793865"/>
            <a:ext cx="4367531" cy="5247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F486C-C516-63FA-9CB4-2C74BBBAB0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93CC7-202A-F2CF-D145-F94BA3287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2023-10-19</a:t>
            </a:r>
          </a:p>
        </p:txBody>
      </p:sp>
    </p:spTree>
    <p:extLst>
      <p:ext uri="{BB962C8B-B14F-4D97-AF65-F5344CB8AC3E}">
        <p14:creationId xmlns:p14="http://schemas.microsoft.com/office/powerpoint/2010/main" val="24546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 ESOFT Metro Campus.2.pn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735" b="73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BF2918-99B1-B6BF-85BD-9DD131FF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5979-EAF6-335D-8E97-E2C1D00A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3E97B3-F0B6-4192-C551-C567ADE4A4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192014"/>
            <a:ext cx="4548187" cy="2916952"/>
          </a:xfrm>
        </p:spPr>
        <p:txBody>
          <a:bodyPr/>
          <a:lstStyle/>
          <a:p>
            <a:r>
              <a:t>ESOFT Metro Campus</a:t>
            </a:r>
          </a:p>
          <a:p>
            <a:r>
              <a:t>Academic and Professional Qualifications</a:t>
            </a:r>
          </a:p>
          <a:p>
            <a:r>
              <a:t>Nationwide Branches</a:t>
            </a:r>
          </a:p>
          <a:p>
            <a:r>
              <a:t>Dr Dayan Rajapakse</a:t>
            </a:r>
          </a:p>
        </p:txBody>
      </p:sp>
    </p:spTree>
    <p:extLst>
      <p:ext uri="{BB962C8B-B14F-4D97-AF65-F5344CB8AC3E}">
        <p14:creationId xmlns:p14="http://schemas.microsoft.com/office/powerpoint/2010/main" val="303063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 ESOFT Metro Campus.2.png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1835" b="3183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'ESOFT Metro Campus'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r>
              <a:rPr sz="2600" b="0">
                <a:solidFill>
                  <a:srgbClr val="000000"/>
                </a:solidFill>
              </a:rPr>
              <a:t>'ESOFT Metro Campus previously known as ESOFT Computer Studies is a private sector educational institute located in Colombo Sri Lanka</a:t>
            </a:r>
          </a:p>
        </p:txBody>
      </p:sp>
    </p:spTree>
    <p:extLst>
      <p:ext uri="{BB962C8B-B14F-4D97-AF65-F5344CB8AC3E}">
        <p14:creationId xmlns:p14="http://schemas.microsoft.com/office/powerpoint/2010/main" val="81319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 ESOFT Metro Campus.3.png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2165" b="3216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'Academic and Professional Qualifications'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r>
              <a:rPr sz="2600" b="0">
                <a:solidFill>
                  <a:srgbClr val="000000"/>
                </a:solidFill>
              </a:rPr>
              <a:t>It offers academic and professional qualifications in computing business management engineering hospitality and English</a:t>
            </a:r>
          </a:p>
        </p:txBody>
      </p:sp>
    </p:spTree>
    <p:extLst>
      <p:ext uri="{BB962C8B-B14F-4D97-AF65-F5344CB8AC3E}">
        <p14:creationId xmlns:p14="http://schemas.microsoft.com/office/powerpoint/2010/main" val="418270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 ESOFT Metro Campus.4.png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9862" b="986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'Nationwide Branches'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r>
              <a:rPr sz="2600" b="0">
                <a:solidFill>
                  <a:srgbClr val="000000"/>
                </a:solidFill>
              </a:rPr>
              <a:t>Established in the year the company today has branches all over the country and is headed by the esteemed Dr</a:t>
            </a:r>
          </a:p>
        </p:txBody>
      </p:sp>
    </p:spTree>
    <p:extLst>
      <p:ext uri="{BB962C8B-B14F-4D97-AF65-F5344CB8AC3E}">
        <p14:creationId xmlns:p14="http://schemas.microsoft.com/office/powerpoint/2010/main" val="52202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 ESOFT Metro Campus.5.png"/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9862" b="986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'Dr Dayan Rajapakse'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r>
              <a:rPr sz="2600" b="0">
                <a:solidFill>
                  <a:srgbClr val="000000"/>
                </a:solidFill>
              </a:rPr>
              <a:t>Dayan Rajapakse' 'The academic and professional qualifications offered by this college are quite varied and include computing business management engineering hospitality and English</a:t>
            </a:r>
          </a:p>
        </p:txBody>
      </p:sp>
    </p:spTree>
    <p:extLst>
      <p:ext uri="{BB962C8B-B14F-4D97-AF65-F5344CB8AC3E}">
        <p14:creationId xmlns:p14="http://schemas.microsoft.com/office/powerpoint/2010/main" val="425966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BFC-E8A4-1455-8B45-8EF3C82D8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F98CDF-4085-8961-67E2-D9616CD8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6" y="1889751"/>
            <a:ext cx="7193613" cy="496223"/>
          </a:xfrm>
        </p:spPr>
        <p:txBody>
          <a:bodyPr/>
          <a:lstStyle/>
          <a:p>
            <a:pPr algn="just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57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BFC-E8A4-1455-8B45-8EF3C82D8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F98CDF-4085-8961-67E2-D9616CD8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6" y="1889751"/>
            <a:ext cx="7193613" cy="496223"/>
          </a:xfrm>
        </p:spPr>
        <p:txBody>
          <a:bodyPr/>
          <a:lstStyle/>
          <a:p>
            <a:pPr algn="just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06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BFC-E8A4-1455-8B45-8EF3C82D8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F98CDF-4085-8961-67E2-D9616CD8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6" y="1889751"/>
            <a:ext cx="7193613" cy="496223"/>
          </a:xfrm>
        </p:spPr>
        <p:txBody>
          <a:bodyPr/>
          <a:lstStyle/>
          <a:p>
            <a:pPr algn="just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56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30</TotalTime>
  <Words>12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Rajanikanth Sathusan</dc:creator>
  <cp:lastModifiedBy>Code Idea</cp:lastModifiedBy>
  <cp:revision>11</cp:revision>
  <dcterms:created xsi:type="dcterms:W3CDTF">2023-03-14T05:32:13Z</dcterms:created>
  <dcterms:modified xsi:type="dcterms:W3CDTF">2023-10-16T12:17:54Z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