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58" r:id="rId7"/>
    <p:sldId id="270" r:id="rId8"/>
    <p:sldId id="271" r:id="rId9"/>
    <p:sldId id="269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7EDAD-7C9D-493C-85E7-F7D8AC517F53}" v="32" dt="2023-10-16T11:39:18.50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126" y="6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Bridging the Accessibility Gap with AI Voice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628563"/>
            <a:ext cx="3629300" cy="949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Bridging the Accessibility Gap with AI Voice Assistants1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10785" b="10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6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7262" b="726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4793865"/>
            <a:ext cx="4367531" cy="524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2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0625" r="3062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r>
              <a:t>'ESOFT metro Campus'</a:t>
            </a:r>
          </a:p>
          <a:p>
            <a:r>
              <a:t>'National Branches'</a:t>
            </a:r>
          </a:p>
          <a:p>
            <a:r>
              <a:t>'Educational Institute'</a:t>
            </a:r>
          </a:p>
          <a:p>
            <a:r>
              <a:t>'Dr Dayan Rajapakse'</a:t>
            </a:r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2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426" b="242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'ESOFT metro Campus'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'ESOFT Metro Campus is a private sector educational institute or college located in Colombo Sri Lanka</a:t>
            </a:r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3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227" b="2322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'National Branches'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It offers academic and professional qualifications in Computing Business Management Engineering Hospitality and English</a:t>
            </a:r>
          </a:p>
        </p:txBody>
      </p:sp>
    </p:spTree>
    <p:extLst>
      <p:ext uri="{BB962C8B-B14F-4D97-AF65-F5344CB8AC3E}">
        <p14:creationId xmlns:p14="http://schemas.microsoft.com/office/powerpoint/2010/main" val="41827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4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227" b="2322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'Educational Institute'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Established in the year its network of branches has expanded to having more than branches all over the country</a:t>
            </a:r>
          </a:p>
        </p:txBody>
      </p:sp>
    </p:spTree>
    <p:extLst>
      <p:ext uri="{BB962C8B-B14F-4D97-AF65-F5344CB8AC3E}">
        <p14:creationId xmlns:p14="http://schemas.microsoft.com/office/powerpoint/2010/main" val="5220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Bridging the Accessibility Gap with AI Voice Assistants5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227" b="2322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'Dr Dayan Rajapakse'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It is headed by the highly esteemed Dr</a:t>
            </a:r>
          </a:p>
        </p:txBody>
      </p:sp>
    </p:spTree>
    <p:extLst>
      <p:ext uri="{BB962C8B-B14F-4D97-AF65-F5344CB8AC3E}">
        <p14:creationId xmlns:p14="http://schemas.microsoft.com/office/powerpoint/2010/main" val="42596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7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30</TotalTime>
  <Words>12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Code Idea</cp:lastModifiedBy>
  <cp:revision>11</cp:revision>
  <dcterms:created xsi:type="dcterms:W3CDTF">2023-03-14T05:32:13Z</dcterms:created>
  <dcterms:modified xsi:type="dcterms:W3CDTF">2023-10-16T12:17:54Z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