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2.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56" r:id="rId5"/>
    <p:sldId id="259" r:id="rId6"/>
    <p:sldId id="258" r:id="rId7"/>
    <p:sldId id="266" r:id="rId8"/>
    <p:sldId id="267" r:id="rId9"/>
    <p:sldId id="268" r:id="rId10"/>
    <p:sldId id="260"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07EDAD-7C9D-493C-85E7-F7D8AC517F53}" v="29" dt="2023-09-27T10:25:53.894"/>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274" autoAdjust="0"/>
  </p:normalViewPr>
  <p:slideViewPr>
    <p:cSldViewPr snapToGrid="0" showGuides="1">
      <p:cViewPr varScale="1">
        <p:scale>
          <a:sx n="76" d="100"/>
          <a:sy n="76" d="100"/>
        </p:scale>
        <p:origin x="126" y="678"/>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5/10/relationships/revisionInfo" Target="revisionInfo.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27.09.2023</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27.09.2023</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 Type="http://schemas.openxmlformats.org/officeDocument/2006/relationships/slideLayout" Target="../slideLayouts/slideLayout2.xml"/><Relationship Id="rId20" Type="http://schemas.openxmlformats.org/officeDocument/2006/relationships/theme" Target="../theme/theme1.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3AEC1-1CC0-6083-CC2B-CA4EA0CE4D10}"/>
              </a:ext>
            </a:extLst>
          </p:cNvPr>
          <p:cNvSpPr>
            <a:spLocks noGrp="1"/>
          </p:cNvSpPr>
          <p:nvPr>
            <p:ph type="title"/>
          </p:nvPr>
        </p:nvSpPr>
        <p:spPr/>
        <p:txBody>
          <a:bodyPr/>
          <a:lstStyle/>
          <a:p>
            <a:r>
              <a:t>India</a:t>
            </a:r>
          </a:p>
        </p:txBody>
      </p:sp>
      <p:sp>
        <p:nvSpPr>
          <p:cNvPr id="4" name="Text Placeholder 3">
            <a:extLst>
              <a:ext uri="{FF2B5EF4-FFF2-40B4-BE49-F238E27FC236}">
                <a16:creationId xmlns:a16="http://schemas.microsoft.com/office/drawing/2014/main" id="{113CBAFC-8E5E-D3A2-CB9D-F85EF39C84E0}"/>
              </a:ext>
            </a:extLst>
          </p:cNvPr>
          <p:cNvSpPr>
            <a:spLocks noGrp="1"/>
          </p:cNvSpPr>
          <p:nvPr>
            <p:ph type="body" sz="quarter" idx="13"/>
          </p:nvPr>
        </p:nvSpPr>
        <p:spPr/>
        <p:txBody>
          <a:bodyPr/>
          <a:lstStyle/>
          <a:p>
            <a:endParaRPr lang="en-US"/>
          </a:p>
        </p:txBody>
      </p:sp>
      <p:pic>
        <p:nvPicPr>
          <p:cNvPr id="5" name="Picture Placeholder 4" descr="India3.png"/>
          <p:cNvPicPr>
            <a:picLocks noGrp="1" noChangeAspect="1"/>
          </p:cNvPicPr>
          <p:nvPr>
            <p:ph type="pic" sz="quarter" idx="21"/>
          </p:nvPr>
        </p:nvPicPr>
        <p:blipFill>
          <a:blip r:embed="rId2"/>
          <a:srcRect t="23877" b="23877"/>
          <a:stretch>
            <a:fillRect/>
          </a:stretch>
        </p:blipFill>
        <p:spPr/>
      </p:pic>
    </p:spTree>
    <p:extLst>
      <p:ext uri="{BB962C8B-B14F-4D97-AF65-F5344CB8AC3E}">
        <p14:creationId xmlns:p14="http://schemas.microsoft.com/office/powerpoint/2010/main" val="2290495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3EC6B54-FACB-4E4E-E86F-A3FE89F1EB9E}"/>
              </a:ext>
            </a:extLst>
          </p:cNvPr>
          <p:cNvSpPr>
            <a:spLocks noGrp="1"/>
          </p:cNvSpPr>
          <p:nvPr>
            <p:ph type="pic" sz="quarter" idx="15"/>
          </p:nvPr>
        </p:nvSpPr>
        <p:spPr/>
        <p:txBody>
          <a:bodyPr/>
          <a:lstStyle/>
          <a:p>
            <a:endParaRPr lang="en-US" dirty="0"/>
          </a:p>
        </p:txBody>
      </p:sp>
      <p:sp>
        <p:nvSpPr>
          <p:cNvPr id="3" name="Title 2">
            <a:extLst>
              <a:ext uri="{FF2B5EF4-FFF2-40B4-BE49-F238E27FC236}">
                <a16:creationId xmlns:a16="http://schemas.microsoft.com/office/drawing/2014/main" id="{FDBF2918-99B1-B6BF-85BD-9DD131FF00C8}"/>
              </a:ext>
            </a:extLst>
          </p:cNvPr>
          <p:cNvSpPr>
            <a:spLocks noGrp="1"/>
          </p:cNvSpPr>
          <p:nvPr>
            <p:ph type="title"/>
          </p:nvPr>
        </p:nvSpPr>
        <p:spPr/>
        <p:txBody>
          <a:bodyPr/>
          <a:lstStyle/>
          <a:p>
            <a:r>
              <a:rPr lang="en-US" dirty="0"/>
              <a:t>Content</a:t>
            </a:r>
          </a:p>
        </p:txBody>
      </p:sp>
      <p:sp>
        <p:nvSpPr>
          <p:cNvPr id="5" name="Slide Number Placeholder 4">
            <a:extLst>
              <a:ext uri="{FF2B5EF4-FFF2-40B4-BE49-F238E27FC236}">
                <a16:creationId xmlns:a16="http://schemas.microsoft.com/office/drawing/2014/main" id="{937D5979-EAF6-335D-8E97-E2C1D00AF906}"/>
              </a:ext>
            </a:extLst>
          </p:cNvPr>
          <p:cNvSpPr>
            <a:spLocks noGrp="1"/>
          </p:cNvSpPr>
          <p:nvPr>
            <p:ph type="sldNum" sz="quarter" idx="12"/>
          </p:nvPr>
        </p:nvSpPr>
        <p:spPr/>
        <p:txBody>
          <a:bodyPr/>
          <a:lstStyle/>
          <a:p>
            <a:fld id="{D495E168-DA5E-4888-8D8A-92B118324C14}" type="slidenum">
              <a:rPr lang="ru-RU" smtClean="0"/>
              <a:t>2</a:t>
            </a:fld>
            <a:endParaRPr lang="ru-RU" dirty="0"/>
          </a:p>
        </p:txBody>
      </p:sp>
      <p:sp>
        <p:nvSpPr>
          <p:cNvPr id="7" name="Text Placeholder 6">
            <a:extLst>
              <a:ext uri="{FF2B5EF4-FFF2-40B4-BE49-F238E27FC236}">
                <a16:creationId xmlns:a16="http://schemas.microsoft.com/office/drawing/2014/main" id="{D93E97B3-F0B6-4192-C551-C567ADE4A4DF}"/>
              </a:ext>
            </a:extLst>
          </p:cNvPr>
          <p:cNvSpPr>
            <a:spLocks noGrp="1"/>
          </p:cNvSpPr>
          <p:nvPr>
            <p:ph type="body" sz="quarter" idx="14"/>
          </p:nvPr>
        </p:nvSpPr>
        <p:spPr>
          <a:xfrm>
            <a:off x="6910023" y="2192014"/>
            <a:ext cx="4548187" cy="2916952"/>
          </a:xfrm>
        </p:spPr>
        <p:txBody>
          <a:bodyPr/>
          <a:lstStyle/>
          <a:p>
            <a:r>
              <a:t>Voice assistant for visually impaired developers</a:t>
            </a:r>
          </a:p>
          <a:p>
            <a:r>
              <a:t>Improving accessibility for blind developers</a:t>
            </a:r>
          </a:p>
          <a:p>
            <a:r>
              <a:t>Enhancing workplace productivity for disabled developers</a:t>
            </a:r>
          </a:p>
        </p:txBody>
      </p:sp>
    </p:spTree>
    <p:extLst>
      <p:ext uri="{BB962C8B-B14F-4D97-AF65-F5344CB8AC3E}">
        <p14:creationId xmlns:p14="http://schemas.microsoft.com/office/powerpoint/2010/main" val="3030632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0140BCF-2E45-4F30-41B3-288A69EB3939}"/>
              </a:ext>
            </a:extLst>
          </p:cNvPr>
          <p:cNvSpPr>
            <a:spLocks noGrp="1"/>
          </p:cNvSpPr>
          <p:nvPr>
            <p:ph type="pic" sz="quarter" idx="18"/>
          </p:nvPr>
        </p:nvSpPr>
        <p:spPr/>
        <p:txBody>
          <a:bodyPr/>
          <a:lstStyle/>
          <a:p>
            <a:endParaRPr lang="en-US"/>
          </a:p>
        </p:txBody>
      </p:sp>
      <p:sp>
        <p:nvSpPr>
          <p:cNvPr id="3" name="Title 2">
            <a:extLst>
              <a:ext uri="{FF2B5EF4-FFF2-40B4-BE49-F238E27FC236}">
                <a16:creationId xmlns:a16="http://schemas.microsoft.com/office/drawing/2014/main" id="{28364039-1289-1920-78D8-E7262D4A43C2}"/>
              </a:ext>
            </a:extLst>
          </p:cNvPr>
          <p:cNvSpPr>
            <a:spLocks noGrp="1"/>
          </p:cNvSpPr>
          <p:nvPr>
            <p:ph type="title"/>
          </p:nvPr>
        </p:nvSpPr>
        <p:spPr/>
        <p:txBody>
          <a:bodyPr/>
          <a:lstStyle/>
          <a:p>
            <a:endParaRPr lang="en-US"/>
          </a:p>
        </p:txBody>
      </p:sp>
      <p:sp>
        <p:nvSpPr>
          <p:cNvPr id="5" name="Slide Number Placeholder 4">
            <a:extLst>
              <a:ext uri="{FF2B5EF4-FFF2-40B4-BE49-F238E27FC236}">
                <a16:creationId xmlns:a16="http://schemas.microsoft.com/office/drawing/2014/main" id="{4C30DFF0-8EC1-4746-005D-7373E98697BC}"/>
              </a:ext>
            </a:extLst>
          </p:cNvPr>
          <p:cNvSpPr>
            <a:spLocks noGrp="1"/>
          </p:cNvSpPr>
          <p:nvPr>
            <p:ph type="sldNum" sz="quarter" idx="12"/>
          </p:nvPr>
        </p:nvSpPr>
        <p:spPr/>
        <p:txBody>
          <a:bodyPr/>
          <a:lstStyle/>
          <a:p>
            <a:fld id="{D495E168-DA5E-4888-8D8A-92B118324C14}" type="slidenum">
              <a:rPr lang="ru-RU" smtClean="0"/>
              <a:t>3</a:t>
            </a:fld>
            <a:endParaRPr lang="ru-RU" dirty="0"/>
          </a:p>
        </p:txBody>
      </p:sp>
      <p:sp>
        <p:nvSpPr>
          <p:cNvPr id="8" name="Text Placeholder 7">
            <a:extLst>
              <a:ext uri="{FF2B5EF4-FFF2-40B4-BE49-F238E27FC236}">
                <a16:creationId xmlns:a16="http://schemas.microsoft.com/office/drawing/2014/main" id="{869A4DDE-FFB7-284D-5FC4-73245EE08FC5}"/>
              </a:ext>
            </a:extLst>
          </p:cNvPr>
          <p:cNvSpPr>
            <a:spLocks noGrp="1"/>
          </p:cNvSpPr>
          <p:nvPr>
            <p:ph type="body" sz="quarter" idx="17"/>
          </p:nvPr>
        </p:nvSpPr>
        <p:spPr>
          <a:xfrm>
            <a:off x="811115" y="2492201"/>
            <a:ext cx="4583113" cy="3689743"/>
          </a:xfrm>
        </p:spPr>
        <p:txBody>
          <a:bodyPr/>
          <a:lstStyle/>
          <a:p>
            <a:endParaRPr lang="en-US" dirty="0"/>
          </a:p>
        </p:txBody>
      </p:sp>
    </p:spTree>
    <p:extLst>
      <p:ext uri="{BB962C8B-B14F-4D97-AF65-F5344CB8AC3E}">
        <p14:creationId xmlns:p14="http://schemas.microsoft.com/office/powerpoint/2010/main" val="813190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F9BFC-E8A4-1455-8B45-8EF3C82D8808}"/>
              </a:ext>
            </a:extLst>
          </p:cNvPr>
          <p:cNvSpPr>
            <a:spLocks noGrp="1"/>
          </p:cNvSpPr>
          <p:nvPr>
            <p:ph type="ctrTitle"/>
          </p:nvPr>
        </p:nvSpPr>
        <p:spPr/>
        <p:txBody>
          <a:bodyPr/>
          <a:lstStyle/>
          <a:p>
            <a:r>
              <a:t>Voice assistant for visually impaired developers</a:t>
            </a:r>
          </a:p>
        </p:txBody>
      </p:sp>
      <p:sp>
        <p:nvSpPr>
          <p:cNvPr id="4" name="Subtitle 3">
            <a:extLst>
              <a:ext uri="{FF2B5EF4-FFF2-40B4-BE49-F238E27FC236}">
                <a16:creationId xmlns:a16="http://schemas.microsoft.com/office/drawing/2014/main" id="{23F98CDF-4085-8961-67E2-D9616CD80495}"/>
              </a:ext>
            </a:extLst>
          </p:cNvPr>
          <p:cNvSpPr>
            <a:spLocks noGrp="1"/>
          </p:cNvSpPr>
          <p:nvPr>
            <p:ph type="subTitle" idx="1"/>
          </p:nvPr>
        </p:nvSpPr>
        <p:spPr>
          <a:xfrm>
            <a:off x="781986" y="1889751"/>
            <a:ext cx="7193613" cy="496223"/>
          </a:xfrm>
        </p:spPr>
        <p:txBody>
          <a:bodyPr/>
          <a:lstStyle/>
          <a:p>
            <a:r>
              <a:rPr sz="2600" b="0">
                <a:solidFill>
                  <a:srgbClr val="000000"/>
                </a:solidFill>
              </a:rPr>
              <a:t>Developing an AI voice assistant to empower blind developers with the tools to provide visual assistance in the workplace. Streamlining communication and providing access to industry developments to enhance efficiency and productivity.</a:t>
            </a:r>
          </a:p>
        </p:txBody>
      </p:sp>
      <p:sp>
        <p:nvSpPr>
          <p:cNvPr id="5" name="Slide Number Placeholder 4">
            <a:extLst>
              <a:ext uri="{FF2B5EF4-FFF2-40B4-BE49-F238E27FC236}">
                <a16:creationId xmlns:a16="http://schemas.microsoft.com/office/drawing/2014/main" id="{4C30DFF0-8EC1-4746-005D-7373E98697BC}"/>
              </a:ext>
            </a:extLst>
          </p:cNvPr>
          <p:cNvSpPr>
            <a:spLocks noGrp="1"/>
          </p:cNvSpPr>
          <p:nvPr>
            <p:ph type="sldNum" sz="quarter" idx="12"/>
          </p:nvPr>
        </p:nvSpPr>
        <p:spPr/>
        <p:txBody>
          <a:bodyPr/>
          <a:lstStyle/>
          <a:p>
            <a:fld id="{D495E168-DA5E-4888-8D8A-92B118324C14}" type="slidenum">
              <a:rPr lang="ru-RU" smtClean="0"/>
              <a:t>4</a:t>
            </a:fld>
            <a:endParaRPr lang="ru-RU" dirty="0"/>
          </a:p>
        </p:txBody>
      </p:sp>
    </p:spTree>
    <p:extLst>
      <p:ext uri="{BB962C8B-B14F-4D97-AF65-F5344CB8AC3E}">
        <p14:creationId xmlns:p14="http://schemas.microsoft.com/office/powerpoint/2010/main" val="3717575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F9BFC-E8A4-1455-8B45-8EF3C82D8808}"/>
              </a:ext>
            </a:extLst>
          </p:cNvPr>
          <p:cNvSpPr>
            <a:spLocks noGrp="1"/>
          </p:cNvSpPr>
          <p:nvPr>
            <p:ph type="ctrTitle"/>
          </p:nvPr>
        </p:nvSpPr>
        <p:spPr/>
        <p:txBody>
          <a:bodyPr/>
          <a:lstStyle/>
          <a:p>
            <a:r>
              <a:t>Improving accessibility for blind developers</a:t>
            </a:r>
          </a:p>
        </p:txBody>
      </p:sp>
      <p:sp>
        <p:nvSpPr>
          <p:cNvPr id="4" name="Subtitle 3">
            <a:extLst>
              <a:ext uri="{FF2B5EF4-FFF2-40B4-BE49-F238E27FC236}">
                <a16:creationId xmlns:a16="http://schemas.microsoft.com/office/drawing/2014/main" id="{23F98CDF-4085-8961-67E2-D9616CD80495}"/>
              </a:ext>
            </a:extLst>
          </p:cNvPr>
          <p:cNvSpPr>
            <a:spLocks noGrp="1"/>
          </p:cNvSpPr>
          <p:nvPr>
            <p:ph type="subTitle" idx="1"/>
          </p:nvPr>
        </p:nvSpPr>
        <p:spPr>
          <a:xfrm>
            <a:off x="781986" y="1889751"/>
            <a:ext cx="7193613" cy="496223"/>
          </a:xfrm>
        </p:spPr>
        <p:txBody>
          <a:bodyPr/>
          <a:lstStyle/>
          <a:p>
            <a:r>
              <a:rPr sz="2600" b="0">
                <a:solidFill>
                  <a:srgbClr val="000000"/>
                </a:solidFill>
              </a:rPr>
              <a:t>Providing a solution to give blind developers the resources to produce compelling reports and presentations. Connecting developers with their work easily through email contacts, and connecting them to industry advancements.</a:t>
            </a:r>
          </a:p>
        </p:txBody>
      </p:sp>
      <p:sp>
        <p:nvSpPr>
          <p:cNvPr id="5" name="Slide Number Placeholder 4">
            <a:extLst>
              <a:ext uri="{FF2B5EF4-FFF2-40B4-BE49-F238E27FC236}">
                <a16:creationId xmlns:a16="http://schemas.microsoft.com/office/drawing/2014/main" id="{4C30DFF0-8EC1-4746-005D-7373E98697BC}"/>
              </a:ext>
            </a:extLst>
          </p:cNvPr>
          <p:cNvSpPr>
            <a:spLocks noGrp="1"/>
          </p:cNvSpPr>
          <p:nvPr>
            <p:ph type="sldNum" sz="quarter" idx="12"/>
          </p:nvPr>
        </p:nvSpPr>
        <p:spPr/>
        <p:txBody>
          <a:bodyPr/>
          <a:lstStyle/>
          <a:p>
            <a:fld id="{D495E168-DA5E-4888-8D8A-92B118324C14}" type="slidenum">
              <a:rPr lang="ru-RU" smtClean="0"/>
              <a:t>5</a:t>
            </a:fld>
            <a:endParaRPr lang="ru-RU" dirty="0"/>
          </a:p>
        </p:txBody>
      </p:sp>
    </p:spTree>
    <p:extLst>
      <p:ext uri="{BB962C8B-B14F-4D97-AF65-F5344CB8AC3E}">
        <p14:creationId xmlns:p14="http://schemas.microsoft.com/office/powerpoint/2010/main" val="1101066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F9BFC-E8A4-1455-8B45-8EF3C82D8808}"/>
              </a:ext>
            </a:extLst>
          </p:cNvPr>
          <p:cNvSpPr>
            <a:spLocks noGrp="1"/>
          </p:cNvSpPr>
          <p:nvPr>
            <p:ph type="ctrTitle"/>
          </p:nvPr>
        </p:nvSpPr>
        <p:spPr/>
        <p:txBody>
          <a:bodyPr/>
          <a:lstStyle/>
          <a:p>
            <a:r>
              <a:t>Enhancing workplace productivity for disabled developers</a:t>
            </a:r>
          </a:p>
        </p:txBody>
      </p:sp>
      <p:sp>
        <p:nvSpPr>
          <p:cNvPr id="4" name="Subtitle 3">
            <a:extLst>
              <a:ext uri="{FF2B5EF4-FFF2-40B4-BE49-F238E27FC236}">
                <a16:creationId xmlns:a16="http://schemas.microsoft.com/office/drawing/2014/main" id="{23F98CDF-4085-8961-67E2-D9616CD80495}"/>
              </a:ext>
            </a:extLst>
          </p:cNvPr>
          <p:cNvSpPr>
            <a:spLocks noGrp="1"/>
          </p:cNvSpPr>
          <p:nvPr>
            <p:ph type="subTitle" idx="1"/>
          </p:nvPr>
        </p:nvSpPr>
        <p:spPr>
          <a:xfrm>
            <a:off x="781986" y="1889751"/>
            <a:ext cx="7193613" cy="496223"/>
          </a:xfrm>
        </p:spPr>
        <p:txBody>
          <a:bodyPr/>
          <a:lstStyle/>
          <a:p>
            <a:r>
              <a:rPr sz="2600" b="0">
                <a:solidFill>
                  <a:srgbClr val="000000"/>
                </a:solidFill>
              </a:rPr>
              <a:t>Developing an AI voice assistant to give visually impaired developers the tools and knowledge to maximize their productivity and efficiency in the workplace. Connecting them with industry developed solutions.</a:t>
            </a:r>
          </a:p>
        </p:txBody>
      </p:sp>
      <p:sp>
        <p:nvSpPr>
          <p:cNvPr id="5" name="Slide Number Placeholder 4">
            <a:extLst>
              <a:ext uri="{FF2B5EF4-FFF2-40B4-BE49-F238E27FC236}">
                <a16:creationId xmlns:a16="http://schemas.microsoft.com/office/drawing/2014/main" id="{4C30DFF0-8EC1-4746-005D-7373E98697BC}"/>
              </a:ext>
            </a:extLst>
          </p:cNvPr>
          <p:cNvSpPr>
            <a:spLocks noGrp="1"/>
          </p:cNvSpPr>
          <p:nvPr>
            <p:ph type="sldNum" sz="quarter" idx="12"/>
          </p:nvPr>
        </p:nvSpPr>
        <p:spPr/>
        <p:txBody>
          <a:bodyPr/>
          <a:lstStyle/>
          <a:p>
            <a:fld id="{D495E168-DA5E-4888-8D8A-92B118324C14}" type="slidenum">
              <a:rPr lang="ru-RU" smtClean="0"/>
              <a:t>6</a:t>
            </a:fld>
            <a:endParaRPr lang="ru-RU" dirty="0"/>
          </a:p>
        </p:txBody>
      </p:sp>
    </p:spTree>
    <p:extLst>
      <p:ext uri="{BB962C8B-B14F-4D97-AF65-F5344CB8AC3E}">
        <p14:creationId xmlns:p14="http://schemas.microsoft.com/office/powerpoint/2010/main" val="1183569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870615E-D6A8-0040-5CE6-2108B3E8F8BB}"/>
              </a:ext>
            </a:extLst>
          </p:cNvPr>
          <p:cNvSpPr>
            <a:spLocks noGrp="1"/>
          </p:cNvSpPr>
          <p:nvPr>
            <p:ph type="pic" sz="quarter" idx="21"/>
          </p:nvPr>
        </p:nvSpPr>
        <p:spPr/>
        <p:txBody>
          <a:bodyPr/>
          <a:lstStyle/>
          <a:p>
            <a:endParaRPr lang="en-US"/>
          </a:p>
        </p:txBody>
      </p:sp>
      <p:sp>
        <p:nvSpPr>
          <p:cNvPr id="3" name="Title 2">
            <a:extLst>
              <a:ext uri="{FF2B5EF4-FFF2-40B4-BE49-F238E27FC236}">
                <a16:creationId xmlns:a16="http://schemas.microsoft.com/office/drawing/2014/main" id="{DB4B4409-068A-814C-D6F4-62C3A330D020}"/>
              </a:ext>
            </a:extLst>
          </p:cNvPr>
          <p:cNvSpPr>
            <a:spLocks noGrp="1"/>
          </p:cNvSpPr>
          <p:nvPr>
            <p:ph type="title"/>
          </p:nvPr>
        </p:nvSpPr>
        <p:spPr/>
        <p:txBody>
          <a:bodyPr/>
          <a:lstStyle/>
          <a:p>
            <a:r>
              <a:rPr lang="en-US" dirty="0"/>
              <a:t>THANK YOU !</a:t>
            </a:r>
          </a:p>
        </p:txBody>
      </p:sp>
      <p:sp>
        <p:nvSpPr>
          <p:cNvPr id="4" name="Text Placeholder 3">
            <a:extLst>
              <a:ext uri="{FF2B5EF4-FFF2-40B4-BE49-F238E27FC236}">
                <a16:creationId xmlns:a16="http://schemas.microsoft.com/office/drawing/2014/main" id="{B21E5D19-0565-BD63-E7C6-0381B25BDA1D}"/>
              </a:ext>
            </a:extLst>
          </p:cNvPr>
          <p:cNvSpPr>
            <a:spLocks noGrp="1"/>
          </p:cNvSpPr>
          <p:nvPr>
            <p:ph type="body" sz="quarter" idx="16"/>
          </p:nvPr>
        </p:nvSpPr>
        <p:spPr/>
        <p:txBody>
          <a:bodyPr/>
          <a:lstStyle/>
          <a:p>
            <a:endParaRPr lang="en-US"/>
          </a:p>
        </p:txBody>
      </p:sp>
      <p:sp>
        <p:nvSpPr>
          <p:cNvPr id="5" name="Text Placeholder 4">
            <a:extLst>
              <a:ext uri="{FF2B5EF4-FFF2-40B4-BE49-F238E27FC236}">
                <a16:creationId xmlns:a16="http://schemas.microsoft.com/office/drawing/2014/main" id="{2FCE83C7-0A28-FC71-7AC7-906CFA4A38EE}"/>
              </a:ext>
            </a:extLst>
          </p:cNvPr>
          <p:cNvSpPr>
            <a:spLocks noGrp="1"/>
          </p:cNvSpPr>
          <p:nvPr>
            <p:ph type="body" sz="quarter" idx="17"/>
          </p:nvPr>
        </p:nvSpPr>
        <p:spPr/>
        <p:txBody>
          <a:bodyPr/>
          <a:lstStyle/>
          <a:p>
            <a:endParaRPr lang="en-US"/>
          </a:p>
        </p:txBody>
      </p:sp>
      <p:sp>
        <p:nvSpPr>
          <p:cNvPr id="6" name="Text Placeholder 5">
            <a:extLst>
              <a:ext uri="{FF2B5EF4-FFF2-40B4-BE49-F238E27FC236}">
                <a16:creationId xmlns:a16="http://schemas.microsoft.com/office/drawing/2014/main" id="{6E3A5B1F-E05F-7BBC-57B2-494E14481510}"/>
              </a:ext>
            </a:extLst>
          </p:cNvPr>
          <p:cNvSpPr>
            <a:spLocks noGrp="1"/>
          </p:cNvSpPr>
          <p:nvPr>
            <p:ph type="body" sz="quarter" idx="18"/>
          </p:nvPr>
        </p:nvSpPr>
        <p:spPr/>
        <p:txBody>
          <a:bodyPr/>
          <a:lstStyle/>
          <a:p>
            <a:endParaRPr lang="en-US"/>
          </a:p>
        </p:txBody>
      </p:sp>
      <p:sp>
        <p:nvSpPr>
          <p:cNvPr id="7" name="Text Placeholder 6">
            <a:extLst>
              <a:ext uri="{FF2B5EF4-FFF2-40B4-BE49-F238E27FC236}">
                <a16:creationId xmlns:a16="http://schemas.microsoft.com/office/drawing/2014/main" id="{644F486C-C516-63FA-9CB4-2C74BBBAB09B}"/>
              </a:ext>
            </a:extLst>
          </p:cNvPr>
          <p:cNvSpPr>
            <a:spLocks noGrp="1"/>
          </p:cNvSpPr>
          <p:nvPr>
            <p:ph type="body" sz="quarter" idx="19"/>
          </p:nvPr>
        </p:nvSpPr>
        <p:spPr/>
        <p:txBody>
          <a:bodyPr/>
          <a:lstStyle/>
          <a:p>
            <a:endParaRPr lang="en-US"/>
          </a:p>
        </p:txBody>
      </p:sp>
      <p:sp>
        <p:nvSpPr>
          <p:cNvPr id="8" name="Text Placeholder 7">
            <a:extLst>
              <a:ext uri="{FF2B5EF4-FFF2-40B4-BE49-F238E27FC236}">
                <a16:creationId xmlns:a16="http://schemas.microsoft.com/office/drawing/2014/main" id="{EB193CC7-202A-F2CF-D145-F94BA3287857}"/>
              </a:ext>
            </a:extLst>
          </p:cNvPr>
          <p:cNvSpPr>
            <a:spLocks noGrp="1"/>
          </p:cNvSpPr>
          <p:nvPr>
            <p:ph type="body" sz="quarter" idx="20"/>
          </p:nvPr>
        </p:nvSpPr>
        <p:spPr/>
        <p:txBody>
          <a:bodyPr/>
          <a:lstStyle/>
          <a:p>
            <a:endParaRPr lang="en-US"/>
          </a:p>
        </p:txBody>
      </p:sp>
    </p:spTree>
    <p:extLst>
      <p:ext uri="{BB962C8B-B14F-4D97-AF65-F5344CB8AC3E}">
        <p14:creationId xmlns:p14="http://schemas.microsoft.com/office/powerpoint/2010/main" val="245460417"/>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0F309C-DE10-4641-9043-BB7E781AC4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29</TotalTime>
  <Words>9</Words>
  <Application>Microsoft Office PowerPoint</Application>
  <PresentationFormat>Widescreen</PresentationFormat>
  <Paragraphs>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Century Gothic</vt:lpstr>
      <vt:lpstr>Office Theme</vt:lpstr>
      <vt:lpstr>PowerPoint Presentation</vt:lpstr>
      <vt:lpstr>Content</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Rajanikanth Sathusan</dc:creator>
  <cp:lastModifiedBy>Rajanikanth Sathusan</cp:lastModifiedBy>
  <cp:revision>11</cp:revision>
  <dcterms:created xsi:type="dcterms:W3CDTF">2023-03-14T05:32:13Z</dcterms:created>
  <dcterms:modified xsi:type="dcterms:W3CDTF">2023-09-27T10:25:56Z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