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9" r:id="rId6"/>
    <p:sldId id="258" r:id="rId7"/>
    <p:sldId id="270" r:id="rId8"/>
    <p:sldId id="271" r:id="rId9"/>
    <p:sldId id="269" r:id="rId10"/>
    <p:sldId id="266" r:id="rId11"/>
    <p:sldId id="267" r:id="rId12"/>
    <p:sldId id="268" r:id="rId13"/>
    <p:sldId id="26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07EDAD-7C9D-493C-85E7-F7D8AC517F53}" v="32" dt="2023-10-16T11:39:18.507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274" autoAdjust="0"/>
  </p:normalViewPr>
  <p:slideViewPr>
    <p:cSldViewPr snapToGrid="0" showGuides="1">
      <p:cViewPr varScale="1">
        <p:scale>
          <a:sx n="76" d="100"/>
          <a:sy n="76" d="100"/>
        </p:scale>
        <p:origin x="126" y="6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16.10.2023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AEC1-1CC0-6083-CC2B-CA4EA0CE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CBAFC-8E5E-D3A2-CB9D-F85EF39C8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259" y="3628563"/>
            <a:ext cx="3629300" cy="94982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1E84526-09BC-6715-6D05-1EA587B78F7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95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870615E-D6A8-0040-5CE6-2108B3E8F8B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4B4409-068A-814C-D6F4-62C3A330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E5D19-0565-BD63-E7C6-0381B25BDA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4420" y="4793865"/>
            <a:ext cx="4367531" cy="5247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4F486C-C516-63FA-9CB4-2C74BBBAB09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93CC7-202A-F2CF-D145-F94BA328785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3EC6B54-FACB-4E4E-E86F-A3FE89F1EB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BF2918-99B1-B6BF-85BD-9DD131FF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D5979-EAF6-335D-8E97-E2C1D00AF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</a:t>
            </a:fld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3E97B3-F0B6-4192-C551-C567ADE4A4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10023" y="2192014"/>
            <a:ext cx="4548187" cy="291695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3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0140BCF-2E45-4F30-41B3-288A69EB393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364039-1289-1920-78D8-E7262D4A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0DFF0-8EC1-4746-005D-7373E986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</a:t>
            </a:fld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9A4DDE-FFB7-284D-5FC4-73245EE08F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115" y="2492201"/>
            <a:ext cx="4583113" cy="368974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190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0140BCF-2E45-4F30-41B3-288A69EB393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364039-1289-1920-78D8-E7262D4A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0DFF0-8EC1-4746-005D-7373E986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4</a:t>
            </a:fld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9A4DDE-FFB7-284D-5FC4-73245EE08F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115" y="2492201"/>
            <a:ext cx="4583113" cy="368974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70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0140BCF-2E45-4F30-41B3-288A69EB393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364039-1289-1920-78D8-E7262D4A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0DFF0-8EC1-4746-005D-7373E986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5</a:t>
            </a:fld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9A4DDE-FFB7-284D-5FC4-73245EE08F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115" y="2492201"/>
            <a:ext cx="4583113" cy="368974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21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0140BCF-2E45-4F30-41B3-288A69EB393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364039-1289-1920-78D8-E7262D4A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0DFF0-8EC1-4746-005D-7373E986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6</a:t>
            </a:fld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9A4DDE-FFB7-284D-5FC4-73245EE08F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115" y="2492201"/>
            <a:ext cx="4583113" cy="368974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69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9BFC-E8A4-1455-8B45-8EF3C82D88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3F98CDF-4085-8961-67E2-D9616CD80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986" y="1889751"/>
            <a:ext cx="7193613" cy="496223"/>
          </a:xfrm>
        </p:spPr>
        <p:txBody>
          <a:bodyPr/>
          <a:lstStyle/>
          <a:p>
            <a:pPr algn="just"/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0DFF0-8EC1-4746-005D-7373E986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757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9BFC-E8A4-1455-8B45-8EF3C82D88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3F98CDF-4085-8961-67E2-D9616CD80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986" y="1889751"/>
            <a:ext cx="7193613" cy="496223"/>
          </a:xfrm>
        </p:spPr>
        <p:txBody>
          <a:bodyPr/>
          <a:lstStyle/>
          <a:p>
            <a:pPr algn="just"/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0DFF0-8EC1-4746-005D-7373E986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1066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9BFC-E8A4-1455-8B45-8EF3C82D88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3F98CDF-4085-8961-67E2-D9616CD80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986" y="1889751"/>
            <a:ext cx="7193613" cy="496223"/>
          </a:xfrm>
        </p:spPr>
        <p:txBody>
          <a:bodyPr/>
          <a:lstStyle/>
          <a:p>
            <a:pPr algn="just"/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0DFF0-8EC1-4746-005D-7373E986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3569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30</TotalTime>
  <Words>12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Office Theme</vt:lpstr>
      <vt:lpstr>PowerPoint Presentation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Rajanikanth Sathusan</dc:creator>
  <cp:lastModifiedBy>Code Idea</cp:lastModifiedBy>
  <cp:revision>11</cp:revision>
  <dcterms:created xsi:type="dcterms:W3CDTF">2023-03-14T05:32:13Z</dcterms:created>
  <dcterms:modified xsi:type="dcterms:W3CDTF">2023-10-16T12:17:54Z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