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3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3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0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0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ABD9-3C46-465A-AFF5-E1DF11B114C1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3962-3002-4FF4-92D4-2E7E5287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421"/>
            <a:ext cx="9144000" cy="11898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 1 (20 Marks)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55845"/>
            <a:ext cx="9144000" cy="4667534"/>
          </a:xfrm>
        </p:spPr>
        <p:txBody>
          <a:bodyPr/>
          <a:lstStyle/>
          <a:p>
            <a:pPr algn="just"/>
            <a:r>
              <a:rPr lang="en-US" dirty="0" smtClean="0"/>
              <a:t>Write a C program to convert: Number of years, weeks and days given that total number of days by user.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4031"/>
            <a:ext cx="9144000" cy="36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8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</a:t>
            </a:r>
            <a:r>
              <a:rPr lang="en-US" dirty="0" smtClean="0"/>
              <a:t>2 (10 + 10 = 20 </a:t>
            </a:r>
            <a:r>
              <a:rPr lang="en-US" dirty="0"/>
              <a:t>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Write a C program to calculate and print Simple (10 Marks) as well as Compound interest. (10 Marks)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Input:</a:t>
            </a:r>
          </a:p>
          <a:p>
            <a:pPr marL="0" indent="0" algn="just">
              <a:buNone/>
            </a:pPr>
            <a:r>
              <a:rPr lang="en-US" dirty="0" smtClean="0"/>
              <a:t>Principle : 1200</a:t>
            </a:r>
          </a:p>
          <a:p>
            <a:pPr marL="0" indent="0" algn="just">
              <a:buNone/>
            </a:pPr>
            <a:r>
              <a:rPr lang="en-US" dirty="0" smtClean="0"/>
              <a:t>Time: 2</a:t>
            </a:r>
          </a:p>
          <a:p>
            <a:pPr marL="0" indent="0" algn="just">
              <a:buNone/>
            </a:pPr>
            <a:r>
              <a:rPr lang="en-US" dirty="0" smtClean="0"/>
              <a:t>Rate: 5.4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 smtClean="0"/>
              <a:t>Simple Interest = 129.600006</a:t>
            </a:r>
          </a:p>
          <a:p>
            <a:pPr marL="0" indent="0" algn="just">
              <a:buNone/>
            </a:pPr>
            <a:r>
              <a:rPr lang="en-US" dirty="0" smtClean="0"/>
              <a:t>Compound Interest = 1333.099243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a-DK" sz="3600" dirty="0" smtClean="0"/>
              <a:t>Problem 3.1 (10 Marks)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11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Write a C Program to display the table of number (till 10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count) given that number is suggested by the user. (Table should in proper printing format. Perform this assignment </a:t>
            </a:r>
            <a:r>
              <a:rPr lang="en-US" sz="1800" dirty="0"/>
              <a:t>w</a:t>
            </a:r>
            <a:r>
              <a:rPr lang="en-US" sz="1800" dirty="0" smtClean="0"/>
              <a:t>ithout using loop concept.) (10 Marks)</a:t>
            </a:r>
          </a:p>
          <a:p>
            <a:pPr marL="0" indent="0">
              <a:buNone/>
            </a:pPr>
            <a:r>
              <a:rPr lang="en-US" sz="1800" dirty="0" smtClean="0"/>
              <a:t>Input:</a:t>
            </a:r>
          </a:p>
          <a:p>
            <a:pPr marL="0" indent="0">
              <a:buNone/>
            </a:pPr>
            <a:r>
              <a:rPr lang="en-US" sz="1800" dirty="0" smtClean="0"/>
              <a:t>Enter Number: 3</a:t>
            </a:r>
          </a:p>
          <a:p>
            <a:pPr marL="0" indent="0">
              <a:buNone/>
            </a:pPr>
            <a:r>
              <a:rPr lang="en-US" sz="1800" dirty="0" smtClean="0"/>
              <a:t>Output:</a:t>
            </a:r>
          </a:p>
          <a:p>
            <a:pPr marL="0" indent="0">
              <a:buNone/>
            </a:pPr>
            <a:r>
              <a:rPr lang="en-US" sz="1800" dirty="0" smtClean="0"/>
              <a:t>3  x  1  =    3</a:t>
            </a:r>
          </a:p>
          <a:p>
            <a:pPr marL="0" indent="0">
              <a:buNone/>
            </a:pPr>
            <a:r>
              <a:rPr lang="en-US" sz="1800" dirty="0" smtClean="0"/>
              <a:t>3  x  2  =    6</a:t>
            </a:r>
          </a:p>
          <a:p>
            <a:pPr marL="0" indent="0">
              <a:buNone/>
            </a:pPr>
            <a:r>
              <a:rPr lang="en-US" sz="1800" dirty="0" smtClean="0"/>
              <a:t>3  x  3  =    9</a:t>
            </a:r>
          </a:p>
          <a:p>
            <a:pPr marL="0" indent="0">
              <a:buNone/>
            </a:pPr>
            <a:r>
              <a:rPr lang="en-US" sz="1800" dirty="0" smtClean="0"/>
              <a:t>3  x  4  =   12</a:t>
            </a:r>
          </a:p>
          <a:p>
            <a:pPr marL="0" indent="0">
              <a:buNone/>
            </a:pPr>
            <a:r>
              <a:rPr lang="en-US" sz="1800" dirty="0" smtClean="0"/>
              <a:t>3  x  5  =   15</a:t>
            </a:r>
          </a:p>
          <a:p>
            <a:pPr marL="0" indent="0">
              <a:buNone/>
            </a:pPr>
            <a:r>
              <a:rPr lang="en-US" sz="1800" dirty="0" smtClean="0"/>
              <a:t>3  x  6  =   18</a:t>
            </a:r>
          </a:p>
          <a:p>
            <a:pPr marL="0" indent="0">
              <a:buNone/>
            </a:pPr>
            <a:r>
              <a:rPr lang="en-US" sz="1800" dirty="0" smtClean="0"/>
              <a:t>3  x  7  =   21</a:t>
            </a:r>
          </a:p>
          <a:p>
            <a:pPr marL="0" indent="0">
              <a:buNone/>
            </a:pPr>
            <a:r>
              <a:rPr lang="en-US" sz="1800" dirty="0" smtClean="0"/>
              <a:t>3  x  8  =   24</a:t>
            </a:r>
          </a:p>
          <a:p>
            <a:pPr marL="0" indent="0">
              <a:buNone/>
            </a:pPr>
            <a:r>
              <a:rPr lang="en-US" sz="1800" dirty="0" smtClean="0"/>
              <a:t>3  x  9  =   27</a:t>
            </a:r>
          </a:p>
          <a:p>
            <a:pPr marL="0" indent="0">
              <a:buNone/>
            </a:pPr>
            <a:r>
              <a:rPr lang="en-US" sz="1800" dirty="0" smtClean="0"/>
              <a:t>3  x 10  =   30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0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3.2 (10 + 10 = 20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 C program to swap the value of two variables using temporary variable (10 Marks) and without temporary variable (10 Marks).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pPr marL="0" indent="0">
              <a:buNone/>
            </a:pPr>
            <a:r>
              <a:rPr lang="en-US" dirty="0" smtClean="0"/>
              <a:t>Number 1 = 20</a:t>
            </a:r>
          </a:p>
          <a:p>
            <a:pPr marL="0" indent="0">
              <a:buNone/>
            </a:pPr>
            <a:r>
              <a:rPr lang="en-US" dirty="0" smtClean="0"/>
              <a:t>Number 2 = 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Number 1 = 25</a:t>
            </a:r>
          </a:p>
          <a:p>
            <a:pPr marL="0" indent="0">
              <a:buNone/>
            </a:pPr>
            <a:r>
              <a:rPr lang="en-US" dirty="0" smtClean="0"/>
              <a:t>Number 2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4 (30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Given three corner points of a triangle, and one more point P. Write a C program to check whether point P lies within the triangle or not. Take three points as (X, Y) coordinates from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Input: (X, Y)</a:t>
            </a:r>
          </a:p>
          <a:p>
            <a:pPr marL="0" indent="0">
              <a:buNone/>
            </a:pPr>
            <a:r>
              <a:rPr lang="en-US" dirty="0" smtClean="0"/>
              <a:t>Point 1 – (0, 0)</a:t>
            </a:r>
          </a:p>
          <a:p>
            <a:pPr marL="0" indent="0">
              <a:buNone/>
            </a:pPr>
            <a:r>
              <a:rPr lang="en-US" dirty="0" smtClean="0"/>
              <a:t>Point 2 – (20</a:t>
            </a:r>
            <a:r>
              <a:rPr lang="en-US" dirty="0"/>
              <a:t>, </a:t>
            </a:r>
            <a:r>
              <a:rPr lang="en-US" dirty="0" smtClean="0"/>
              <a:t>0)</a:t>
            </a:r>
          </a:p>
          <a:p>
            <a:pPr marL="0" indent="0">
              <a:buNone/>
            </a:pPr>
            <a:r>
              <a:rPr lang="en-US" dirty="0" smtClean="0"/>
              <a:t>Point 3 – (10,30)</a:t>
            </a:r>
          </a:p>
          <a:p>
            <a:pPr marL="0" indent="0">
              <a:buNone/>
            </a:pPr>
            <a:r>
              <a:rPr lang="en-US" dirty="0" smtClean="0"/>
              <a:t>Point P – (10,15)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Point P lies within a triangle.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3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5.1 (10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N, the number of non-parallel lines. Write a C program to find the maximum number of regions in which these lines can divide a plane.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Input : </a:t>
            </a:r>
          </a:p>
          <a:p>
            <a:pPr marL="0" indent="0">
              <a:buNone/>
            </a:pPr>
            <a:r>
              <a:rPr lang="en-US" dirty="0" smtClean="0"/>
              <a:t>N = 3</a:t>
            </a:r>
          </a:p>
          <a:p>
            <a:pPr marL="0" indent="0">
              <a:buNone/>
            </a:pPr>
            <a:r>
              <a:rPr lang="en-US" dirty="0" smtClean="0"/>
              <a:t>Output : 7 Regions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Input : </a:t>
            </a:r>
          </a:p>
          <a:p>
            <a:pPr marL="0" indent="0">
              <a:buNone/>
            </a:pPr>
            <a:r>
              <a:rPr lang="en-US" dirty="0" smtClean="0"/>
              <a:t>N = 2</a:t>
            </a:r>
          </a:p>
          <a:p>
            <a:pPr marL="0" indent="0">
              <a:buNone/>
            </a:pPr>
            <a:r>
              <a:rPr lang="en-US" dirty="0" smtClean="0"/>
              <a:t>Output : 4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9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5.2 (20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0" dirty="0" smtClean="0">
                <a:effectLst/>
              </a:rPr>
              <a:t>Write a C Program to find number of squares of all size in a chessboard.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0" dirty="0" smtClean="0">
                <a:effectLst/>
              </a:rPr>
              <a:t>Input:</a:t>
            </a:r>
          </a:p>
          <a:p>
            <a:pPr marL="0" indent="0" fontAlgn="base">
              <a:buNone/>
            </a:pPr>
            <a:r>
              <a:rPr lang="en-US" dirty="0" smtClean="0"/>
              <a:t>N = 2</a:t>
            </a:r>
          </a:p>
          <a:p>
            <a:pPr marL="0" indent="0" fontAlgn="base">
              <a:buNone/>
            </a:pPr>
            <a:r>
              <a:rPr lang="en-US" b="0" dirty="0" smtClean="0">
                <a:effectLst/>
              </a:rPr>
              <a:t>Total Squares: 5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0" dirty="0" smtClean="0">
                <a:effectLst/>
              </a:rPr>
              <a:t>N = 3</a:t>
            </a:r>
          </a:p>
          <a:p>
            <a:pPr marL="0" indent="0" fontAlgn="base">
              <a:buNone/>
            </a:pPr>
            <a:r>
              <a:rPr lang="en-US" dirty="0" smtClean="0"/>
              <a:t>Total Squares: 14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4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431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Problem 1 (20 Marks)</vt:lpstr>
      <vt:lpstr>Problem 2 (10 + 10 = 20 Marks)</vt:lpstr>
      <vt:lpstr>Problem 3.1 (10 Marks)</vt:lpstr>
      <vt:lpstr>Problem 3.2 (10 + 10 = 20 Marks)</vt:lpstr>
      <vt:lpstr>Problem 4 (30 Marks)</vt:lpstr>
      <vt:lpstr>Problem 5.1 (10 Marks)</vt:lpstr>
      <vt:lpstr>Problem 5.2 (20 Marks)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1 (20 Marks)</dc:title>
  <dc:creator>kamalakar thakare</dc:creator>
  <cp:lastModifiedBy>kamalakar thakare</cp:lastModifiedBy>
  <cp:revision>15</cp:revision>
  <dcterms:created xsi:type="dcterms:W3CDTF">2019-08-18T04:47:39Z</dcterms:created>
  <dcterms:modified xsi:type="dcterms:W3CDTF">2019-08-18T08:43:01Z</dcterms:modified>
</cp:coreProperties>
</file>