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EF94-49D8-459F-9357-5A58E8BD1B45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39AF4-780D-4C0D-A4E4-6525A9812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39AF4-780D-4C0D-A4E4-6525A9812BD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566/Applied-Data-Science-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1871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Rohit Valmik Jadhav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https://github.com/Rj566/Applied-Data-Science-Capstone.git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4002" y="1737360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https://github.com/Rj566/Applied-Data-Science-Capstone/blob/c89e521a55d8002b855f63b66c4a9603d5ac4420/week1/Data%20Wrangling.ipynb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https://github.com/Rj566/Applied-Data-Science-Capstone/blob/c89e521a55d8002b855f63b66c4a9603d5ac4420/week2/EDA%20with%20Visualization.ipynb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https://github.com/Rj566/Applied-Data-Science-Capstone/blob/c89e521a55d8002b855f63b66c4a9603d5ac4420/week3/spacex_dash_app.py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https://github.com/Rj566/Applied-Data-Science-Capstone/blob/c89e521a55d8002b855f63b66c4a9603d5ac4420/week4/Machine%20Learning%20Prediction.ipynb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https://github.com/Rj566/Applied-Data-Science-Capstone.git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https://github.com/Rj566/Applied-Data-Science-Capstone/blob/c89e521a55d8002b855f63b66c4a9603d5ac4420/week1/Data%20Collection%20API.ipynb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https://github.com/Rj566/Applied-Data-Science-Capstone/blob/c89e521a55d8002b855f63b66c4a9603d5ac4420/week1/Data%20Collection%20with%20Web%20Scraping%20lab.ipynb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2840</Words>
  <Application>Microsoft Office PowerPoint</Application>
  <PresentationFormat>Widescreen</PresentationFormat>
  <Paragraphs>291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ROHIT JADHAV</cp:lastModifiedBy>
  <cp:revision>2</cp:revision>
  <dcterms:created xsi:type="dcterms:W3CDTF">2021-08-26T16:53:12Z</dcterms:created>
  <dcterms:modified xsi:type="dcterms:W3CDTF">2023-10-31T12:33:24Z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