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2910" y="2774417"/>
            <a:ext cx="4470400" cy="5514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22070" marR="5080" indent="-1310005">
              <a:lnSpc>
                <a:spcPct val="1365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Technological </a:t>
            </a:r>
            <a:r>
              <a:rPr dirty="0" sz="2000" spc="-5" b="1">
                <a:latin typeface="Times New Roman"/>
                <a:cs typeface="Times New Roman"/>
              </a:rPr>
              <a:t>Institute </a:t>
            </a:r>
            <a:r>
              <a:rPr dirty="0" sz="2000" b="1">
                <a:latin typeface="Times New Roman"/>
                <a:cs typeface="Times New Roman"/>
              </a:rPr>
              <a:t>of the </a:t>
            </a:r>
            <a:r>
              <a:rPr dirty="0" sz="2000" spc="-5" b="1">
                <a:latin typeface="Times New Roman"/>
                <a:cs typeface="Times New Roman"/>
              </a:rPr>
              <a:t>Philippines  </a:t>
            </a:r>
            <a:r>
              <a:rPr dirty="0" sz="2000" b="1">
                <a:latin typeface="Times New Roman"/>
                <a:cs typeface="Times New Roman"/>
              </a:rPr>
              <a:t>Manila</a:t>
            </a:r>
            <a:r>
              <a:rPr dirty="0" sz="2000" spc="-5" b="1">
                <a:latin typeface="Times New Roman"/>
                <a:cs typeface="Times New Roman"/>
              </a:rPr>
              <a:t> Campus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/>
              <a:cs typeface="Times New Roman"/>
            </a:endParaRPr>
          </a:p>
          <a:p>
            <a:pPr algn="ctr" marL="334010" marR="410209">
              <a:lnSpc>
                <a:spcPct val="151100"/>
              </a:lnSpc>
              <a:spcBef>
                <a:spcPts val="5"/>
              </a:spcBef>
            </a:pPr>
            <a:r>
              <a:rPr dirty="0" sz="1400" spc="-5" b="1" i="1">
                <a:latin typeface="Times New Roman"/>
                <a:cs typeface="Times New Roman"/>
              </a:rPr>
              <a:t>College </a:t>
            </a:r>
            <a:r>
              <a:rPr dirty="0" sz="1400" b="1" i="1">
                <a:latin typeface="Times New Roman"/>
                <a:cs typeface="Times New Roman"/>
              </a:rPr>
              <a:t>of </a:t>
            </a:r>
            <a:r>
              <a:rPr dirty="0" sz="1400" spc="-5" b="1" i="1">
                <a:latin typeface="Times New Roman"/>
                <a:cs typeface="Times New Roman"/>
              </a:rPr>
              <a:t>Information and Technology Education  </a:t>
            </a:r>
            <a:r>
              <a:rPr dirty="0" sz="1400" spc="-5" b="1" i="1">
                <a:latin typeface="Times New Roman"/>
                <a:cs typeface="Times New Roman"/>
              </a:rPr>
              <a:t>Bachelor </a:t>
            </a:r>
            <a:r>
              <a:rPr dirty="0" sz="1400" b="1" i="1">
                <a:latin typeface="Times New Roman"/>
                <a:cs typeface="Times New Roman"/>
              </a:rPr>
              <a:t>of </a:t>
            </a:r>
            <a:r>
              <a:rPr dirty="0" sz="1400" spc="-5" b="1" i="1">
                <a:latin typeface="Times New Roman"/>
                <a:cs typeface="Times New Roman"/>
              </a:rPr>
              <a:t>Science </a:t>
            </a:r>
            <a:r>
              <a:rPr dirty="0" sz="1400" b="1" i="1">
                <a:latin typeface="Times New Roman"/>
                <a:cs typeface="Times New Roman"/>
              </a:rPr>
              <a:t>in </a:t>
            </a:r>
            <a:r>
              <a:rPr dirty="0" sz="1400" spc="-5" b="1" i="1">
                <a:latin typeface="Times New Roman"/>
                <a:cs typeface="Times New Roman"/>
              </a:rPr>
              <a:t>Computer Science  Bachelor </a:t>
            </a:r>
            <a:r>
              <a:rPr dirty="0" sz="1400" b="1" i="1">
                <a:latin typeface="Times New Roman"/>
                <a:cs typeface="Times New Roman"/>
              </a:rPr>
              <a:t>of </a:t>
            </a:r>
            <a:r>
              <a:rPr dirty="0" sz="1400" spc="-5" b="1" i="1">
                <a:latin typeface="Times New Roman"/>
                <a:cs typeface="Times New Roman"/>
              </a:rPr>
              <a:t>Science </a:t>
            </a:r>
            <a:r>
              <a:rPr dirty="0" sz="1400" b="1" i="1">
                <a:latin typeface="Times New Roman"/>
                <a:cs typeface="Times New Roman"/>
              </a:rPr>
              <a:t>and </a:t>
            </a:r>
            <a:r>
              <a:rPr dirty="0" sz="1400" spc="-5" b="1" i="1">
                <a:latin typeface="Times New Roman"/>
                <a:cs typeface="Times New Roman"/>
              </a:rPr>
              <a:t>Information</a:t>
            </a:r>
            <a:r>
              <a:rPr dirty="0" sz="1400" spc="-25" b="1" i="1">
                <a:latin typeface="Times New Roman"/>
                <a:cs typeface="Times New Roman"/>
              </a:rPr>
              <a:t> </a:t>
            </a:r>
            <a:r>
              <a:rPr dirty="0" sz="1400" spc="-5" b="1" i="1">
                <a:latin typeface="Times New Roman"/>
                <a:cs typeface="Times New Roman"/>
              </a:rPr>
              <a:t>Technology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algn="ctr" marR="74295">
              <a:lnSpc>
                <a:spcPct val="100000"/>
              </a:lnSpc>
            </a:pPr>
            <a:r>
              <a:rPr dirty="0" sz="1400" spc="-5" b="1">
                <a:latin typeface="Times New Roman"/>
                <a:cs typeface="Times New Roman"/>
              </a:rPr>
              <a:t>PROJECT</a:t>
            </a:r>
            <a:endParaRPr sz="1400">
              <a:latin typeface="Times New Roman"/>
              <a:cs typeface="Times New Roman"/>
            </a:endParaRPr>
          </a:p>
          <a:p>
            <a:pPr algn="ctr" marL="899794" marR="974090">
              <a:lnSpc>
                <a:spcPct val="150700"/>
              </a:lnSpc>
              <a:spcBef>
                <a:spcPts val="10"/>
              </a:spcBef>
            </a:pPr>
            <a:r>
              <a:rPr dirty="0" sz="1400" spc="-5" b="1">
                <a:latin typeface="Times New Roman"/>
                <a:cs typeface="Times New Roman"/>
              </a:rPr>
              <a:t>Window </a:t>
            </a:r>
            <a:r>
              <a:rPr dirty="0" sz="1400" b="1">
                <a:latin typeface="Times New Roman"/>
                <a:cs typeface="Times New Roman"/>
              </a:rPr>
              <a:t>8 </a:t>
            </a:r>
            <a:r>
              <a:rPr dirty="0" sz="1400" spc="-10" b="1">
                <a:latin typeface="Times New Roman"/>
                <a:cs typeface="Times New Roman"/>
              </a:rPr>
              <a:t>/8.1 </a:t>
            </a:r>
            <a:r>
              <a:rPr dirty="0" sz="1400" spc="-5" b="1">
                <a:latin typeface="Times New Roman"/>
                <a:cs typeface="Times New Roman"/>
              </a:rPr>
              <a:t>Creating </a:t>
            </a:r>
            <a:r>
              <a:rPr dirty="0" sz="1400" b="1">
                <a:latin typeface="Times New Roman"/>
                <a:cs typeface="Times New Roman"/>
              </a:rPr>
              <a:t>New </a:t>
            </a:r>
            <a:r>
              <a:rPr dirty="0" sz="1400" spc="-5" b="1">
                <a:latin typeface="Times New Roman"/>
                <a:cs typeface="Times New Roman"/>
              </a:rPr>
              <a:t>User  CIT 203 </a:t>
            </a:r>
            <a:r>
              <a:rPr dirty="0" sz="1400" b="1">
                <a:latin typeface="Times New Roman"/>
                <a:cs typeface="Times New Roman"/>
              </a:rPr>
              <a:t>–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IT32S1</a:t>
            </a:r>
            <a:endParaRPr sz="1400">
              <a:latin typeface="Times New Roman"/>
              <a:cs typeface="Times New Roman"/>
            </a:endParaRPr>
          </a:p>
          <a:p>
            <a:pPr algn="ctr" marR="75565">
              <a:lnSpc>
                <a:spcPct val="100000"/>
              </a:lnSpc>
              <a:spcBef>
                <a:spcPts val="855"/>
              </a:spcBef>
            </a:pPr>
            <a:r>
              <a:rPr dirty="0" sz="1400" spc="-5" b="1">
                <a:latin typeface="Times New Roman"/>
                <a:cs typeface="Times New Roman"/>
              </a:rPr>
              <a:t>Platform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Technology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algn="ctr" marR="74295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Submitted </a:t>
            </a:r>
            <a:r>
              <a:rPr dirty="0" sz="1200">
                <a:latin typeface="Times New Roman"/>
                <a:cs typeface="Times New Roman"/>
              </a:rPr>
              <a:t>by:</a:t>
            </a:r>
            <a:endParaRPr sz="1200">
              <a:latin typeface="Times New Roman"/>
              <a:cs typeface="Times New Roman"/>
            </a:endParaRPr>
          </a:p>
          <a:p>
            <a:pPr algn="ctr" marL="1612900" marR="1687195" indent="-635">
              <a:lnSpc>
                <a:spcPct val="101800"/>
              </a:lnSpc>
              <a:spcBef>
                <a:spcPts val="860"/>
              </a:spcBef>
            </a:pPr>
            <a:r>
              <a:rPr dirty="0" sz="1100" spc="-5">
                <a:latin typeface="Carlito"/>
                <a:cs typeface="Carlito"/>
              </a:rPr>
              <a:t>Alysson Kyle Castillo  </a:t>
            </a:r>
            <a:r>
              <a:rPr dirty="0" sz="1100">
                <a:latin typeface="Carlito"/>
                <a:cs typeface="Carlito"/>
              </a:rPr>
              <a:t>Neill Irvin </a:t>
            </a:r>
            <a:r>
              <a:rPr dirty="0" sz="1100" spc="-5">
                <a:latin typeface="Carlito"/>
                <a:cs typeface="Carlito"/>
              </a:rPr>
              <a:t>Morales  </a:t>
            </a:r>
            <a:r>
              <a:rPr dirty="0" sz="1100">
                <a:latin typeface="Carlito"/>
                <a:cs typeface="Carlito"/>
              </a:rPr>
              <a:t>Renz Jordan</a:t>
            </a:r>
            <a:r>
              <a:rPr dirty="0" sz="1100" spc="-10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Paragas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100">
              <a:latin typeface="Carlito"/>
              <a:cs typeface="Carlito"/>
            </a:endParaRPr>
          </a:p>
          <a:p>
            <a:pPr algn="ctr" marL="1753235" marR="1825625" indent="-1270">
              <a:lnSpc>
                <a:spcPct val="101800"/>
              </a:lnSpc>
            </a:pPr>
            <a:r>
              <a:rPr dirty="0" sz="1100" spc="-5">
                <a:latin typeface="Carlito"/>
                <a:cs typeface="Carlito"/>
              </a:rPr>
              <a:t>Submitted to:  </a:t>
            </a:r>
            <a:r>
              <a:rPr dirty="0" sz="1100">
                <a:latin typeface="Carlito"/>
                <a:cs typeface="Carlito"/>
              </a:rPr>
              <a:t>Jenely n</a:t>
            </a:r>
            <a:r>
              <a:rPr dirty="0" sz="1100" spc="-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Aranas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4600" y="601344"/>
            <a:ext cx="2885186" cy="2020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61973"/>
            <a:ext cx="5913755" cy="3314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Background</a:t>
            </a:r>
            <a:endParaRPr sz="1200">
              <a:latin typeface="Times New Roman"/>
              <a:cs typeface="Times New Roman"/>
            </a:endParaRPr>
          </a:p>
          <a:p>
            <a:pPr algn="just" marL="12700" marR="427355" indent="63500">
              <a:lnSpc>
                <a:spcPts val="1380"/>
              </a:lnSpc>
              <a:spcBef>
                <a:spcPts val="944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Purpose </a:t>
            </a:r>
            <a:r>
              <a:rPr dirty="0" sz="1200">
                <a:latin typeface="Times New Roman"/>
                <a:cs typeface="Times New Roman"/>
              </a:rPr>
              <a:t>of this </a:t>
            </a:r>
            <a:r>
              <a:rPr dirty="0" sz="1200" spc="-5">
                <a:latin typeface="Times New Roman"/>
                <a:cs typeface="Times New Roman"/>
              </a:rPr>
              <a:t>project is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introduce </a:t>
            </a:r>
            <a:r>
              <a:rPr dirty="0" sz="1200">
                <a:latin typeface="Times New Roman"/>
                <a:cs typeface="Times New Roman"/>
              </a:rPr>
              <a:t>on how to </a:t>
            </a:r>
            <a:r>
              <a:rPr dirty="0" sz="1200" spc="-5">
                <a:latin typeface="Times New Roman"/>
                <a:cs typeface="Times New Roman"/>
              </a:rPr>
              <a:t>create </a:t>
            </a:r>
            <a:r>
              <a:rPr dirty="0" sz="1200">
                <a:latin typeface="Times New Roman"/>
                <a:cs typeface="Times New Roman"/>
              </a:rPr>
              <a:t>a new </a:t>
            </a:r>
            <a:r>
              <a:rPr dirty="0" sz="1200" spc="-5">
                <a:latin typeface="Times New Roman"/>
                <a:cs typeface="Times New Roman"/>
              </a:rPr>
              <a:t>user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windows </a:t>
            </a:r>
            <a:r>
              <a:rPr dirty="0" sz="1200">
                <a:latin typeface="Times New Roman"/>
                <a:cs typeface="Times New Roman"/>
              </a:rPr>
              <a:t>8/8.1 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a simple </a:t>
            </a:r>
            <a:r>
              <a:rPr dirty="0" sz="1200" spc="-5">
                <a:latin typeface="Times New Roman"/>
                <a:cs typeface="Times New Roman"/>
              </a:rPr>
              <a:t>way. A </a:t>
            </a:r>
            <a:r>
              <a:rPr dirty="0" sz="1200">
                <a:latin typeface="Times New Roman"/>
                <a:cs typeface="Times New Roman"/>
              </a:rPr>
              <a:t>user </a:t>
            </a:r>
            <a:r>
              <a:rPr dirty="0" sz="1200" spc="-5">
                <a:latin typeface="Times New Roman"/>
                <a:cs typeface="Times New Roman"/>
              </a:rPr>
              <a:t>account allows </a:t>
            </a:r>
            <a:r>
              <a:rPr dirty="0" sz="1200">
                <a:latin typeface="Times New Roman"/>
                <a:cs typeface="Times New Roman"/>
              </a:rPr>
              <a:t>you to sign in to your </a:t>
            </a:r>
            <a:r>
              <a:rPr dirty="0" sz="1200" spc="-5">
                <a:latin typeface="Times New Roman"/>
                <a:cs typeface="Times New Roman"/>
              </a:rPr>
              <a:t>computer.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default,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your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computer already has </a:t>
            </a:r>
            <a:r>
              <a:rPr dirty="0" sz="1200">
                <a:latin typeface="Times New Roman"/>
                <a:cs typeface="Times New Roman"/>
              </a:rPr>
              <a:t>one </a:t>
            </a:r>
            <a:r>
              <a:rPr dirty="0" sz="1200" spc="-5">
                <a:latin typeface="Times New Roman"/>
                <a:cs typeface="Times New Roman"/>
              </a:rPr>
              <a:t>user account, </a:t>
            </a:r>
            <a:r>
              <a:rPr dirty="0" sz="1200">
                <a:latin typeface="Times New Roman"/>
                <a:cs typeface="Times New Roman"/>
              </a:rPr>
              <a:t>which you </a:t>
            </a:r>
            <a:r>
              <a:rPr dirty="0" sz="1200" spc="-5">
                <a:latin typeface="Times New Roman"/>
                <a:cs typeface="Times New Roman"/>
              </a:rPr>
              <a:t>were required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create when </a:t>
            </a:r>
            <a:r>
              <a:rPr dirty="0" sz="120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set </a:t>
            </a:r>
            <a:r>
              <a:rPr dirty="0" sz="1200">
                <a:latin typeface="Times New Roman"/>
                <a:cs typeface="Times New Roman"/>
              </a:rPr>
              <a:t>up your  </a:t>
            </a:r>
            <a:r>
              <a:rPr dirty="0" sz="1200" spc="-5">
                <a:latin typeface="Times New Roman"/>
                <a:cs typeface="Times New Roman"/>
              </a:rPr>
              <a:t>computer. </a:t>
            </a:r>
            <a:r>
              <a:rPr dirty="0" sz="1200" spc="-10">
                <a:latin typeface="Times New Roman"/>
                <a:cs typeface="Times New Roman"/>
              </a:rPr>
              <a:t>If </a:t>
            </a:r>
            <a:r>
              <a:rPr dirty="0" sz="1200">
                <a:latin typeface="Times New Roman"/>
                <a:cs typeface="Times New Roman"/>
              </a:rPr>
              <a:t>you plan to </a:t>
            </a:r>
            <a:r>
              <a:rPr dirty="0" sz="1200" spc="-5">
                <a:latin typeface="Times New Roman"/>
                <a:cs typeface="Times New Roman"/>
              </a:rPr>
              <a:t>share </a:t>
            </a:r>
            <a:r>
              <a:rPr dirty="0" sz="120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computer </a:t>
            </a:r>
            <a:r>
              <a:rPr dirty="0" sz="1200">
                <a:latin typeface="Times New Roman"/>
                <a:cs typeface="Times New Roman"/>
              </a:rPr>
              <a:t>with others, you </a:t>
            </a:r>
            <a:r>
              <a:rPr dirty="0" sz="1200" spc="-5">
                <a:latin typeface="Times New Roman"/>
                <a:cs typeface="Times New Roman"/>
              </a:rPr>
              <a:t>can create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separate user account 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person.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 spc="-5" b="1">
                <a:latin typeface="Times New Roman"/>
                <a:cs typeface="Times New Roman"/>
              </a:rPr>
              <a:t>Discussion </a:t>
            </a:r>
            <a:r>
              <a:rPr dirty="0" sz="1200" b="1">
                <a:latin typeface="Times New Roman"/>
                <a:cs typeface="Times New Roman"/>
              </a:rPr>
              <a:t>of </a:t>
            </a:r>
            <a:r>
              <a:rPr dirty="0" sz="1200" spc="-5" b="1">
                <a:latin typeface="Times New Roman"/>
                <a:cs typeface="Times New Roman"/>
              </a:rPr>
              <a:t>the Project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What is Windows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8?</a:t>
            </a:r>
            <a:endParaRPr sz="1200">
              <a:latin typeface="Times New Roman"/>
              <a:cs typeface="Times New Roman"/>
            </a:endParaRPr>
          </a:p>
          <a:p>
            <a:pPr marL="12700" marR="20320">
              <a:lnSpc>
                <a:spcPct val="95900"/>
              </a:lnSpc>
              <a:spcBef>
                <a:spcPts val="30"/>
              </a:spcBef>
            </a:pPr>
            <a:r>
              <a:rPr dirty="0" sz="1200" spc="-5">
                <a:latin typeface="Times New Roman"/>
                <a:cs typeface="Times New Roman"/>
              </a:rPr>
              <a:t>Windows </a:t>
            </a:r>
            <a:r>
              <a:rPr dirty="0" sz="1200">
                <a:latin typeface="Times New Roman"/>
                <a:cs typeface="Times New Roman"/>
              </a:rPr>
              <a:t>8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completely redesigned operating </a:t>
            </a:r>
            <a:r>
              <a:rPr dirty="0" sz="1200">
                <a:latin typeface="Times New Roman"/>
                <a:cs typeface="Times New Roman"/>
              </a:rPr>
              <a:t>system </a:t>
            </a:r>
            <a:r>
              <a:rPr dirty="0" sz="1200" spc="-5">
                <a:latin typeface="Times New Roman"/>
                <a:cs typeface="Times New Roman"/>
              </a:rPr>
              <a:t>developed from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ground </a:t>
            </a:r>
            <a:r>
              <a:rPr dirty="0" sz="1200">
                <a:latin typeface="Times New Roman"/>
                <a:cs typeface="Times New Roman"/>
              </a:rPr>
              <a:t>up with  </a:t>
            </a:r>
            <a:r>
              <a:rPr dirty="0" sz="1200" spc="-5">
                <a:latin typeface="Times New Roman"/>
                <a:cs typeface="Times New Roman"/>
              </a:rPr>
              <a:t>touchscreen </a:t>
            </a:r>
            <a:r>
              <a:rPr dirty="0" sz="1200">
                <a:latin typeface="Times New Roman"/>
                <a:cs typeface="Times New Roman"/>
              </a:rPr>
              <a:t>use in mind </a:t>
            </a:r>
            <a:r>
              <a:rPr dirty="0" sz="1200" spc="-5">
                <a:latin typeface="Times New Roman"/>
                <a:cs typeface="Times New Roman"/>
              </a:rPr>
              <a:t>as well as </a:t>
            </a:r>
            <a:r>
              <a:rPr dirty="0" sz="1200">
                <a:latin typeface="Times New Roman"/>
                <a:cs typeface="Times New Roman"/>
              </a:rPr>
              <a:t>near instant-on </a:t>
            </a:r>
            <a:r>
              <a:rPr dirty="0" sz="1200" spc="-5">
                <a:latin typeface="Times New Roman"/>
                <a:cs typeface="Times New Roman"/>
              </a:rPr>
              <a:t>capabilities that enable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Windows </a:t>
            </a:r>
            <a:r>
              <a:rPr dirty="0" sz="1200">
                <a:latin typeface="Times New Roman"/>
                <a:cs typeface="Times New Roman"/>
              </a:rPr>
              <a:t>8 </a:t>
            </a:r>
            <a:r>
              <a:rPr dirty="0" sz="1200" spc="-5">
                <a:latin typeface="Times New Roman"/>
                <a:cs typeface="Times New Roman"/>
              </a:rPr>
              <a:t>PC </a:t>
            </a:r>
            <a:r>
              <a:rPr dirty="0" sz="1200">
                <a:latin typeface="Times New Roman"/>
                <a:cs typeface="Times New Roman"/>
              </a:rPr>
              <a:t>to  load </a:t>
            </a:r>
            <a:r>
              <a:rPr dirty="0" sz="1200" spc="-5">
                <a:latin typeface="Times New Roman"/>
                <a:cs typeface="Times New Roman"/>
              </a:rPr>
              <a:t>and start </a:t>
            </a:r>
            <a:r>
              <a:rPr dirty="0" sz="1200">
                <a:latin typeface="Times New Roman"/>
                <a:cs typeface="Times New Roman"/>
              </a:rPr>
              <a:t>up in a matter of </a:t>
            </a:r>
            <a:r>
              <a:rPr dirty="0" sz="1200" spc="-5">
                <a:latin typeface="Times New Roman"/>
                <a:cs typeface="Times New Roman"/>
              </a:rPr>
              <a:t>seconds rather </a:t>
            </a:r>
            <a:r>
              <a:rPr dirty="0" sz="1200">
                <a:latin typeface="Times New Roman"/>
                <a:cs typeface="Times New Roman"/>
              </a:rPr>
              <a:t>than in </a:t>
            </a:r>
            <a:r>
              <a:rPr dirty="0" sz="1200" spc="-5">
                <a:latin typeface="Times New Roman"/>
                <a:cs typeface="Times New Roman"/>
              </a:rPr>
              <a:t>minutes. Apps </a:t>
            </a:r>
            <a:r>
              <a:rPr dirty="0" sz="1200">
                <a:latin typeface="Times New Roman"/>
                <a:cs typeface="Times New Roman"/>
              </a:rPr>
              <a:t>- </a:t>
            </a:r>
            <a:r>
              <a:rPr dirty="0" sz="1200" spc="-5">
                <a:latin typeface="Times New Roman"/>
                <a:cs typeface="Times New Roman"/>
              </a:rPr>
              <a:t>"App" is another word </a:t>
            </a:r>
            <a:r>
              <a:rPr dirty="0" sz="1200">
                <a:latin typeface="Times New Roman"/>
                <a:cs typeface="Times New Roman"/>
              </a:rPr>
              <a:t>for  </a:t>
            </a:r>
            <a:r>
              <a:rPr dirty="0" sz="1200" spc="-5">
                <a:latin typeface="Times New Roman"/>
                <a:cs typeface="Times New Roman"/>
              </a:rPr>
              <a:t>program.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3017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Windows </a:t>
            </a:r>
            <a:r>
              <a:rPr dirty="0" sz="1200">
                <a:latin typeface="Times New Roman"/>
                <a:cs typeface="Times New Roman"/>
              </a:rPr>
              <a:t>8 </a:t>
            </a:r>
            <a:r>
              <a:rPr dirty="0" sz="1200" spc="-5">
                <a:latin typeface="Times New Roman"/>
                <a:cs typeface="Times New Roman"/>
              </a:rPr>
              <a:t>allows </a:t>
            </a:r>
            <a:r>
              <a:rPr dirty="0" sz="1200">
                <a:latin typeface="Times New Roman"/>
                <a:cs typeface="Times New Roman"/>
              </a:rPr>
              <a:t>multiple </a:t>
            </a:r>
            <a:r>
              <a:rPr dirty="0" sz="1200" spc="-5">
                <a:latin typeface="Times New Roman"/>
                <a:cs typeface="Times New Roman"/>
              </a:rPr>
              <a:t>users </a:t>
            </a:r>
            <a:r>
              <a:rPr dirty="0" sz="1200">
                <a:latin typeface="Times New Roman"/>
                <a:cs typeface="Times New Roman"/>
              </a:rPr>
              <a:t>to share the same </a:t>
            </a:r>
            <a:r>
              <a:rPr dirty="0" sz="1200" spc="-5">
                <a:latin typeface="Times New Roman"/>
                <a:cs typeface="Times New Roman"/>
              </a:rPr>
              <a:t>computer </a:t>
            </a:r>
            <a:r>
              <a:rPr dirty="0" sz="1200">
                <a:latin typeface="Times New Roman"/>
                <a:cs typeface="Times New Roman"/>
              </a:rPr>
              <a:t>using different </a:t>
            </a:r>
            <a:r>
              <a:rPr dirty="0" sz="1200" spc="-5">
                <a:latin typeface="Times New Roman"/>
                <a:cs typeface="Times New Roman"/>
              </a:rPr>
              <a:t>accounts. </a:t>
            </a:r>
            <a:r>
              <a:rPr dirty="0" sz="1200">
                <a:latin typeface="Times New Roman"/>
                <a:cs typeface="Times New Roman"/>
              </a:rPr>
              <a:t>This  </a:t>
            </a:r>
            <a:r>
              <a:rPr dirty="0" sz="1200" spc="-5">
                <a:latin typeface="Times New Roman"/>
                <a:cs typeface="Times New Roman"/>
              </a:rPr>
              <a:t>allows each </a:t>
            </a:r>
            <a:r>
              <a:rPr dirty="0" sz="1200">
                <a:latin typeface="Times New Roman"/>
                <a:cs typeface="Times New Roman"/>
              </a:rPr>
              <a:t>user to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their own </a:t>
            </a:r>
            <a:r>
              <a:rPr dirty="0" sz="1200" spc="-5">
                <a:latin typeface="Times New Roman"/>
                <a:cs typeface="Times New Roman"/>
              </a:rPr>
              <a:t>location where </a:t>
            </a: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store </a:t>
            </a:r>
            <a:r>
              <a:rPr dirty="0" sz="1200" spc="-5">
                <a:latin typeface="Times New Roman"/>
                <a:cs typeface="Times New Roman"/>
              </a:rPr>
              <a:t>personal </a:t>
            </a:r>
            <a:r>
              <a:rPr dirty="0" sz="1200">
                <a:latin typeface="Times New Roman"/>
                <a:cs typeface="Times New Roman"/>
              </a:rPr>
              <a:t>information such </a:t>
            </a:r>
            <a:r>
              <a:rPr dirty="0" sz="1200" spc="-10">
                <a:latin typeface="Times New Roman"/>
                <a:cs typeface="Times New Roman"/>
              </a:rPr>
              <a:t>as  </a:t>
            </a:r>
            <a:r>
              <a:rPr dirty="0" sz="1200" spc="-5">
                <a:latin typeface="Times New Roman"/>
                <a:cs typeface="Times New Roman"/>
              </a:rPr>
              <a:t>documents, pictures, </a:t>
            </a:r>
            <a:r>
              <a:rPr dirty="0" sz="1200">
                <a:latin typeface="Times New Roman"/>
                <a:cs typeface="Times New Roman"/>
              </a:rPr>
              <a:t>videos,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other </a:t>
            </a:r>
            <a:r>
              <a:rPr dirty="0" sz="1200" spc="-5">
                <a:latin typeface="Times New Roman"/>
                <a:cs typeface="Times New Roman"/>
              </a:rPr>
              <a:t>files so that </a:t>
            </a: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not mixed in with the </a:t>
            </a:r>
            <a:r>
              <a:rPr dirty="0" sz="1200" spc="-5">
                <a:latin typeface="Times New Roman"/>
                <a:cs typeface="Times New Roman"/>
              </a:rPr>
              <a:t>files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other  users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same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computer.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3904" y="7773161"/>
            <a:ext cx="5967095" cy="766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arlito"/>
                <a:cs typeface="Carlito"/>
              </a:rPr>
              <a:t>Before </a:t>
            </a:r>
            <a:r>
              <a:rPr dirty="0" sz="1200">
                <a:latin typeface="Carlito"/>
                <a:cs typeface="Carlito"/>
              </a:rPr>
              <a:t>we </a:t>
            </a:r>
            <a:r>
              <a:rPr dirty="0" sz="1200" spc="-5">
                <a:latin typeface="Carlito"/>
                <a:cs typeface="Carlito"/>
              </a:rPr>
              <a:t>create </a:t>
            </a:r>
            <a:r>
              <a:rPr dirty="0" sz="1200">
                <a:latin typeface="Carlito"/>
                <a:cs typeface="Carlito"/>
              </a:rPr>
              <a:t>a new </a:t>
            </a:r>
            <a:r>
              <a:rPr dirty="0" sz="1200" spc="-5">
                <a:latin typeface="Carlito"/>
                <a:cs typeface="Carlito"/>
              </a:rPr>
              <a:t>user, </a:t>
            </a:r>
            <a:r>
              <a:rPr dirty="0" sz="1200">
                <a:latin typeface="Carlito"/>
                <a:cs typeface="Carlito"/>
              </a:rPr>
              <a:t>we </a:t>
            </a:r>
            <a:r>
              <a:rPr dirty="0" sz="1200" spc="-5">
                <a:latin typeface="Carlito"/>
                <a:cs typeface="Carlito"/>
              </a:rPr>
              <a:t>use Virtual Box </a:t>
            </a:r>
            <a:r>
              <a:rPr dirty="0" sz="1200">
                <a:latin typeface="Carlito"/>
                <a:cs typeface="Carlito"/>
              </a:rPr>
              <a:t>to </a:t>
            </a:r>
            <a:r>
              <a:rPr dirty="0" sz="1200" spc="-5">
                <a:latin typeface="Carlito"/>
                <a:cs typeface="Carlito"/>
              </a:rPr>
              <a:t>perform </a:t>
            </a:r>
            <a:r>
              <a:rPr dirty="0" sz="1200">
                <a:latin typeface="Carlito"/>
                <a:cs typeface="Carlito"/>
              </a:rPr>
              <a:t>this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 spc="-5">
                <a:latin typeface="Carlito"/>
                <a:cs typeface="Carlito"/>
              </a:rPr>
              <a:t>project.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arlito"/>
              <a:cs typeface="Carlito"/>
            </a:endParaRPr>
          </a:p>
          <a:p>
            <a:pPr marL="50800">
              <a:lnSpc>
                <a:spcPct val="100000"/>
              </a:lnSpc>
            </a:pPr>
            <a:r>
              <a:rPr dirty="0" sz="1200" spc="-5">
                <a:latin typeface="Carlito"/>
                <a:cs typeface="Carlito"/>
              </a:rPr>
              <a:t>1</a:t>
            </a:r>
            <a:r>
              <a:rPr dirty="0" baseline="27777" sz="1200" spc="-7">
                <a:latin typeface="Carlito"/>
                <a:cs typeface="Carlito"/>
              </a:rPr>
              <a:t>st</a:t>
            </a:r>
            <a:r>
              <a:rPr dirty="0" sz="1200" spc="-5">
                <a:latin typeface="Carlito"/>
                <a:cs typeface="Carlito"/>
              </a:rPr>
              <a:t>, </a:t>
            </a:r>
            <a:r>
              <a:rPr dirty="0" sz="1200">
                <a:latin typeface="Carlito"/>
                <a:cs typeface="Carlito"/>
              </a:rPr>
              <a:t>we </a:t>
            </a:r>
            <a:r>
              <a:rPr dirty="0" sz="1200" spc="-5">
                <a:latin typeface="Carlito"/>
                <a:cs typeface="Carlito"/>
              </a:rPr>
              <a:t>proceed </a:t>
            </a:r>
            <a:r>
              <a:rPr dirty="0" sz="1200">
                <a:latin typeface="Carlito"/>
                <a:cs typeface="Carlito"/>
              </a:rPr>
              <a:t>to </a:t>
            </a:r>
            <a:r>
              <a:rPr dirty="0" sz="1200" spc="-5">
                <a:latin typeface="Carlito"/>
                <a:cs typeface="Carlito"/>
              </a:rPr>
              <a:t>add new user </a:t>
            </a:r>
            <a:r>
              <a:rPr dirty="0" sz="1200">
                <a:latin typeface="Carlito"/>
                <a:cs typeface="Carlito"/>
              </a:rPr>
              <a:t>to </a:t>
            </a:r>
            <a:r>
              <a:rPr dirty="0" sz="1200" spc="-5">
                <a:latin typeface="Carlito"/>
                <a:cs typeface="Carlito"/>
              </a:rPr>
              <a:t>the Windows </a:t>
            </a:r>
            <a:r>
              <a:rPr dirty="0" sz="1200">
                <a:latin typeface="Carlito"/>
                <a:cs typeface="Carlito"/>
              </a:rPr>
              <a:t>8 </a:t>
            </a:r>
            <a:r>
              <a:rPr dirty="0" sz="1200" spc="-5">
                <a:latin typeface="Carlito"/>
                <a:cs typeface="Carlito"/>
              </a:rPr>
              <a:t>Start Screen and </a:t>
            </a:r>
            <a:r>
              <a:rPr dirty="0" sz="1200">
                <a:latin typeface="Carlito"/>
                <a:cs typeface="Carlito"/>
              </a:rPr>
              <a:t>type </a:t>
            </a:r>
            <a:r>
              <a:rPr dirty="0" sz="1200" spc="-5">
                <a:latin typeface="Carlito"/>
                <a:cs typeface="Carlito"/>
              </a:rPr>
              <a:t>"Add</a:t>
            </a:r>
            <a:r>
              <a:rPr dirty="0" sz="1200" spc="55">
                <a:latin typeface="Carlito"/>
                <a:cs typeface="Carlito"/>
              </a:rPr>
              <a:t> </a:t>
            </a:r>
            <a:r>
              <a:rPr dirty="0" sz="1200" spc="-5">
                <a:latin typeface="Carlito"/>
                <a:cs typeface="Carlito"/>
              </a:rPr>
              <a:t>User".</a:t>
            </a:r>
            <a:endParaRPr sz="1200">
              <a:latin typeface="Carlito"/>
              <a:cs typeface="Carlito"/>
            </a:endParaRPr>
          </a:p>
          <a:p>
            <a:pPr marL="50800">
              <a:lnSpc>
                <a:spcPct val="100000"/>
              </a:lnSpc>
              <a:spcBef>
                <a:spcPts val="25"/>
              </a:spcBef>
            </a:pPr>
            <a:r>
              <a:rPr dirty="0" sz="1200">
                <a:latin typeface="Carlito"/>
                <a:cs typeface="Carlito"/>
              </a:rPr>
              <a:t>When </a:t>
            </a:r>
            <a:r>
              <a:rPr dirty="0" sz="1200" spc="-5">
                <a:latin typeface="Carlito"/>
                <a:cs typeface="Carlito"/>
              </a:rPr>
              <a:t>the search results </a:t>
            </a:r>
            <a:r>
              <a:rPr dirty="0" sz="1200">
                <a:latin typeface="Carlito"/>
                <a:cs typeface="Carlito"/>
              </a:rPr>
              <a:t>appear </a:t>
            </a:r>
            <a:r>
              <a:rPr dirty="0" sz="1200" spc="-5">
                <a:latin typeface="Carlito"/>
                <a:cs typeface="Carlito"/>
              </a:rPr>
              <a:t>click on the Settings category </a:t>
            </a:r>
            <a:r>
              <a:rPr dirty="0" sz="1200">
                <a:latin typeface="Carlito"/>
                <a:cs typeface="Carlito"/>
              </a:rPr>
              <a:t>as </a:t>
            </a:r>
            <a:r>
              <a:rPr dirty="0" sz="1200" spc="-5">
                <a:latin typeface="Carlito"/>
                <a:cs typeface="Carlito"/>
              </a:rPr>
              <a:t>shown </a:t>
            </a:r>
            <a:r>
              <a:rPr dirty="0" sz="1200" spc="-10">
                <a:latin typeface="Carlito"/>
                <a:cs typeface="Carlito"/>
              </a:rPr>
              <a:t>from </a:t>
            </a:r>
            <a:r>
              <a:rPr dirty="0" sz="1200" spc="-5">
                <a:latin typeface="Carlito"/>
                <a:cs typeface="Carlito"/>
              </a:rPr>
              <a:t>the image</a:t>
            </a:r>
            <a:r>
              <a:rPr dirty="0" sz="1200" spc="125">
                <a:latin typeface="Carlito"/>
                <a:cs typeface="Carlito"/>
              </a:rPr>
              <a:t> </a:t>
            </a:r>
            <a:r>
              <a:rPr dirty="0" sz="1200" spc="-5">
                <a:latin typeface="Carlito"/>
                <a:cs typeface="Carlito"/>
              </a:rPr>
              <a:t>below.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0125" y="4457700"/>
            <a:ext cx="6154420" cy="3295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38300" y="8591801"/>
            <a:ext cx="3714750" cy="1466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2383281"/>
            <a:ext cx="5911215" cy="58039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dirty="0" sz="1200" spc="-5">
                <a:latin typeface="Carlito"/>
                <a:cs typeface="Carlito"/>
              </a:rPr>
              <a:t>Now </a:t>
            </a:r>
            <a:r>
              <a:rPr dirty="0" sz="1200">
                <a:latin typeface="Carlito"/>
                <a:cs typeface="Carlito"/>
              </a:rPr>
              <a:t>we </a:t>
            </a:r>
            <a:r>
              <a:rPr dirty="0" sz="1200" spc="-5">
                <a:latin typeface="Carlito"/>
                <a:cs typeface="Carlito"/>
              </a:rPr>
              <a:t>click on the option labeled "Give other users </a:t>
            </a:r>
            <a:r>
              <a:rPr dirty="0" sz="1200">
                <a:latin typeface="Carlito"/>
                <a:cs typeface="Carlito"/>
              </a:rPr>
              <a:t>access to </a:t>
            </a:r>
            <a:r>
              <a:rPr dirty="0" sz="1200" spc="-5">
                <a:latin typeface="Carlito"/>
                <a:cs typeface="Carlito"/>
              </a:rPr>
              <a:t>this computer", which </a:t>
            </a:r>
            <a:r>
              <a:rPr dirty="0" sz="1200">
                <a:latin typeface="Carlito"/>
                <a:cs typeface="Carlito"/>
              </a:rPr>
              <a:t>will </a:t>
            </a:r>
            <a:r>
              <a:rPr dirty="0" sz="1200" spc="-5">
                <a:latin typeface="Carlito"/>
                <a:cs typeface="Carlito"/>
              </a:rPr>
              <a:t>open  </a:t>
            </a:r>
            <a:r>
              <a:rPr dirty="0" sz="1200">
                <a:latin typeface="Carlito"/>
                <a:cs typeface="Carlito"/>
              </a:rPr>
              <a:t>the </a:t>
            </a:r>
            <a:r>
              <a:rPr dirty="0" sz="1200" spc="-5">
                <a:latin typeface="Carlito"/>
                <a:cs typeface="Carlito"/>
              </a:rPr>
              <a:t>User Settings screen.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200" spc="-5">
                <a:latin typeface="Carlito"/>
                <a:cs typeface="Carlito"/>
              </a:rPr>
              <a:t>Scroll down and click on </a:t>
            </a:r>
            <a:r>
              <a:rPr dirty="0" sz="1200">
                <a:latin typeface="Carlito"/>
                <a:cs typeface="Carlito"/>
              </a:rPr>
              <a:t>the </a:t>
            </a:r>
            <a:r>
              <a:rPr dirty="0" sz="1200" spc="-5">
                <a:latin typeface="Carlito"/>
                <a:cs typeface="Carlito"/>
              </a:rPr>
              <a:t>"Add User" option </a:t>
            </a:r>
            <a:r>
              <a:rPr dirty="0" sz="1200">
                <a:latin typeface="Carlito"/>
                <a:cs typeface="Carlito"/>
              </a:rPr>
              <a:t>as </a:t>
            </a:r>
            <a:r>
              <a:rPr dirty="0" sz="1200" spc="-5">
                <a:latin typeface="Carlito"/>
                <a:cs typeface="Carlito"/>
              </a:rPr>
              <a:t>shown</a:t>
            </a:r>
            <a:r>
              <a:rPr dirty="0" sz="1200" spc="-10">
                <a:latin typeface="Carlito"/>
                <a:cs typeface="Carlito"/>
              </a:rPr>
              <a:t> </a:t>
            </a:r>
            <a:r>
              <a:rPr dirty="0" sz="1200" spc="-5">
                <a:latin typeface="Carlito"/>
                <a:cs typeface="Carlito"/>
              </a:rPr>
              <a:t>below.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732145"/>
            <a:ext cx="43421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rlito"/>
                <a:cs typeface="Carlito"/>
              </a:rPr>
              <a:t>And </a:t>
            </a:r>
            <a:r>
              <a:rPr dirty="0" sz="1200" spc="-5">
                <a:latin typeface="Carlito"/>
                <a:cs typeface="Carlito"/>
              </a:rPr>
              <a:t>now </a:t>
            </a:r>
            <a:r>
              <a:rPr dirty="0" sz="1200" spc="-10">
                <a:latin typeface="Carlito"/>
                <a:cs typeface="Carlito"/>
              </a:rPr>
              <a:t>at </a:t>
            </a:r>
            <a:r>
              <a:rPr dirty="0" sz="1200">
                <a:latin typeface="Carlito"/>
                <a:cs typeface="Carlito"/>
              </a:rPr>
              <a:t>a </a:t>
            </a:r>
            <a:r>
              <a:rPr dirty="0" sz="1200" spc="-5">
                <a:latin typeface="Carlito"/>
                <a:cs typeface="Carlito"/>
              </a:rPr>
              <a:t>screen prompting </a:t>
            </a:r>
            <a:r>
              <a:rPr dirty="0" sz="1200">
                <a:latin typeface="Carlito"/>
                <a:cs typeface="Carlito"/>
              </a:rPr>
              <a:t>you to </a:t>
            </a:r>
            <a:r>
              <a:rPr dirty="0" sz="1200" spc="-5">
                <a:latin typeface="Carlito"/>
                <a:cs typeface="Carlito"/>
              </a:rPr>
              <a:t>enter the user's </a:t>
            </a:r>
            <a:r>
              <a:rPr dirty="0" sz="1200">
                <a:latin typeface="Carlito"/>
                <a:cs typeface="Carlito"/>
              </a:rPr>
              <a:t>email</a:t>
            </a:r>
            <a:r>
              <a:rPr dirty="0" sz="1200" spc="10">
                <a:latin typeface="Carlito"/>
                <a:cs typeface="Carlito"/>
              </a:rPr>
              <a:t> </a:t>
            </a:r>
            <a:r>
              <a:rPr dirty="0" sz="1200" spc="-5">
                <a:latin typeface="Carlito"/>
                <a:cs typeface="Carlito"/>
              </a:rPr>
              <a:t>address.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9250" y="3097910"/>
            <a:ext cx="3580765" cy="214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95475" y="5984341"/>
            <a:ext cx="4171950" cy="28270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285"/>
            <a:ext cx="5960745" cy="196088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just" marL="12700" marR="4318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above </a:t>
            </a:r>
            <a:r>
              <a:rPr dirty="0" sz="1200">
                <a:latin typeface="Times New Roman"/>
                <a:cs typeface="Times New Roman"/>
              </a:rPr>
              <a:t>screen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prompt you to </a:t>
            </a:r>
            <a:r>
              <a:rPr dirty="0" sz="1200" spc="-5">
                <a:latin typeface="Times New Roman"/>
                <a:cs typeface="Times New Roman"/>
              </a:rPr>
              <a:t>enter an </a:t>
            </a:r>
            <a:r>
              <a:rPr dirty="0" sz="1200">
                <a:latin typeface="Times New Roman"/>
                <a:cs typeface="Times New Roman"/>
              </a:rPr>
              <a:t>email to </a:t>
            </a:r>
            <a:r>
              <a:rPr dirty="0" sz="1200" spc="-5">
                <a:latin typeface="Times New Roman"/>
                <a:cs typeface="Times New Roman"/>
              </a:rPr>
              <a:t>create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Microsoft account. However, </a:t>
            </a:r>
            <a:r>
              <a:rPr dirty="0" sz="1200">
                <a:latin typeface="Times New Roman"/>
                <a:cs typeface="Times New Roman"/>
              </a:rPr>
              <a:t>you  still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choice </a:t>
            </a:r>
            <a:r>
              <a:rPr dirty="0" sz="1200">
                <a:latin typeface="Times New Roman"/>
                <a:cs typeface="Times New Roman"/>
              </a:rPr>
              <a:t>to pass </a:t>
            </a:r>
            <a:r>
              <a:rPr dirty="0" sz="1200" spc="-5">
                <a:latin typeface="Times New Roman"/>
                <a:cs typeface="Times New Roman"/>
              </a:rPr>
              <a:t>that screen </a:t>
            </a:r>
            <a:r>
              <a:rPr dirty="0" sz="1200">
                <a:latin typeface="Times New Roman"/>
                <a:cs typeface="Times New Roman"/>
              </a:rPr>
              <a:t>without creating a </a:t>
            </a:r>
            <a:r>
              <a:rPr dirty="0" sz="1200" spc="-5">
                <a:latin typeface="Times New Roman"/>
                <a:cs typeface="Times New Roman"/>
              </a:rPr>
              <a:t>Microsoft </a:t>
            </a:r>
            <a:r>
              <a:rPr dirty="0" sz="1200">
                <a:latin typeface="Times New Roman"/>
                <a:cs typeface="Times New Roman"/>
              </a:rPr>
              <a:t>account. To do </a:t>
            </a:r>
            <a:r>
              <a:rPr dirty="0" sz="1200" spc="-5">
                <a:latin typeface="Times New Roman"/>
                <a:cs typeface="Times New Roman"/>
              </a:rPr>
              <a:t>so, </a:t>
            </a:r>
            <a:r>
              <a:rPr dirty="0" sz="120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need 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select "Sign </a:t>
            </a:r>
            <a:r>
              <a:rPr dirty="0" sz="1200">
                <a:latin typeface="Times New Roman"/>
                <a:cs typeface="Times New Roman"/>
              </a:rPr>
              <a:t>in without a </a:t>
            </a:r>
            <a:r>
              <a:rPr dirty="0" sz="1200" spc="-5">
                <a:latin typeface="Times New Roman"/>
                <a:cs typeface="Times New Roman"/>
              </a:rPr>
              <a:t>Microsoft account".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You 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redirected </a:t>
            </a:r>
            <a:r>
              <a:rPr dirty="0" sz="1200">
                <a:latin typeface="Times New Roman"/>
                <a:cs typeface="Times New Roman"/>
              </a:rPr>
              <a:t>to a </a:t>
            </a:r>
            <a:r>
              <a:rPr dirty="0" sz="1200" spc="-5">
                <a:latin typeface="Times New Roman"/>
                <a:cs typeface="Times New Roman"/>
              </a:rPr>
              <a:t>screen </a:t>
            </a:r>
            <a:r>
              <a:rPr dirty="0" sz="1200">
                <a:latin typeface="Times New Roman"/>
                <a:cs typeface="Times New Roman"/>
              </a:rPr>
              <a:t>where Windows </a:t>
            </a:r>
            <a:r>
              <a:rPr dirty="0" sz="1200" spc="-5">
                <a:latin typeface="Times New Roman"/>
                <a:cs typeface="Times New Roman"/>
              </a:rPr>
              <a:t>will ask </a:t>
            </a:r>
            <a:r>
              <a:rPr dirty="0" sz="1200">
                <a:latin typeface="Times New Roman"/>
                <a:cs typeface="Times New Roman"/>
              </a:rPr>
              <a:t>if you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sure to </a:t>
            </a:r>
            <a:r>
              <a:rPr dirty="0" sz="1200" spc="-5">
                <a:latin typeface="Times New Roman"/>
                <a:cs typeface="Times New Roman"/>
              </a:rPr>
              <a:t>make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Local  account. Click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"Local account" </a:t>
            </a:r>
            <a:r>
              <a:rPr dirty="0" sz="1200">
                <a:latin typeface="Times New Roman"/>
                <a:cs typeface="Times New Roman"/>
              </a:rPr>
              <a:t>button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bring you to a </a:t>
            </a:r>
            <a:r>
              <a:rPr dirty="0" sz="1200" spc="-10">
                <a:latin typeface="Times New Roman"/>
                <a:cs typeface="Times New Roman"/>
              </a:rPr>
              <a:t>new </a:t>
            </a:r>
            <a:r>
              <a:rPr dirty="0" sz="1200" spc="-5">
                <a:latin typeface="Times New Roman"/>
                <a:cs typeface="Times New Roman"/>
              </a:rPr>
              <a:t>screen wherein </a:t>
            </a:r>
            <a:r>
              <a:rPr dirty="0" sz="1200">
                <a:latin typeface="Times New Roman"/>
                <a:cs typeface="Times New Roman"/>
              </a:rPr>
              <a:t>you 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to input the information you </a:t>
            </a:r>
            <a:r>
              <a:rPr dirty="0" sz="1200" spc="-5">
                <a:latin typeface="Times New Roman"/>
                <a:cs typeface="Times New Roman"/>
              </a:rPr>
              <a:t>wish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use </a:t>
            </a:r>
            <a:r>
              <a:rPr dirty="0" sz="1200">
                <a:latin typeface="Times New Roman"/>
                <a:cs typeface="Times New Roman"/>
              </a:rPr>
              <a:t>for the </a:t>
            </a:r>
            <a:r>
              <a:rPr dirty="0" sz="1200" spc="-5">
                <a:latin typeface="Times New Roman"/>
                <a:cs typeface="Times New Roman"/>
              </a:rPr>
              <a:t>account. </a:t>
            </a:r>
            <a:r>
              <a:rPr dirty="0" sz="120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will also need </a:t>
            </a:r>
            <a:r>
              <a:rPr dirty="0" sz="1200">
                <a:latin typeface="Times New Roman"/>
                <a:cs typeface="Times New Roman"/>
              </a:rPr>
              <a:t>to fill in the  </a:t>
            </a:r>
            <a:r>
              <a:rPr dirty="0" sz="1200" spc="-5">
                <a:latin typeface="Times New Roman"/>
                <a:cs typeface="Times New Roman"/>
              </a:rPr>
              <a:t>desired user </a:t>
            </a:r>
            <a:r>
              <a:rPr dirty="0" sz="1200">
                <a:latin typeface="Times New Roman"/>
                <a:cs typeface="Times New Roman"/>
              </a:rPr>
              <a:t>name, </a:t>
            </a:r>
            <a:r>
              <a:rPr dirty="0" sz="1200" spc="-5">
                <a:latin typeface="Times New Roman"/>
                <a:cs typeface="Times New Roman"/>
              </a:rPr>
              <a:t>password, and </a:t>
            </a:r>
            <a:r>
              <a:rPr dirty="0" sz="1200">
                <a:latin typeface="Times New Roman"/>
                <a:cs typeface="Times New Roman"/>
              </a:rPr>
              <a:t>a hint that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used </a:t>
            </a:r>
            <a:r>
              <a:rPr dirty="0" sz="1200">
                <a:latin typeface="Times New Roman"/>
                <a:cs typeface="Times New Roman"/>
              </a:rPr>
              <a:t>to help you remember your password.  </a:t>
            </a:r>
            <a:r>
              <a:rPr dirty="0" sz="1200" spc="-5">
                <a:latin typeface="Times New Roman"/>
                <a:cs typeface="Times New Roman"/>
              </a:rPr>
              <a:t>When </a:t>
            </a:r>
            <a:r>
              <a:rPr dirty="0" sz="1200">
                <a:latin typeface="Times New Roman"/>
                <a:cs typeface="Times New Roman"/>
              </a:rPr>
              <a:t>you are done filling in the </a:t>
            </a:r>
            <a:r>
              <a:rPr dirty="0" sz="1200" spc="-5">
                <a:latin typeface="Times New Roman"/>
                <a:cs typeface="Times New Roman"/>
              </a:rPr>
              <a:t>information, </a:t>
            </a:r>
            <a:r>
              <a:rPr dirty="0" sz="1200">
                <a:latin typeface="Times New Roman"/>
                <a:cs typeface="Times New Roman"/>
              </a:rPr>
              <a:t>please </a:t>
            </a:r>
            <a:r>
              <a:rPr dirty="0" sz="1200" spc="-5">
                <a:latin typeface="Times New Roman"/>
                <a:cs typeface="Times New Roman"/>
              </a:rPr>
              <a:t>click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"Next"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button</a:t>
            </a:r>
            <a:endParaRPr sz="1200">
              <a:latin typeface="Times New Roman"/>
              <a:cs typeface="Times New Roman"/>
            </a:endParaRPr>
          </a:p>
          <a:p>
            <a:pPr marL="12700" marR="3810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After performing </a:t>
            </a:r>
            <a:r>
              <a:rPr dirty="0" sz="1200">
                <a:latin typeface="Times New Roman"/>
                <a:cs typeface="Times New Roman"/>
              </a:rPr>
              <a:t>the above </a:t>
            </a:r>
            <a:r>
              <a:rPr dirty="0" sz="1200" spc="-5">
                <a:latin typeface="Times New Roman"/>
                <a:cs typeface="Times New Roman"/>
              </a:rPr>
              <a:t>steps, </a:t>
            </a:r>
            <a:r>
              <a:rPr dirty="0" sz="120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will see </a:t>
            </a:r>
            <a:r>
              <a:rPr dirty="0" sz="1200">
                <a:latin typeface="Times New Roman"/>
                <a:cs typeface="Times New Roman"/>
              </a:rPr>
              <a:t>a confirmation </a:t>
            </a:r>
            <a:r>
              <a:rPr dirty="0" sz="1200" spc="-5">
                <a:latin typeface="Times New Roman"/>
                <a:cs typeface="Times New Roman"/>
              </a:rPr>
              <a:t>screen </a:t>
            </a:r>
            <a:r>
              <a:rPr dirty="0" sz="1200">
                <a:latin typeface="Times New Roman"/>
                <a:cs typeface="Times New Roman"/>
              </a:rPr>
              <a:t>similar to the screen </a:t>
            </a:r>
            <a:r>
              <a:rPr dirty="0" sz="1200" spc="-5">
                <a:latin typeface="Times New Roman"/>
                <a:cs typeface="Times New Roman"/>
              </a:rPr>
              <a:t>below,  </a:t>
            </a:r>
            <a:r>
              <a:rPr dirty="0" sz="1200">
                <a:latin typeface="Times New Roman"/>
                <a:cs typeface="Times New Roman"/>
              </a:rPr>
              <a:t>showing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account has </a:t>
            </a:r>
            <a:r>
              <a:rPr dirty="0" sz="1200">
                <a:latin typeface="Times New Roman"/>
                <a:cs typeface="Times New Roman"/>
              </a:rPr>
              <a:t>now </a:t>
            </a:r>
            <a:r>
              <a:rPr dirty="0" sz="1200" spc="-5">
                <a:latin typeface="Times New Roman"/>
                <a:cs typeface="Times New Roman"/>
              </a:rPr>
              <a:t>been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created.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448680"/>
            <a:ext cx="5921375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dirty="0" sz="1200" spc="-5">
                <a:latin typeface="Times New Roman"/>
                <a:cs typeface="Times New Roman"/>
              </a:rPr>
              <a:t>You can select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Family Safety check </a:t>
            </a:r>
            <a:r>
              <a:rPr dirty="0" sz="1200">
                <a:latin typeface="Times New Roman"/>
                <a:cs typeface="Times New Roman"/>
              </a:rPr>
              <a:t>box if the </a:t>
            </a:r>
            <a:r>
              <a:rPr dirty="0" sz="1200" spc="-5">
                <a:latin typeface="Times New Roman"/>
                <a:cs typeface="Times New Roman"/>
              </a:rPr>
              <a:t>owner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account 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child, </a:t>
            </a:r>
            <a:r>
              <a:rPr dirty="0" sz="1200">
                <a:latin typeface="Times New Roman"/>
                <a:cs typeface="Times New Roman"/>
              </a:rPr>
              <a:t>if not, you </a:t>
            </a:r>
            <a:r>
              <a:rPr dirty="0" sz="1200" spc="-5">
                <a:latin typeface="Times New Roman"/>
                <a:cs typeface="Times New Roman"/>
              </a:rPr>
              <a:t>can  leave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check </a:t>
            </a:r>
            <a:r>
              <a:rPr dirty="0" sz="1200">
                <a:latin typeface="Times New Roman"/>
                <a:cs typeface="Times New Roman"/>
              </a:rPr>
              <a:t>box unchecked, then </a:t>
            </a:r>
            <a:r>
              <a:rPr dirty="0" sz="1200" spc="-5">
                <a:latin typeface="Times New Roman"/>
                <a:cs typeface="Times New Roman"/>
              </a:rPr>
              <a:t>click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the"Finish" </a:t>
            </a:r>
            <a:r>
              <a:rPr dirty="0" sz="1200">
                <a:latin typeface="Times New Roman"/>
                <a:cs typeface="Times New Roman"/>
              </a:rPr>
              <a:t>button to exit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setup.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0250" y="2936748"/>
            <a:ext cx="3390900" cy="255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5884760"/>
            <a:ext cx="5943600" cy="3994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592326"/>
            <a:ext cx="5937885" cy="909319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see </a:t>
            </a:r>
            <a:r>
              <a:rPr dirty="0" sz="1200" spc="-5">
                <a:latin typeface="Times New Roman"/>
                <a:cs typeface="Times New Roman"/>
              </a:rPr>
              <a:t>we </a:t>
            </a:r>
            <a:r>
              <a:rPr dirty="0" sz="1200">
                <a:latin typeface="Times New Roman"/>
                <a:cs typeface="Times New Roman"/>
              </a:rPr>
              <a:t>proceed in </a:t>
            </a:r>
            <a:r>
              <a:rPr dirty="0" sz="1200" spc="-5">
                <a:latin typeface="Times New Roman"/>
                <a:cs typeface="Times New Roman"/>
              </a:rPr>
              <a:t>creating </a:t>
            </a:r>
            <a:r>
              <a:rPr dirty="0" sz="1200">
                <a:latin typeface="Times New Roman"/>
                <a:cs typeface="Times New Roman"/>
              </a:rPr>
              <a:t>a Microsoft </a:t>
            </a:r>
            <a:r>
              <a:rPr dirty="0" sz="1200" spc="-5">
                <a:latin typeface="Times New Roman"/>
                <a:cs typeface="Times New Roman"/>
              </a:rPr>
              <a:t>Account, </a:t>
            </a:r>
            <a:r>
              <a:rPr dirty="0" sz="1200">
                <a:latin typeface="Times New Roman"/>
                <a:cs typeface="Times New Roman"/>
              </a:rPr>
              <a:t>which </a:t>
            </a:r>
            <a:r>
              <a:rPr dirty="0" sz="1200" spc="-5">
                <a:latin typeface="Times New Roman"/>
                <a:cs typeface="Times New Roman"/>
              </a:rPr>
              <a:t>contains </a:t>
            </a:r>
            <a:r>
              <a:rPr dirty="0" sz="1200">
                <a:latin typeface="Times New Roman"/>
                <a:cs typeface="Times New Roman"/>
              </a:rPr>
              <a:t>first </a:t>
            </a:r>
            <a:r>
              <a:rPr dirty="0" sz="1200" spc="-5">
                <a:latin typeface="Times New Roman"/>
                <a:cs typeface="Times New Roman"/>
              </a:rPr>
              <a:t>name, surname,  email address (created </a:t>
            </a:r>
            <a:r>
              <a:rPr dirty="0" sz="1200">
                <a:latin typeface="Times New Roman"/>
                <a:cs typeface="Times New Roman"/>
              </a:rPr>
              <a:t>account in </a:t>
            </a:r>
            <a:r>
              <a:rPr dirty="0" sz="1200" spc="-5">
                <a:latin typeface="Times New Roman"/>
                <a:cs typeface="Times New Roman"/>
              </a:rPr>
              <a:t>Microsoft) password 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country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region.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224154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filling up the </a:t>
            </a:r>
            <a:r>
              <a:rPr dirty="0" sz="1200" spc="-5">
                <a:latin typeface="Times New Roman"/>
                <a:cs typeface="Times New Roman"/>
              </a:rPr>
              <a:t>Microsoft account, </a:t>
            </a:r>
            <a:r>
              <a:rPr dirty="0" sz="1200">
                <a:latin typeface="Times New Roman"/>
                <a:cs typeface="Times New Roman"/>
              </a:rPr>
              <a:t>next is proceed into </a:t>
            </a:r>
            <a:r>
              <a:rPr dirty="0" sz="1200" spc="-5">
                <a:latin typeface="Times New Roman"/>
                <a:cs typeface="Times New Roman"/>
              </a:rPr>
              <a:t>“ADD </a:t>
            </a:r>
            <a:r>
              <a:rPr dirty="0" sz="1200">
                <a:latin typeface="Times New Roman"/>
                <a:cs typeface="Times New Roman"/>
              </a:rPr>
              <a:t>SECURITY </a:t>
            </a:r>
            <a:r>
              <a:rPr dirty="0" sz="1200" spc="-10">
                <a:latin typeface="Times New Roman"/>
                <a:cs typeface="Times New Roman"/>
              </a:rPr>
              <a:t>INFO” </a:t>
            </a:r>
            <a:r>
              <a:rPr dirty="0" sz="1200">
                <a:latin typeface="Times New Roman"/>
                <a:cs typeface="Times New Roman"/>
              </a:rPr>
              <a:t>for the  </a:t>
            </a:r>
            <a:r>
              <a:rPr dirty="0" sz="1200" spc="-5">
                <a:latin typeface="Times New Roman"/>
                <a:cs typeface="Times New Roman"/>
              </a:rPr>
              <a:t>security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your account.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image show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below.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891908"/>
            <a:ext cx="5845175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dirty="0" sz="1200" spc="-5">
                <a:latin typeface="Times New Roman"/>
                <a:cs typeface="Times New Roman"/>
              </a:rPr>
              <a:t>After adding information.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>
                <a:latin typeface="Times New Roman"/>
                <a:cs typeface="Times New Roman"/>
              </a:rPr>
              <a:t>will </a:t>
            </a:r>
            <a:r>
              <a:rPr dirty="0" sz="1200" spc="-5">
                <a:latin typeface="Times New Roman"/>
                <a:cs typeface="Times New Roman"/>
              </a:rPr>
              <a:t>proceed </a:t>
            </a:r>
            <a:r>
              <a:rPr dirty="0" sz="1200">
                <a:latin typeface="Times New Roman"/>
                <a:cs typeface="Times New Roman"/>
              </a:rPr>
              <a:t>into the </a:t>
            </a:r>
            <a:r>
              <a:rPr dirty="0" sz="1200" spc="-5">
                <a:latin typeface="Times New Roman"/>
                <a:cs typeface="Times New Roman"/>
              </a:rPr>
              <a:t>Communication Preferences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make </a:t>
            </a:r>
            <a:r>
              <a:rPr dirty="0" sz="1200">
                <a:latin typeface="Times New Roman"/>
                <a:cs typeface="Times New Roman"/>
              </a:rPr>
              <a:t>sure if  the </a:t>
            </a:r>
            <a:r>
              <a:rPr dirty="0" sz="1200" spc="-5">
                <a:latin typeface="Times New Roman"/>
                <a:cs typeface="Times New Roman"/>
              </a:rPr>
              <a:t>user/ real person </a:t>
            </a:r>
            <a:r>
              <a:rPr dirty="0" sz="1200">
                <a:latin typeface="Times New Roman"/>
                <a:cs typeface="Times New Roman"/>
              </a:rPr>
              <a:t>signing in 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PC.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2491739"/>
            <a:ext cx="5943600" cy="42429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57250" y="7434453"/>
            <a:ext cx="5774055" cy="2623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285"/>
            <a:ext cx="46723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After creating </a:t>
            </a:r>
            <a:r>
              <a:rPr dirty="0" sz="1200">
                <a:latin typeface="Times New Roman"/>
                <a:cs typeface="Times New Roman"/>
              </a:rPr>
              <a:t>a new </a:t>
            </a:r>
            <a:r>
              <a:rPr dirty="0" sz="1200" spc="-5">
                <a:latin typeface="Times New Roman"/>
                <a:cs typeface="Times New Roman"/>
              </a:rPr>
              <a:t>user </a:t>
            </a:r>
            <a:r>
              <a:rPr dirty="0" sz="1200">
                <a:latin typeface="Times New Roman"/>
                <a:cs typeface="Times New Roman"/>
              </a:rPr>
              <a:t>now </a:t>
            </a:r>
            <a:r>
              <a:rPr dirty="0" sz="1200" spc="-5">
                <a:latin typeface="Times New Roman"/>
                <a:cs typeface="Times New Roman"/>
              </a:rPr>
              <a:t>we proceed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creating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user profile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picture.\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922646"/>
            <a:ext cx="5788025" cy="38417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now </a:t>
            </a:r>
            <a:r>
              <a:rPr dirty="0" sz="1200" spc="-5">
                <a:latin typeface="Times New Roman"/>
                <a:cs typeface="Times New Roman"/>
              </a:rPr>
              <a:t>we add </a:t>
            </a:r>
            <a:r>
              <a:rPr dirty="0" sz="1200">
                <a:latin typeface="Times New Roman"/>
                <a:cs typeface="Times New Roman"/>
              </a:rPr>
              <a:t>some </a:t>
            </a:r>
            <a:r>
              <a:rPr dirty="0" sz="1200" spc="-5">
                <a:latin typeface="Times New Roman"/>
                <a:cs typeface="Times New Roman"/>
              </a:rPr>
              <a:t>picture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created </a:t>
            </a:r>
            <a:r>
              <a:rPr dirty="0" sz="1200">
                <a:latin typeface="Times New Roman"/>
                <a:cs typeface="Times New Roman"/>
              </a:rPr>
              <a:t>user. To </a:t>
            </a:r>
            <a:r>
              <a:rPr dirty="0" sz="1200" spc="-5">
                <a:latin typeface="Times New Roman"/>
                <a:cs typeface="Times New Roman"/>
              </a:rPr>
              <a:t>add image click </a:t>
            </a:r>
            <a:r>
              <a:rPr dirty="0" sz="1200">
                <a:latin typeface="Times New Roman"/>
                <a:cs typeface="Times New Roman"/>
              </a:rPr>
              <a:t>browse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then choose  your </a:t>
            </a:r>
            <a:r>
              <a:rPr dirty="0" sz="1200" spc="-5">
                <a:latin typeface="Times New Roman"/>
                <a:cs typeface="Times New Roman"/>
              </a:rPr>
              <a:t>image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profile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9625" y="1181100"/>
            <a:ext cx="5362575" cy="3575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42975" y="5350776"/>
            <a:ext cx="5943600" cy="3922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285"/>
            <a:ext cx="5711825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dirty="0" sz="1200" spc="-5">
                <a:latin typeface="Times New Roman"/>
                <a:cs typeface="Times New Roman"/>
              </a:rPr>
              <a:t>Now we </a:t>
            </a:r>
            <a:r>
              <a:rPr dirty="0" sz="1200">
                <a:latin typeface="Times New Roman"/>
                <a:cs typeface="Times New Roman"/>
              </a:rPr>
              <a:t>proceed into the </a:t>
            </a:r>
            <a:r>
              <a:rPr dirty="0" sz="1200" spc="-5">
                <a:latin typeface="Times New Roman"/>
                <a:cs typeface="Times New Roman"/>
              </a:rPr>
              <a:t>Create Pin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verify </a:t>
            </a:r>
            <a:r>
              <a:rPr dirty="0" sz="120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account </a:t>
            </a:r>
            <a:r>
              <a:rPr dirty="0" sz="1200">
                <a:latin typeface="Times New Roman"/>
                <a:cs typeface="Times New Roman"/>
              </a:rPr>
              <a:t>info </a:t>
            </a:r>
            <a:r>
              <a:rPr dirty="0" sz="1200" spc="-5">
                <a:latin typeface="Times New Roman"/>
                <a:cs typeface="Times New Roman"/>
              </a:rPr>
              <a:t>when </a:t>
            </a:r>
            <a:r>
              <a:rPr dirty="0" sz="1200">
                <a:latin typeface="Times New Roman"/>
                <a:cs typeface="Times New Roman"/>
              </a:rPr>
              <a:t>you are Sign in to your  </a:t>
            </a:r>
            <a:r>
              <a:rPr dirty="0" sz="1200" spc="-5">
                <a:latin typeface="Times New Roman"/>
                <a:cs typeface="Times New Roman"/>
              </a:rPr>
              <a:t>account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253221"/>
            <a:ext cx="49796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After creating </a:t>
            </a:r>
            <a:r>
              <a:rPr dirty="0" sz="1200">
                <a:latin typeface="Times New Roman"/>
                <a:cs typeface="Times New Roman"/>
              </a:rPr>
              <a:t>a PIN for signing option. </a:t>
            </a:r>
            <a:r>
              <a:rPr dirty="0" sz="1200" spc="-5">
                <a:latin typeface="Times New Roman"/>
                <a:cs typeface="Times New Roman"/>
              </a:rPr>
              <a:t>Now </a:t>
            </a:r>
            <a:r>
              <a:rPr dirty="0" sz="120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login your </a:t>
            </a:r>
            <a:r>
              <a:rPr dirty="0" sz="1200" spc="-5">
                <a:latin typeface="Times New Roman"/>
                <a:cs typeface="Times New Roman"/>
              </a:rPr>
              <a:t>created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account.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581150"/>
            <a:ext cx="5943600" cy="4252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5892419"/>
            <a:ext cx="5943600" cy="2302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572127"/>
            <a:ext cx="5954395" cy="1814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new user is </a:t>
            </a:r>
            <a:r>
              <a:rPr dirty="0" sz="1200">
                <a:latin typeface="Times New Roman"/>
                <a:cs typeface="Times New Roman"/>
              </a:rPr>
              <a:t>successfully </a:t>
            </a:r>
            <a:r>
              <a:rPr dirty="0" sz="1200" spc="-5">
                <a:latin typeface="Times New Roman"/>
                <a:cs typeface="Times New Roman"/>
              </a:rPr>
              <a:t>created.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650"/>
              </a:lnSpc>
            </a:pPr>
            <a:r>
              <a:rPr dirty="0" sz="1400" spc="-5" b="1">
                <a:latin typeface="Times New Roman"/>
                <a:cs typeface="Times New Roman"/>
              </a:rPr>
              <a:t>Conclusion:</a:t>
            </a:r>
            <a:endParaRPr sz="1400">
              <a:latin typeface="Times New Roman"/>
              <a:cs typeface="Times New Roman"/>
            </a:endParaRPr>
          </a:p>
          <a:p>
            <a:pPr marL="12700" marR="5080" indent="38100">
              <a:lnSpc>
                <a:spcPts val="1380"/>
              </a:lnSpc>
              <a:spcBef>
                <a:spcPts val="65"/>
              </a:spcBef>
            </a:pPr>
            <a:r>
              <a:rPr dirty="0" sz="1200" spc="-5">
                <a:latin typeface="Times New Roman"/>
                <a:cs typeface="Times New Roman"/>
              </a:rPr>
              <a:t>These features </a:t>
            </a:r>
            <a:r>
              <a:rPr dirty="0" sz="1200">
                <a:latin typeface="Times New Roman"/>
                <a:cs typeface="Times New Roman"/>
              </a:rPr>
              <a:t>only touch the </a:t>
            </a:r>
            <a:r>
              <a:rPr dirty="0" sz="1200" spc="-5">
                <a:latin typeface="Times New Roman"/>
                <a:cs typeface="Times New Roman"/>
              </a:rPr>
              <a:t>surface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what is available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developers for </a:t>
            </a:r>
            <a:r>
              <a:rPr dirty="0" sz="1200">
                <a:latin typeface="Times New Roman"/>
                <a:cs typeface="Times New Roman"/>
              </a:rPr>
              <a:t>building </a:t>
            </a:r>
            <a:r>
              <a:rPr dirty="0" sz="1200" spc="-5">
                <a:latin typeface="Times New Roman"/>
                <a:cs typeface="Times New Roman"/>
              </a:rPr>
              <a:t>applications 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target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new </a:t>
            </a:r>
            <a:r>
              <a:rPr dirty="0" sz="1200">
                <a:latin typeface="Times New Roman"/>
                <a:cs typeface="Times New Roman"/>
              </a:rPr>
              <a:t>Windows 8 </a:t>
            </a:r>
            <a:r>
              <a:rPr dirty="0" sz="1200" spc="-5">
                <a:latin typeface="Times New Roman"/>
                <a:cs typeface="Times New Roman"/>
              </a:rPr>
              <a:t>Metro platform. </a:t>
            </a:r>
            <a:r>
              <a:rPr dirty="0" sz="1200">
                <a:latin typeface="Times New Roman"/>
                <a:cs typeface="Times New Roman"/>
              </a:rPr>
              <a:t>Microsoft </a:t>
            </a:r>
            <a:r>
              <a:rPr dirty="0" sz="1200" spc="-5">
                <a:latin typeface="Times New Roman"/>
                <a:cs typeface="Times New Roman"/>
              </a:rPr>
              <a:t>has created </a:t>
            </a:r>
            <a:r>
              <a:rPr dirty="0" sz="1200">
                <a:latin typeface="Times New Roman"/>
                <a:cs typeface="Times New Roman"/>
              </a:rPr>
              <a:t>a platform </a:t>
            </a:r>
            <a:r>
              <a:rPr dirty="0" sz="1200" spc="-5">
                <a:latin typeface="Times New Roman"/>
                <a:cs typeface="Times New Roman"/>
              </a:rPr>
              <a:t>that allows </a:t>
            </a:r>
            <a:r>
              <a:rPr dirty="0" sz="1200">
                <a:latin typeface="Times New Roman"/>
                <a:cs typeface="Times New Roman"/>
              </a:rPr>
              <a:t>you  to </a:t>
            </a:r>
            <a:r>
              <a:rPr dirty="0" sz="1200" spc="-5">
                <a:latin typeface="Times New Roman"/>
                <a:cs typeface="Times New Roman"/>
              </a:rPr>
              <a:t>develop </a:t>
            </a:r>
            <a:r>
              <a:rPr dirty="0" sz="1200">
                <a:latin typeface="Times New Roman"/>
                <a:cs typeface="Times New Roman"/>
              </a:rPr>
              <a:t>using the </a:t>
            </a:r>
            <a:r>
              <a:rPr dirty="0" sz="1200" spc="-5">
                <a:latin typeface="Times New Roman"/>
                <a:cs typeface="Times New Roman"/>
              </a:rPr>
              <a:t>language and </a:t>
            </a:r>
            <a:r>
              <a:rPr dirty="0" sz="1200">
                <a:latin typeface="Times New Roman"/>
                <a:cs typeface="Times New Roman"/>
              </a:rPr>
              <a:t>design tool of your </a:t>
            </a:r>
            <a:r>
              <a:rPr dirty="0" sz="1200" spc="-5">
                <a:latin typeface="Times New Roman"/>
                <a:cs typeface="Times New Roman"/>
              </a:rPr>
              <a:t>choice, implements </a:t>
            </a:r>
            <a:r>
              <a:rPr dirty="0" sz="1200">
                <a:latin typeface="Times New Roman"/>
                <a:cs typeface="Times New Roman"/>
              </a:rPr>
              <a:t>complex </a:t>
            </a:r>
            <a:r>
              <a:rPr dirty="0" sz="1200" spc="-5">
                <a:latin typeface="Times New Roman"/>
                <a:cs typeface="Times New Roman"/>
              </a:rPr>
              <a:t>interfaces </a:t>
            </a:r>
            <a:r>
              <a:rPr dirty="0" sz="1200">
                <a:latin typeface="Times New Roman"/>
                <a:cs typeface="Times New Roman"/>
              </a:rPr>
              <a:t>in  a simple </a:t>
            </a:r>
            <a:r>
              <a:rPr dirty="0" sz="1200" spc="-5">
                <a:latin typeface="Times New Roman"/>
                <a:cs typeface="Times New Roman"/>
              </a:rPr>
              <a:t>way, and </a:t>
            </a:r>
            <a:r>
              <a:rPr dirty="0" sz="1200">
                <a:latin typeface="Times New Roman"/>
                <a:cs typeface="Times New Roman"/>
              </a:rPr>
              <a:t>creates </a:t>
            </a:r>
            <a:r>
              <a:rPr dirty="0" sz="1200" spc="-5">
                <a:latin typeface="Times New Roman"/>
                <a:cs typeface="Times New Roman"/>
              </a:rPr>
              <a:t>unprecedented interoperability between </a:t>
            </a:r>
            <a:r>
              <a:rPr dirty="0" sz="1200">
                <a:latin typeface="Times New Roman"/>
                <a:cs typeface="Times New Roman"/>
              </a:rPr>
              <a:t>different </a:t>
            </a:r>
            <a:r>
              <a:rPr dirty="0" sz="1200" spc="-5">
                <a:latin typeface="Times New Roman"/>
                <a:cs typeface="Times New Roman"/>
              </a:rPr>
              <a:t>applications. </a:t>
            </a:r>
            <a:r>
              <a:rPr dirty="0" sz="1200">
                <a:latin typeface="Times New Roman"/>
                <a:cs typeface="Times New Roman"/>
              </a:rPr>
              <a:t>This  </a:t>
            </a:r>
            <a:r>
              <a:rPr dirty="0" sz="1200" spc="-5">
                <a:latin typeface="Times New Roman"/>
                <a:cs typeface="Times New Roman"/>
              </a:rPr>
              <a:t>coupled with new </a:t>
            </a:r>
            <a:r>
              <a:rPr dirty="0" sz="1200">
                <a:latin typeface="Times New Roman"/>
                <a:cs typeface="Times New Roman"/>
              </a:rPr>
              <a:t>language </a:t>
            </a:r>
            <a:r>
              <a:rPr dirty="0" sz="1200" spc="-5">
                <a:latin typeface="Times New Roman"/>
                <a:cs typeface="Times New Roman"/>
              </a:rPr>
              <a:t>features and </a:t>
            </a:r>
            <a:r>
              <a:rPr dirty="0" sz="1200">
                <a:latin typeface="Times New Roman"/>
                <a:cs typeface="Times New Roman"/>
              </a:rPr>
              <a:t>a consistent </a:t>
            </a:r>
            <a:r>
              <a:rPr dirty="0" sz="1200" spc="-5">
                <a:latin typeface="Times New Roman"/>
                <a:cs typeface="Times New Roman"/>
              </a:rPr>
              <a:t>experience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is easy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develop </a:t>
            </a:r>
            <a:r>
              <a:rPr dirty="0" sz="1200">
                <a:latin typeface="Times New Roman"/>
                <a:cs typeface="Times New Roman"/>
              </a:rPr>
              <a:t>for the  </a:t>
            </a:r>
            <a:r>
              <a:rPr dirty="0" sz="1200" spc="-5">
                <a:latin typeface="Times New Roman"/>
                <a:cs typeface="Times New Roman"/>
              </a:rPr>
              <a:t>end user makes </a:t>
            </a:r>
            <a:r>
              <a:rPr dirty="0" sz="1200">
                <a:latin typeface="Times New Roman"/>
                <a:cs typeface="Times New Roman"/>
              </a:rPr>
              <a:t>it a platform I believe most </a:t>
            </a:r>
            <a:r>
              <a:rPr dirty="0" sz="1200" spc="-5">
                <a:latin typeface="Times New Roman"/>
                <a:cs typeface="Times New Roman"/>
              </a:rPr>
              <a:t>programmers will love.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easy to </a:t>
            </a:r>
            <a:r>
              <a:rPr dirty="0" sz="1200" spc="-5">
                <a:latin typeface="Times New Roman"/>
                <a:cs typeface="Times New Roman"/>
              </a:rPr>
              <a:t>create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new </a:t>
            </a:r>
            <a:r>
              <a:rPr dirty="0" sz="1200">
                <a:latin typeface="Times New Roman"/>
                <a:cs typeface="Times New Roman"/>
              </a:rPr>
              <a:t>user  in this </a:t>
            </a:r>
            <a:r>
              <a:rPr dirty="0" sz="1200" spc="-5">
                <a:latin typeface="Times New Roman"/>
                <a:cs typeface="Times New Roman"/>
              </a:rPr>
              <a:t>OS. </a:t>
            </a:r>
            <a:r>
              <a:rPr dirty="0" sz="1200">
                <a:latin typeface="Times New Roman"/>
                <a:cs typeface="Times New Roman"/>
              </a:rPr>
              <a:t>Only </a:t>
            </a:r>
            <a:r>
              <a:rPr dirty="0" sz="1200" spc="-5">
                <a:latin typeface="Times New Roman"/>
                <a:cs typeface="Times New Roman"/>
              </a:rPr>
              <a:t>need </a:t>
            </a:r>
            <a:r>
              <a:rPr dirty="0" sz="1200">
                <a:latin typeface="Times New Roman"/>
                <a:cs typeface="Times New Roman"/>
              </a:rPr>
              <a:t>to do </a:t>
            </a:r>
            <a:r>
              <a:rPr dirty="0" sz="1200" spc="-5">
                <a:latin typeface="Times New Roman"/>
                <a:cs typeface="Times New Roman"/>
              </a:rPr>
              <a:t>is create </a:t>
            </a:r>
            <a:r>
              <a:rPr dirty="0" sz="120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account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Microsoft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create </a:t>
            </a:r>
            <a:r>
              <a:rPr dirty="0" sz="1200">
                <a:latin typeface="Times New Roman"/>
                <a:cs typeface="Times New Roman"/>
              </a:rPr>
              <a:t>as a </a:t>
            </a:r>
            <a:r>
              <a:rPr dirty="0" sz="1200" spc="-5">
                <a:latin typeface="Times New Roman"/>
                <a:cs typeface="Times New Roman"/>
              </a:rPr>
              <a:t>local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775334"/>
            <a:ext cx="5943600" cy="3714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jake paragas</dc:creator>
  <dcterms:created xsi:type="dcterms:W3CDTF">2021-05-03T07:44:26Z</dcterms:created>
  <dcterms:modified xsi:type="dcterms:W3CDTF">2021-05-03T07:44:26Z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2021-05-03T00:00:00Z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2021-05-03T00:00:00Z</vt:filetime>
  </property>
</Properties>
</file>