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D5E1-CC35-482B-9309-99DCD7CCD42A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4913-181B-47BC-A391-CEA76926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1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4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1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2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2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1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6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2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&lt;Component&gt; Requirements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&lt;Version Number&gt;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32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3500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Revision History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874868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79358"/>
                <a:gridCol w="6997566"/>
                <a:gridCol w="2238676"/>
              </a:tblGrid>
              <a:tr h="436312"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1.0.0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55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&lt;Component&gt; Requirements</vt:lpstr>
      <vt:lpstr>Index</vt:lpstr>
      <vt:lpstr>1. Revision 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</dc:title>
  <dc:creator>Rushabh Jain</dc:creator>
  <cp:lastModifiedBy>Rushabh Jain</cp:lastModifiedBy>
  <cp:revision>40</cp:revision>
  <dcterms:created xsi:type="dcterms:W3CDTF">2023-05-22T17:46:08Z</dcterms:created>
  <dcterms:modified xsi:type="dcterms:W3CDTF">2023-05-24T16:54:05Z</dcterms:modified>
</cp:coreProperties>
</file>