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D5E1-CC35-482B-9309-99DCD7CCD42A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4913-181B-47BC-A391-CEA76926F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04913-181B-47BC-A391-CEA76926F1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4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2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55A8-2774-488E-B351-8CA48CB3C164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069C-17A6-49A4-99A2-A15C013A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1.0.0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3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Revision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GUI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00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Revision History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059933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79358"/>
                <a:gridCol w="6997566"/>
                <a:gridCol w="2238676"/>
              </a:tblGrid>
              <a:tr h="436312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1.0</a:t>
                      </a:r>
                      <a:r>
                        <a:rPr lang="en-US" baseline="0" dirty="0" smtClean="0"/>
                        <a:t>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</a:t>
                      </a:r>
                      <a:r>
                        <a:rPr lang="en-US" baseline="0" dirty="0" smtClean="0"/>
                        <a:t>l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Rushabh Jain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55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GUI Design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61422" y="1848050"/>
            <a:ext cx="8470233" cy="434099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2415941" y="4951410"/>
            <a:ext cx="3214838" cy="962527"/>
            <a:chOff x="2483318" y="4803006"/>
            <a:chExt cx="1876926" cy="962527"/>
          </a:xfrm>
        </p:grpSpPr>
        <p:sp>
          <p:nvSpPr>
            <p:cNvPr id="7" name="Rounded Rectangle 6"/>
            <p:cNvSpPr/>
            <p:nvPr/>
          </p:nvSpPr>
          <p:spPr>
            <a:xfrm>
              <a:off x="2483318" y="4803006"/>
              <a:ext cx="1876926" cy="96252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970" y="5095683"/>
              <a:ext cx="943276" cy="377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85298" y="4951410"/>
            <a:ext cx="3057032" cy="962527"/>
            <a:chOff x="2475786" y="4803006"/>
            <a:chExt cx="1876926" cy="962527"/>
          </a:xfrm>
        </p:grpSpPr>
        <p:sp>
          <p:nvSpPr>
            <p:cNvPr id="11" name="Rounded Rectangle 10"/>
            <p:cNvSpPr/>
            <p:nvPr/>
          </p:nvSpPr>
          <p:spPr>
            <a:xfrm>
              <a:off x="2475786" y="4803006"/>
              <a:ext cx="1876926" cy="96252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87245" y="5095682"/>
              <a:ext cx="943276" cy="377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STOP</a:t>
              </a:r>
              <a:endParaRPr lang="en-IN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41" y="1895385"/>
            <a:ext cx="6926388" cy="30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Functionality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199" y="1690688"/>
            <a:ext cx="10779493" cy="48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3.1.1 The Software shall have one button for Starting the measurement and one button for Stopping the measurement.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3.1.2 The Software shall read the data from the USB </a:t>
            </a:r>
            <a:r>
              <a:rPr lang="en-US" sz="2800" dirty="0" smtClean="0"/>
              <a:t>port.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3.1.3 The Software shall have a window for displaying the real time </a:t>
            </a:r>
            <a:r>
              <a:rPr lang="en-US" sz="2800" dirty="0" smtClean="0"/>
              <a:t>heart-beat data.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3.1.4 On the graph, x axis will show time and y axis will show the amplitude (in Millivolts).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3.1.5 </a:t>
            </a:r>
            <a:r>
              <a:rPr lang="en-US" sz="2800" dirty="0" smtClean="0">
                <a:solidFill>
                  <a:srgbClr val="FF0000"/>
                </a:solidFill>
              </a:rPr>
              <a:t>The resolution for the x axis and y axis shall be decided during implementation.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095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Functionality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199" y="1690688"/>
            <a:ext cx="10779493" cy="48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3.2.1 </a:t>
            </a:r>
            <a:r>
              <a:rPr lang="en-US" sz="2800" dirty="0"/>
              <a:t>When start button is clicked the software shall display the real time data on the graph as well as it will create a new </a:t>
            </a:r>
            <a:r>
              <a:rPr lang="en-US" sz="2800" dirty="0" err="1"/>
              <a:t>csv</a:t>
            </a:r>
            <a:r>
              <a:rPr lang="en-US" sz="2800" dirty="0"/>
              <a:t> file and start appending the data in the </a:t>
            </a:r>
            <a:r>
              <a:rPr lang="en-US" sz="2800" dirty="0" smtClean="0"/>
              <a:t>file(logging of the data).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3.2.2 </a:t>
            </a:r>
            <a:r>
              <a:rPr lang="en-US" sz="2800" dirty="0"/>
              <a:t>The naming convention of the </a:t>
            </a:r>
            <a:r>
              <a:rPr lang="en-US" sz="2800" dirty="0" err="1"/>
              <a:t>csv</a:t>
            </a:r>
            <a:r>
              <a:rPr lang="en-US" sz="2800" dirty="0"/>
              <a:t> file will be “HBM_&lt;</a:t>
            </a:r>
            <a:r>
              <a:rPr lang="en-US" sz="2800" dirty="0" err="1"/>
              <a:t>ddmmyy</a:t>
            </a:r>
            <a:r>
              <a:rPr lang="en-US" sz="2800" dirty="0"/>
              <a:t>&gt;_&lt;</a:t>
            </a:r>
            <a:r>
              <a:rPr lang="en-US" sz="2800" dirty="0" err="1"/>
              <a:t>hhmmss</a:t>
            </a:r>
            <a:r>
              <a:rPr lang="en-US" sz="2800" dirty="0"/>
              <a:t>&gt;.</a:t>
            </a:r>
            <a:r>
              <a:rPr lang="en-US" sz="2800" dirty="0" err="1"/>
              <a:t>csv</a:t>
            </a:r>
            <a:r>
              <a:rPr lang="en-US" sz="2800" dirty="0"/>
              <a:t>”. The time will in 24 </a:t>
            </a:r>
            <a:r>
              <a:rPr lang="en-US" sz="2800" dirty="0" err="1"/>
              <a:t>Hrs</a:t>
            </a:r>
            <a:r>
              <a:rPr lang="en-US" sz="2800" dirty="0"/>
              <a:t> </a:t>
            </a:r>
            <a:r>
              <a:rPr lang="en-US" sz="2800" dirty="0" smtClean="0"/>
              <a:t>format.</a:t>
            </a:r>
            <a:endParaRPr lang="en-IN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3.2.3 When the stop button is clicked the software shall freeze the graph, stop taking the data from the device and it will save the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3.2.4 If the start button is pressed the second time the software shall not create a new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 and will continue with it’s normal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3760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245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Requirements</vt:lpstr>
      <vt:lpstr>Index</vt:lpstr>
      <vt:lpstr>1. Revision History</vt:lpstr>
      <vt:lpstr>2. GUI Design</vt:lpstr>
      <vt:lpstr>3. Functionality</vt:lpstr>
      <vt:lpstr>3. Functionality (Cont…)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</dc:title>
  <dc:creator>Rushabh Jain</dc:creator>
  <cp:lastModifiedBy>Rushabh Jain</cp:lastModifiedBy>
  <cp:revision>40</cp:revision>
  <dcterms:created xsi:type="dcterms:W3CDTF">2023-05-22T17:46:08Z</dcterms:created>
  <dcterms:modified xsi:type="dcterms:W3CDTF">2023-05-24T17:11:57Z</dcterms:modified>
</cp:coreProperties>
</file>