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FEA3A-808A-4DDB-80B4-5C580BEB0442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4BB38-637E-4157-97B5-8B992FBA9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1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AE1C-6854-77DE-BA10-5C9BD0668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13B8A-6B2D-F99D-EA80-4BA2D0678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B2D1E-A067-D85C-3539-B646FD71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7070-D3B2-182D-E5D0-4A43DDD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A04C-B357-B168-2E39-A2A1A864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BA240-E934-0467-F4DE-BDA6E301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CFD68-623B-40E9-A5AB-DA7923C7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BE2DB-9AFA-45F4-B539-A7C8196D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898D1-47F8-BADC-7311-6D6C9A25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CFC8-0352-E480-BF24-BEA7A5EB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0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0510A0-BAE1-2061-6D68-EFED293A7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6A3D61-36BC-6B9F-F57A-9D0BC2C53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FFEFC-E202-289E-46FF-9C100E31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D2DD-2588-9524-57AB-7C62DCB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F334A-CCA1-E2E2-791B-FC15AEFF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BBB38-8732-109C-78BA-3D3B7ACE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1E6CD-FC90-3B07-DBD7-2FB30E1B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5EE87-4F89-9A62-04BA-E23A322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9EA2-FAD2-5107-D365-BF6346D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197BC-35F1-57EA-2114-C4E3966C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541C2-513B-F7F7-C4CD-4AB605A6A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4621F-CB8C-E2AC-24B5-B2FF92ED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80246C-6EDA-6DDA-AEAB-3471AD30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5917-E865-A5B6-61DF-ADA29220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62C6A-92F3-65B1-72FE-A039FAB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F377-3AFB-F106-87FC-035D21E5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93231-BE08-97FE-673E-8D84FEDA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0591D-2A8B-6208-B1A1-CD58A120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D5A49-CD73-3CAB-B06B-F968B511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EE550-4108-BAE3-9B6D-443BC5E2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3E50E-00E5-D476-E8DA-3E3CAB93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566D0-465B-82B5-53BA-8FAC5E0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02-A7D0-DAFF-29EF-D7343866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1208D-D027-1196-85DE-E44F21C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D45BB-7360-ACE8-3E8F-7D22E5600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27E7DD-BA1E-4D55-F42A-4931E1C3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959A65-80F0-DB91-EAD3-C44FABC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8A9E5-2BA0-8FF4-1E9C-7823786D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F74B-7B1A-325C-D717-02F1938D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6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EF6F8-AA63-E933-7720-B7572E11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B98C6-F556-A227-684F-DE8D3516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F77A4-CDE1-DBD0-EBB7-F504780E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003D9-4A09-0218-1494-2DA3D3A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1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D5F92-0EEB-7F9D-4349-2C7E1E23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B5488-41A2-F6E2-2037-B88261DE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F8DBD-B815-FDE1-3A23-59AAB4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F3F9F-1D2C-6986-48D7-739DF4A7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946B-4E0D-A4AA-E4F6-874A4687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F02F9-1453-5C29-FDE3-3F3C538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85D0B-BCD7-2694-1C87-54A7F8E7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C08D2-4812-F82E-4486-351E7643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04BA8-76A4-2FC0-EEA8-D4B6E1C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6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70117-316F-7018-A2D5-B99F40D3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3F483-F27F-C63F-A3AB-219DB99D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066A3-B212-5691-7F3A-7AE54103F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DBD8-F535-D29D-CE29-A0C217E4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BF8F7-F20F-C601-071E-A1379D1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66039-12A3-E029-0760-7F0D3F9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F94BEC-1448-9FD3-75FF-1B8C421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E7B39-AB9A-DE83-320A-8BE8EF94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EED73-8FEE-2CD2-49D6-F5B573134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507D8-D4A6-4199-95F8-A88CEE2E987D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F40C-69B9-A6C1-47DA-07A2C8DF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8C1EB-5D3B-F449-F4A6-0C7481E8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7D7B04-9E05-43F7-9A97-7A5B2E90B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6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3747440" y="2721114"/>
            <a:ext cx="4697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2024 Unity 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소수전공</a:t>
            </a:r>
            <a:endParaRPr lang="en-US" altLang="ko-KR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6591168" y="3429000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 기초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4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0C9E4-BD37-7DCC-8CD4-7A724C36AB0B}"/>
              </a:ext>
            </a:extLst>
          </p:cNvPr>
          <p:cNvSpPr txBox="1"/>
          <p:nvPr/>
        </p:nvSpPr>
        <p:spPr>
          <a:xfrm>
            <a:off x="2147643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공간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A2C09-6D72-0055-5872-94CDBF31AFB3}"/>
              </a:ext>
            </a:extLst>
          </p:cNvPr>
          <p:cNvSpPr txBox="1"/>
          <p:nvPr/>
        </p:nvSpPr>
        <p:spPr>
          <a:xfrm>
            <a:off x="2788684" y="3235960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클라이언트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게임이 실행되고 있는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보조기억장치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E7AF8-B269-BEC8-1D78-DD783C4903ED}"/>
              </a:ext>
            </a:extLst>
          </p:cNvPr>
          <p:cNvSpPr txBox="1"/>
          <p:nvPr/>
        </p:nvSpPr>
        <p:spPr>
          <a:xfrm>
            <a:off x="4256584" y="3697625"/>
            <a:ext cx="612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프로그램이 읽도록 만들어지는 파일들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(txt,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json,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psd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D0739-BAD0-7311-A74D-4E8C335F0340}"/>
              </a:ext>
            </a:extLst>
          </p:cNvPr>
          <p:cNvSpPr txBox="1"/>
          <p:nvPr/>
        </p:nvSpPr>
        <p:spPr>
          <a:xfrm>
            <a:off x="2788684" y="4559400"/>
            <a:ext cx="318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보조기억 장치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02650-E453-0FF4-AA9E-30197DF61F24}"/>
              </a:ext>
            </a:extLst>
          </p:cNvPr>
          <p:cNvSpPr txBox="1"/>
          <p:nvPr/>
        </p:nvSpPr>
        <p:spPr>
          <a:xfrm>
            <a:off x="4437723" y="5021065"/>
            <a:ext cx="594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서버의 데이터베이스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(MySQL, MongoDB, MariaDB …)</a:t>
            </a:r>
            <a:endParaRPr lang="ko-KR" altLang="en-US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68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7106B-01E4-6A39-B4B1-720D1B05AA9A}"/>
              </a:ext>
            </a:extLst>
          </p:cNvPr>
          <p:cNvSpPr txBox="1"/>
          <p:nvPr/>
        </p:nvSpPr>
        <p:spPr>
          <a:xfrm>
            <a:off x="2147642" y="205786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손수 직접 한땀 한땀 옮기는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53409-A395-F2D3-6FB3-23D91AA1A617}"/>
              </a:ext>
            </a:extLst>
          </p:cNvPr>
          <p:cNvSpPr txBox="1"/>
          <p:nvPr/>
        </p:nvSpPr>
        <p:spPr>
          <a:xfrm>
            <a:off x="2788684" y="3235960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815E1-DE83-31D6-09D3-88C3D2F358FC}"/>
              </a:ext>
            </a:extLst>
          </p:cNvPr>
          <p:cNvSpPr txBox="1"/>
          <p:nvPr/>
        </p:nvSpPr>
        <p:spPr>
          <a:xfrm>
            <a:off x="2788684" y="4559400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RAM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 형식을 그대로 유치한 채 옮기는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FF760-2E3E-DE55-7E88-895194047837}"/>
              </a:ext>
            </a:extLst>
          </p:cNvPr>
          <p:cNvSpPr txBox="1"/>
          <p:nvPr/>
        </p:nvSpPr>
        <p:spPr>
          <a:xfrm>
            <a:off x="4004913" y="5021065"/>
            <a:ext cx="6375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데이터를 직렬화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하여 바이너리 파일로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182E-0336-9AED-5442-0B5255329DED}"/>
              </a:ext>
            </a:extLst>
          </p:cNvPr>
          <p:cNvSpPr txBox="1"/>
          <p:nvPr/>
        </p:nvSpPr>
        <p:spPr>
          <a:xfrm>
            <a:off x="4937861" y="3697625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파일과 바이너리 파일 둘 다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5317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86C17-E410-AFBF-DD73-62266EFC4B99}"/>
              </a:ext>
            </a:extLst>
          </p:cNvPr>
          <p:cNvSpPr txBox="1"/>
          <p:nvPr/>
        </p:nvSpPr>
        <p:spPr>
          <a:xfrm>
            <a:off x="2100360" y="2057866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데이터와는 다른 형식으로 옮기는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76BCA-2F4B-795D-04F5-AF440C2D7F11}"/>
              </a:ext>
            </a:extLst>
          </p:cNvPr>
          <p:cNvSpPr txBox="1"/>
          <p:nvPr/>
        </p:nvSpPr>
        <p:spPr>
          <a:xfrm>
            <a:off x="2788684" y="3235960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귀찮으니 이미 만들어진걸 사용하겠다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294D2-BF2F-B375-2820-10F7CF894754}"/>
              </a:ext>
            </a:extLst>
          </p:cNvPr>
          <p:cNvSpPr txBox="1"/>
          <p:nvPr/>
        </p:nvSpPr>
        <p:spPr>
          <a:xfrm>
            <a:off x="2788684" y="4559400"/>
            <a:ext cx="3259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내가 직접 구현하겠다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B3430-C550-62B0-52DE-7FDD3F165B89}"/>
              </a:ext>
            </a:extLst>
          </p:cNvPr>
          <p:cNvSpPr txBox="1"/>
          <p:nvPr/>
        </p:nvSpPr>
        <p:spPr>
          <a:xfrm>
            <a:off x="4309483" y="5021065"/>
            <a:ext cx="6070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txt, json, xml,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혹은 직접 만든 텍스트 혹은 바이너리 포맷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1BCC6-134A-9B6F-3C6E-E036350284E7}"/>
              </a:ext>
            </a:extLst>
          </p:cNvPr>
          <p:cNvSpPr txBox="1"/>
          <p:nvPr/>
        </p:nvSpPr>
        <p:spPr>
          <a:xfrm>
            <a:off x="3506379" y="3697625"/>
            <a:ext cx="687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유니티의 플레이어 프리퍼런스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안드로이드의 쉐어드 프리퍼런스</a:t>
            </a:r>
          </a:p>
        </p:txBody>
      </p:sp>
    </p:spTree>
    <p:extLst>
      <p:ext uri="{BB962C8B-B14F-4D97-AF65-F5344CB8AC3E}">
        <p14:creationId xmlns:p14="http://schemas.microsoft.com/office/powerpoint/2010/main" val="302376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5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788DC-91ED-7366-8D5A-586F334FFF98}"/>
              </a:ext>
            </a:extLst>
          </p:cNvPr>
          <p:cNvSpPr txBox="1"/>
          <p:nvPr/>
        </p:nvSpPr>
        <p:spPr>
          <a:xfrm>
            <a:off x="4773362" y="2338462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EC6E3-278D-18D2-CC26-67FFF931C79E}"/>
              </a:ext>
            </a:extLst>
          </p:cNvPr>
          <p:cNvSpPr txBox="1"/>
          <p:nvPr/>
        </p:nvSpPr>
        <p:spPr>
          <a:xfrm>
            <a:off x="1100081" y="3811653"/>
            <a:ext cx="99918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저장된 바이너리 파일이 아닌 텍스트로 저장된 파일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 안의 텍스트가 어떻게 작성되고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 읽는 지는 프로그래머 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값만을 적고 줄 수로 나눌 수도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키와 벨류로 나눠서 작성해도 됨</a:t>
            </a:r>
          </a:p>
        </p:txBody>
      </p:sp>
    </p:spTree>
    <p:extLst>
      <p:ext uri="{BB962C8B-B14F-4D97-AF65-F5344CB8AC3E}">
        <p14:creationId xmlns:p14="http://schemas.microsoft.com/office/powerpoint/2010/main" val="24546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F4222-2C09-C0BC-9776-EA43E797C0DA}"/>
              </a:ext>
            </a:extLst>
          </p:cNvPr>
          <p:cNvSpPr txBox="1"/>
          <p:nvPr/>
        </p:nvSpPr>
        <p:spPr>
          <a:xfrm>
            <a:off x="2148840" y="1705451"/>
            <a:ext cx="789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C7BC-9CDB-F7B0-3788-3708AC6A93FB}"/>
              </a:ext>
            </a:extLst>
          </p:cNvPr>
          <p:cNvSpPr txBox="1"/>
          <p:nvPr/>
        </p:nvSpPr>
        <p:spPr>
          <a:xfrm>
            <a:off x="4887175" y="2905780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파일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8D581-FD9F-70BE-C7D0-E441F9E7E50E}"/>
              </a:ext>
            </a:extLst>
          </p:cNvPr>
          <p:cNvSpPr txBox="1"/>
          <p:nvPr/>
        </p:nvSpPr>
        <p:spPr>
          <a:xfrm>
            <a:off x="2000359" y="3952221"/>
            <a:ext cx="8191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StreamWriter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객체를 생성하여 파일에 텍스트를 추가할 수 있음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파일이 없다면 생성하고 있다면 덮어 씌움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파일의 작업이 끝나면 반드시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Close()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닫아주어야 함</a:t>
            </a:r>
          </a:p>
        </p:txBody>
      </p:sp>
    </p:spTree>
    <p:extLst>
      <p:ext uri="{BB962C8B-B14F-4D97-AF65-F5344CB8AC3E}">
        <p14:creationId xmlns:p14="http://schemas.microsoft.com/office/powerpoint/2010/main" val="224399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D1161-7A5F-DA9F-DAEB-33A2202D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20" y="1804640"/>
            <a:ext cx="1741857" cy="231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68737-1215-5CE6-5ED9-AF40F78032C0}"/>
              </a:ext>
            </a:extLst>
          </p:cNvPr>
          <p:cNvSpPr txBox="1"/>
          <p:nvPr/>
        </p:nvSpPr>
        <p:spPr>
          <a:xfrm>
            <a:off x="4378960" y="1804640"/>
            <a:ext cx="727126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data3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data4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data6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D64B7-2996-E891-56D4-5F49AC79DD9B}"/>
              </a:ext>
            </a:extLst>
          </p:cNvPr>
          <p:cNvSpPr txBox="1"/>
          <p:nvPr/>
        </p:nvSpPr>
        <p:spPr>
          <a:xfrm>
            <a:off x="3030898" y="4708579"/>
            <a:ext cx="6130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하나의 데이터로 나뉘어져 있을 경우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줄씩 읽어서 간단하게 데이터를 얻을 수 있음</a:t>
            </a:r>
          </a:p>
        </p:txBody>
      </p:sp>
    </p:spTree>
    <p:extLst>
      <p:ext uri="{BB962C8B-B14F-4D97-AF65-F5344CB8AC3E}">
        <p14:creationId xmlns:p14="http://schemas.microsoft.com/office/powerpoint/2010/main" val="389257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4CD1B-09F4-4678-911D-C4B0F1963767}"/>
              </a:ext>
            </a:extLst>
          </p:cNvPr>
          <p:cNvSpPr txBox="1"/>
          <p:nvPr/>
        </p:nvSpPr>
        <p:spPr>
          <a:xfrm>
            <a:off x="568959" y="1971575"/>
            <a:ext cx="110540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&gt;=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461F6-65CA-D975-5242-5E5EE7F34548}"/>
              </a:ext>
            </a:extLst>
          </p:cNvPr>
          <p:cNvSpPr txBox="1"/>
          <p:nvPr/>
        </p:nvSpPr>
        <p:spPr>
          <a:xfrm>
            <a:off x="4089685" y="4962579"/>
            <a:ext cx="4012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줄에 여러 값이 포함된 경우</a:t>
            </a:r>
          </a:p>
        </p:txBody>
      </p:sp>
    </p:spTree>
    <p:extLst>
      <p:ext uri="{BB962C8B-B14F-4D97-AF65-F5344CB8AC3E}">
        <p14:creationId xmlns:p14="http://schemas.microsoft.com/office/powerpoint/2010/main" val="33878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0A29D-5DED-E14C-24E7-48346CA259E4}"/>
              </a:ext>
            </a:extLst>
          </p:cNvPr>
          <p:cNvSpPr txBox="1"/>
          <p:nvPr/>
        </p:nvSpPr>
        <p:spPr>
          <a:xfrm>
            <a:off x="3523673" y="764946"/>
            <a:ext cx="51446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"minecraft:smelting"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"category"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"blocks"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"cookingtime"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"experience"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0.0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"ingredient"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"item"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"ae2:sky_dust"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"result"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"count"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61BC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6BA7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478E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"ae2:sky_stone_block"</a:t>
            </a:r>
            <a:endParaRPr lang="en-US" altLang="ko-KR" b="0">
              <a:solidFill>
                <a:srgbClr val="4653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4653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BB9EB-3620-5697-7C12-45D4CB2D2016}"/>
              </a:ext>
            </a:extLst>
          </p:cNvPr>
          <p:cNvSpPr txBox="1"/>
          <p:nvPr/>
        </p:nvSpPr>
        <p:spPr>
          <a:xfrm>
            <a:off x="2173965" y="4957961"/>
            <a:ext cx="784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이전에 만든 레시피 파일 읽기와 같은 방식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Resources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아닌 원하는 파일 경로를 지정한다는 점이 다름</a:t>
            </a:r>
          </a:p>
        </p:txBody>
      </p:sp>
    </p:spTree>
    <p:extLst>
      <p:ext uri="{BB962C8B-B14F-4D97-AF65-F5344CB8AC3E}">
        <p14:creationId xmlns:p14="http://schemas.microsoft.com/office/powerpoint/2010/main" val="404330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79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E4A85EF-897C-C034-28EC-248AE7C4EF1F}"/>
              </a:ext>
            </a:extLst>
          </p:cNvPr>
          <p:cNvSpPr txBox="1"/>
          <p:nvPr/>
        </p:nvSpPr>
        <p:spPr>
          <a:xfrm>
            <a:off x="5630167" y="1926209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1CC3-48D8-6F6A-019B-20B296EBE81F}"/>
              </a:ext>
            </a:extLst>
          </p:cNvPr>
          <p:cNvSpPr txBox="1"/>
          <p:nvPr/>
        </p:nvSpPr>
        <p:spPr>
          <a:xfrm>
            <a:off x="5380898" y="2776970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B4F8D-C37F-ED5E-3B40-8A7864CA1B1B}"/>
              </a:ext>
            </a:extLst>
          </p:cNvPr>
          <p:cNvSpPr txBox="1"/>
          <p:nvPr/>
        </p:nvSpPr>
        <p:spPr>
          <a:xfrm>
            <a:off x="5332007" y="3248041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TXT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EB448-1D20-A9F6-07CE-099F5A8DE16D}"/>
              </a:ext>
            </a:extLst>
          </p:cNvPr>
          <p:cNvSpPr txBox="1"/>
          <p:nvPr/>
        </p:nvSpPr>
        <p:spPr>
          <a:xfrm>
            <a:off x="5287925" y="3719112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028469-0AA3-50D3-A8C6-6CF19D1BFEFD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AD8C8D-1025-72F1-9E61-23D0434811CD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AA3EC6-E5E9-7701-C541-2F88199542F4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8E83A2-F5FF-6446-D6E9-5EC7DB88FFB4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3D3252-82A8-420A-1386-C5E38EBE9136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744558-4E84-5414-D99B-A00939531427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8B597A-C19E-F189-065F-EE4CB364FE8C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0268566-6FAA-DBCF-2D11-70C6D18B3EB1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59996E-8C7D-FC7C-B7DE-D933202B73D4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685A97-9C1D-2755-E267-F5B0458FE695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37A26F-FDFF-6BB9-E08E-1EC22CD6C7ED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19D373-9F50-3612-0B9D-6E0D0440A6F5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51604C-DA86-823D-35FC-5A026A645D9E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1E1F3F9-785D-9D96-F003-599FDD8C5130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1AF16F-4FB6-23A2-02DC-7B866D36C8FE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9225AC3-C616-5B94-1F66-A5C6AA9C6822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4709C6-3837-A944-B47E-753D09667FBA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407812-DE15-0769-4596-A4877C16FD8D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09633F-EBC5-A8B1-3BAC-7220C90C67F6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ABEE8B-10D8-1402-6F8B-72609DE34236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E18FC0-4D5A-771F-6178-9888FACE4C8C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C904EC-7645-40A2-441A-E84D5C8EC19F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3271D0-4FD7-FF58-01BF-7407C5EDB453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C46927-6A67-CE21-8454-2FF84EA2D7C7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20E805-EAA5-5EFD-165C-D557B05FA0BF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91962A-1EE2-2287-E405-85ACDF12C874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29E0DCB-FCAB-9AA6-9935-C61B90B15855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5D9ADF-8CF7-05A8-781B-9DE65F70C49F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BD3849-3B95-2C81-BAE1-0E18E24FB0E4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EBB07A-BF26-B8E1-60C6-FFA9D8F33869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176E6F0-A9EA-C2C5-6790-D8C899390E04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F1CDD2-F574-AFC5-0815-D90E3E47BCED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5752FAE-B941-B9FF-DD4B-7181A789F3B4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682020C-B9C4-ACD3-164C-F0FEA4241085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4A346A3-609F-3A7B-71C7-FE0EFEF35F16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2A8A1BB-C904-A9A1-F148-B1CB1E30A32B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58A22F5-25DD-F59B-7C54-6AA8D36871AF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8A13659-5EE7-E218-CE51-ABACBA6D7DA9}"/>
              </a:ext>
            </a:extLst>
          </p:cNvPr>
          <p:cNvSpPr txBox="1"/>
          <p:nvPr/>
        </p:nvSpPr>
        <p:spPr>
          <a:xfrm>
            <a:off x="4482424" y="5060979"/>
            <a:ext cx="3227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연속되어 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2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7FB5D8-5273-2FE4-2763-EF33057235F5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A4F8B22-FDAE-97B4-948D-66449EB4BE3D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759205-202E-5D16-8656-2EBFF1016723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2CFE48-8701-B7A6-F3E2-217B34427217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87380B-397E-A822-784A-4D6839A4A6F8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B11414-D9E6-6B63-125D-426CCDAC0E58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55122C-71B3-5D42-BF27-3DC15FC90A84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FCB4CF-7AEE-8C5D-311D-8AD12CFCC8C5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B784A1-7A74-EA26-FE69-0BC716BB132F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416CE54-F5A0-CCC4-4E6B-ED1F21E2C6BF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790C26-FC07-6CEA-35C2-888F8967A02F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6805AC-C5CB-D055-FEDD-AA6B44E6FB54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9512765-86C0-308F-EEB7-BD06FEEBA1A0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21E300E-01AD-12FF-812D-CBAE3A764B60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2A5404-327D-2A0D-8DAA-537CABFEF132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5BBC8A-2F8F-A561-7B3B-F85E2B6259FF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0E38F4-7AC2-50D5-0996-B64477EAFA6C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A1DA49C-10AB-1F6E-0A48-DE503ECF577E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998FE9-C0FA-3C7D-A60E-2780E0DBCFE1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444451-F99F-E5E7-C264-5D838A0094E1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300C56-0550-B71D-0D63-80B871D8CA6D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00981E-B359-3BC1-31A9-3F964053C0D1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9DF187-71F1-EDD6-884E-A6D719B41D8F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65F3AED-30A8-F510-3E26-77F47E8B4144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17A446B-CFCA-E1FC-2E7B-BCDE11D49B01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197C755-F4A7-8DC3-8D09-5225B251A22D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AFCAA4-E926-4D4C-7EA8-D8A9662B92A0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0666BDD-A2A2-8597-8A74-AE8FC700ADD4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A0978C1-A95F-C1F2-6CAB-BE52F4A6D992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7BDDF7-C60E-6EC9-89D7-3CA550170407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214BB8-85D1-DD09-BA1A-FFA5DB9003F6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90B5A2-B09F-E75A-BCBB-B8EA800A8AA0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8225CFC-6DC3-11D1-CFE1-F43A57F60FFC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E0A4AAA-6090-19FE-4C8A-9990F9A9ED47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4837CE-4730-14D8-5E10-39194BB4FE5B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EAE61B5-A0FB-487A-709E-B7F8A87BABAA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1B61E6F-688E-E9AB-88A6-C14EFF012EDF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6DFC678-C4BE-88D4-525C-AF8CA2BEB9FD}"/>
              </a:ext>
            </a:extLst>
          </p:cNvPr>
          <p:cNvSpPr txBox="1"/>
          <p:nvPr/>
        </p:nvSpPr>
        <p:spPr>
          <a:xfrm>
            <a:off x="2502708" y="5662558"/>
            <a:ext cx="7186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연속되어 있으므로 통째로 떼어내서 다른 메모리에 복사가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DE36EE6-8670-F839-26AE-29AAF7E3D215}"/>
              </a:ext>
            </a:extLst>
          </p:cNvPr>
          <p:cNvGrpSpPr/>
          <p:nvPr/>
        </p:nvGrpSpPr>
        <p:grpSpPr>
          <a:xfrm>
            <a:off x="6948700" y="2727156"/>
            <a:ext cx="2092880" cy="523220"/>
            <a:chOff x="6948700" y="2727156"/>
            <a:chExt cx="2092880" cy="52322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88DFF4C-2680-7579-F8FC-63D9DEFE8576}"/>
                </a:ext>
              </a:extLst>
            </p:cNvPr>
            <p:cNvSpPr/>
            <p:nvPr/>
          </p:nvSpPr>
          <p:spPr>
            <a:xfrm>
              <a:off x="694870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25C4360-23C4-95AA-13D7-15D0EAD962CC}"/>
                </a:ext>
              </a:extLst>
            </p:cNvPr>
            <p:cNvSpPr/>
            <p:nvPr/>
          </p:nvSpPr>
          <p:spPr>
            <a:xfrm>
              <a:off x="747192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775FFDC-B927-BB1A-2E33-7DA75A600E0A}"/>
                </a:ext>
              </a:extLst>
            </p:cNvPr>
            <p:cNvSpPr/>
            <p:nvPr/>
          </p:nvSpPr>
          <p:spPr>
            <a:xfrm>
              <a:off x="799514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8D68CC-A3AA-7838-FFC2-6ADF4ECB88B2}"/>
                </a:ext>
              </a:extLst>
            </p:cNvPr>
            <p:cNvSpPr/>
            <p:nvPr/>
          </p:nvSpPr>
          <p:spPr>
            <a:xfrm>
              <a:off x="8518360" y="2727156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EFC0EFC-F3CB-9790-C005-66C7F2A49F0C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126E0E-AF7E-3651-741D-E9E845B4B28F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A1E9BE-A822-6799-1E0F-F4C9DE5C86C2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B61A17-ABAD-4319-7240-46A1A6D49F27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530846-BBC8-E471-E0A2-0450024BEFAB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5404518-A227-A51C-AFE3-D5608B186B75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7319370-82E3-C65F-4573-7B7905350E39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122153-D3C8-C886-DF3A-822CD533C168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65C57D-4FBD-B84D-C1DE-41491BCCC658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2AC40A-BA0E-7501-1001-7743B0D1CC7B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FA923E-721D-95CD-B686-2F73C65FC10D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D9BA88-736C-1469-CB41-642DA1F49E3B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74C578-5D16-8C0A-689E-A9AAA9351C34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5DC886-82AA-4D99-C45B-BA2A06CD766D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B7C30D9-B17E-E114-BE18-53ACD19B6B07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AA0A404-50CD-B505-4E0C-C574C43BF979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51CCE-1D27-D1A0-A76D-8A95D6841153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4048B8-72D7-DDF0-3F3D-6149541B6D26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428242-9303-2232-3F29-443CC0FBA57B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329778-FF4E-B7B1-30F0-60BA5D6CC03B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7548B2-448C-4EAB-783D-33AE2F919400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0F882F-BC5D-8295-385A-8E8C86765AB9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3B6F8EC-5F88-7CE3-6DD1-1F9ABF747505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FAF058-6DB6-A774-4FE7-C2E44EB9DED7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9A1505-6642-43F2-6231-1B331264F5FA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17FE97B-BDEA-0D04-7004-D9BED4A16677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A31F2C6-D502-B457-FC3E-79D1D9849716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D60B44-3C9C-12A6-4A38-A4D3981EBD5F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79CB56-1D09-0F12-F4CF-ABCBE94D3C9E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D1741C-F898-C14F-0770-46F73045EB36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52F677-76B9-5BC2-2B32-F6BD92FC354E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63D1FEC-2CC4-A25D-0EA7-9C170789EC47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0C9A142-5A1B-538B-DE6C-F202CCDA698C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C22540-2E62-5377-226F-EE1D139B1EDC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C662BE-41E9-2B2F-D9FC-5A0E06C9DFAF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45D811-FD74-62B3-38C0-25BA031D7253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9E8096-F3C2-DF16-BBB9-48A402731640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C4D4A6E-AA90-8EE6-799E-894B94C54DE0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B02EB06-30D5-6E53-5336-216405E78F3C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749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868BD6-2D3E-F501-A178-10FC50FF82AC}"/>
              </a:ext>
            </a:extLst>
          </p:cNvPr>
          <p:cNvGrpSpPr/>
          <p:nvPr/>
        </p:nvGrpSpPr>
        <p:grpSpPr>
          <a:xfrm>
            <a:off x="4526340" y="1690898"/>
            <a:ext cx="3139320" cy="3139320"/>
            <a:chOff x="2940642" y="1628274"/>
            <a:chExt cx="3139320" cy="3139320"/>
          </a:xfrm>
          <a:solidFill>
            <a:schemeClr val="bg1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6B6697-F551-FA61-FDDC-BAF88AA9BC52}"/>
                </a:ext>
              </a:extLst>
            </p:cNvPr>
            <p:cNvSpPr/>
            <p:nvPr/>
          </p:nvSpPr>
          <p:spPr>
            <a:xfrm>
              <a:off x="29406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EC20BA-9582-B9DA-91D9-0EE53D265455}"/>
                </a:ext>
              </a:extLst>
            </p:cNvPr>
            <p:cNvSpPr/>
            <p:nvPr/>
          </p:nvSpPr>
          <p:spPr>
            <a:xfrm>
              <a:off x="346386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CFD7101-7311-B131-FD28-7E02E4792FB3}"/>
                </a:ext>
              </a:extLst>
            </p:cNvPr>
            <p:cNvSpPr/>
            <p:nvPr/>
          </p:nvSpPr>
          <p:spPr>
            <a:xfrm>
              <a:off x="398708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9EED8E-7C5F-9A96-5108-3F77C466CB59}"/>
                </a:ext>
              </a:extLst>
            </p:cNvPr>
            <p:cNvSpPr/>
            <p:nvPr/>
          </p:nvSpPr>
          <p:spPr>
            <a:xfrm>
              <a:off x="4510302" y="16282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69D897-09A4-5D19-44EC-80E61649F154}"/>
                </a:ext>
              </a:extLst>
            </p:cNvPr>
            <p:cNvSpPr/>
            <p:nvPr/>
          </p:nvSpPr>
          <p:spPr>
            <a:xfrm>
              <a:off x="503352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5870DB-2B99-3D57-A14B-F888C4EB655E}"/>
                </a:ext>
              </a:extLst>
            </p:cNvPr>
            <p:cNvSpPr/>
            <p:nvPr/>
          </p:nvSpPr>
          <p:spPr>
            <a:xfrm>
              <a:off x="5556742" y="16282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42056DC-6D6D-24A2-AFE8-937E66855F4B}"/>
                </a:ext>
              </a:extLst>
            </p:cNvPr>
            <p:cNvSpPr/>
            <p:nvPr/>
          </p:nvSpPr>
          <p:spPr>
            <a:xfrm>
              <a:off x="29406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66F5F4-6611-BD1F-9BFE-3719E68FEB31}"/>
                </a:ext>
              </a:extLst>
            </p:cNvPr>
            <p:cNvSpPr/>
            <p:nvPr/>
          </p:nvSpPr>
          <p:spPr>
            <a:xfrm>
              <a:off x="346386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8A213C-A1FD-56EB-4B0F-28117DEFEC38}"/>
                </a:ext>
              </a:extLst>
            </p:cNvPr>
            <p:cNvSpPr/>
            <p:nvPr/>
          </p:nvSpPr>
          <p:spPr>
            <a:xfrm>
              <a:off x="3987082" y="215149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66E092-74B0-359B-2C33-1F399654BABB}"/>
                </a:ext>
              </a:extLst>
            </p:cNvPr>
            <p:cNvSpPr/>
            <p:nvPr/>
          </p:nvSpPr>
          <p:spPr>
            <a:xfrm>
              <a:off x="451030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8BA68F-9E04-40C3-8FE7-691A7203EE0A}"/>
                </a:ext>
              </a:extLst>
            </p:cNvPr>
            <p:cNvSpPr/>
            <p:nvPr/>
          </p:nvSpPr>
          <p:spPr>
            <a:xfrm>
              <a:off x="503352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107F25E-3C91-5209-7EF9-5C5A139E4BA5}"/>
                </a:ext>
              </a:extLst>
            </p:cNvPr>
            <p:cNvSpPr/>
            <p:nvPr/>
          </p:nvSpPr>
          <p:spPr>
            <a:xfrm>
              <a:off x="5556742" y="215149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BBDC26-03D4-1759-9BBF-6AE6FC2F6DE3}"/>
                </a:ext>
              </a:extLst>
            </p:cNvPr>
            <p:cNvSpPr/>
            <p:nvPr/>
          </p:nvSpPr>
          <p:spPr>
            <a:xfrm>
              <a:off x="294064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098B38-ABD6-7B40-ABAF-D3C6D8F4187D}"/>
                </a:ext>
              </a:extLst>
            </p:cNvPr>
            <p:cNvSpPr/>
            <p:nvPr/>
          </p:nvSpPr>
          <p:spPr>
            <a:xfrm>
              <a:off x="346386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EA64DF-1509-C234-9634-C46F6BA0E4EE}"/>
                </a:ext>
              </a:extLst>
            </p:cNvPr>
            <p:cNvSpPr/>
            <p:nvPr/>
          </p:nvSpPr>
          <p:spPr>
            <a:xfrm>
              <a:off x="398708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29E528E-F8A0-FC2F-F067-004F14F48642}"/>
                </a:ext>
              </a:extLst>
            </p:cNvPr>
            <p:cNvSpPr/>
            <p:nvPr/>
          </p:nvSpPr>
          <p:spPr>
            <a:xfrm>
              <a:off x="451030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903372-82BA-73DF-1F84-71FBD98BE757}"/>
                </a:ext>
              </a:extLst>
            </p:cNvPr>
            <p:cNvSpPr/>
            <p:nvPr/>
          </p:nvSpPr>
          <p:spPr>
            <a:xfrm>
              <a:off x="5033522" y="267471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A48E17D-4FB9-1F92-0289-75A4B6CDD613}"/>
                </a:ext>
              </a:extLst>
            </p:cNvPr>
            <p:cNvSpPr/>
            <p:nvPr/>
          </p:nvSpPr>
          <p:spPr>
            <a:xfrm>
              <a:off x="5556742" y="267471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6EE6A5-9BAA-4F25-58A9-7259DCCA67CD}"/>
                </a:ext>
              </a:extLst>
            </p:cNvPr>
            <p:cNvSpPr/>
            <p:nvPr/>
          </p:nvSpPr>
          <p:spPr>
            <a:xfrm>
              <a:off x="29406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2639A6-4E61-732C-9FC5-CCD4E3336367}"/>
                </a:ext>
              </a:extLst>
            </p:cNvPr>
            <p:cNvSpPr/>
            <p:nvPr/>
          </p:nvSpPr>
          <p:spPr>
            <a:xfrm>
              <a:off x="3463862" y="319793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A2814B-574A-14F5-059F-7AE7366E540C}"/>
                </a:ext>
              </a:extLst>
            </p:cNvPr>
            <p:cNvSpPr/>
            <p:nvPr/>
          </p:nvSpPr>
          <p:spPr>
            <a:xfrm>
              <a:off x="398708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1CF618-5253-FA95-57BE-366A189669F2}"/>
                </a:ext>
              </a:extLst>
            </p:cNvPr>
            <p:cNvSpPr/>
            <p:nvPr/>
          </p:nvSpPr>
          <p:spPr>
            <a:xfrm>
              <a:off x="451030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ABD5DC-65FE-93EA-2485-FBFBEA26D6D7}"/>
                </a:ext>
              </a:extLst>
            </p:cNvPr>
            <p:cNvSpPr/>
            <p:nvPr/>
          </p:nvSpPr>
          <p:spPr>
            <a:xfrm>
              <a:off x="503352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D56E62-E196-448D-C803-D7F5A6C174C4}"/>
                </a:ext>
              </a:extLst>
            </p:cNvPr>
            <p:cNvSpPr/>
            <p:nvPr/>
          </p:nvSpPr>
          <p:spPr>
            <a:xfrm>
              <a:off x="5556742" y="319793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B365FBF-602B-26D4-DFAF-466C9EF0070B}"/>
                </a:ext>
              </a:extLst>
            </p:cNvPr>
            <p:cNvSpPr/>
            <p:nvPr/>
          </p:nvSpPr>
          <p:spPr>
            <a:xfrm>
              <a:off x="294064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BEC73EB-8305-2CEB-D2B7-662BD383C59C}"/>
                </a:ext>
              </a:extLst>
            </p:cNvPr>
            <p:cNvSpPr/>
            <p:nvPr/>
          </p:nvSpPr>
          <p:spPr>
            <a:xfrm>
              <a:off x="346386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F041014-218C-CD6D-3BA6-4924457229C4}"/>
                </a:ext>
              </a:extLst>
            </p:cNvPr>
            <p:cNvSpPr/>
            <p:nvPr/>
          </p:nvSpPr>
          <p:spPr>
            <a:xfrm>
              <a:off x="398708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EDEC2A-9C19-FDA8-5F0B-0E18B9E12F74}"/>
                </a:ext>
              </a:extLst>
            </p:cNvPr>
            <p:cNvSpPr/>
            <p:nvPr/>
          </p:nvSpPr>
          <p:spPr>
            <a:xfrm>
              <a:off x="4510302" y="372115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5BDA00A-84ED-B82D-10BD-4B868638BB19}"/>
                </a:ext>
              </a:extLst>
            </p:cNvPr>
            <p:cNvSpPr/>
            <p:nvPr/>
          </p:nvSpPr>
          <p:spPr>
            <a:xfrm>
              <a:off x="503352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AC0CE2C-82FC-00B1-6147-9CFE1FA81DFB}"/>
                </a:ext>
              </a:extLst>
            </p:cNvPr>
            <p:cNvSpPr/>
            <p:nvPr/>
          </p:nvSpPr>
          <p:spPr>
            <a:xfrm>
              <a:off x="5556742" y="372115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B63B60C-99F2-F997-80CC-48B49D6BA378}"/>
                </a:ext>
              </a:extLst>
            </p:cNvPr>
            <p:cNvSpPr/>
            <p:nvPr/>
          </p:nvSpPr>
          <p:spPr>
            <a:xfrm>
              <a:off x="294064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25EDD34-20DA-3FB9-1244-800113F985FB}"/>
                </a:ext>
              </a:extLst>
            </p:cNvPr>
            <p:cNvSpPr/>
            <p:nvPr/>
          </p:nvSpPr>
          <p:spPr>
            <a:xfrm>
              <a:off x="346386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7E32A7C-AB00-8ACA-B80F-34D8E9AE4AB8}"/>
                </a:ext>
              </a:extLst>
            </p:cNvPr>
            <p:cNvSpPr/>
            <p:nvPr/>
          </p:nvSpPr>
          <p:spPr>
            <a:xfrm>
              <a:off x="3987082" y="4244374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2AE771-2278-5642-ADDA-657F47DE4333}"/>
                </a:ext>
              </a:extLst>
            </p:cNvPr>
            <p:cNvSpPr/>
            <p:nvPr/>
          </p:nvSpPr>
          <p:spPr>
            <a:xfrm>
              <a:off x="451030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A65E08-B3DA-7FDD-C6C5-47BC4DB3040F}"/>
                </a:ext>
              </a:extLst>
            </p:cNvPr>
            <p:cNvSpPr/>
            <p:nvPr/>
          </p:nvSpPr>
          <p:spPr>
            <a:xfrm>
              <a:off x="503352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F71C9B7-550C-6BC2-66F1-294F87546BEF}"/>
                </a:ext>
              </a:extLst>
            </p:cNvPr>
            <p:cNvSpPr/>
            <p:nvPr/>
          </p:nvSpPr>
          <p:spPr>
            <a:xfrm>
              <a:off x="5556742" y="4244374"/>
              <a:ext cx="523220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7A7F514-9C16-EE01-9E91-A4E37451F4F5}"/>
              </a:ext>
            </a:extLst>
          </p:cNvPr>
          <p:cNvSpPr txBox="1"/>
          <p:nvPr/>
        </p:nvSpPr>
        <p:spPr>
          <a:xfrm>
            <a:off x="3789933" y="5060979"/>
            <a:ext cx="46121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 이곳 저곳에 흩어져 있는 데이터는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  <a:p>
            <a:pPr algn="ctr"/>
            <a:r>
              <a:rPr lang="ko-KR" altLang="en-US" sz="1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동적할당된 객체로 이루어진 값은 대부분 이렇다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4B5786-0439-8D41-39FA-76DDFD66EECB}"/>
              </a:ext>
            </a:extLst>
          </p:cNvPr>
          <p:cNvSpPr txBox="1"/>
          <p:nvPr/>
        </p:nvSpPr>
        <p:spPr>
          <a:xfrm>
            <a:off x="3742421" y="1329297"/>
            <a:ext cx="1295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FC1948-FBA7-0B04-0967-0CB463144F87}"/>
              </a:ext>
            </a:extLst>
          </p:cNvPr>
          <p:cNvSpPr txBox="1"/>
          <p:nvPr/>
        </p:nvSpPr>
        <p:spPr>
          <a:xfrm>
            <a:off x="6368889" y="1329297"/>
            <a:ext cx="1570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SpriteRenderer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42AB11-89CF-7BD3-91BB-C10BA06590A3}"/>
              </a:ext>
            </a:extLst>
          </p:cNvPr>
          <p:cNvSpPr txBox="1"/>
          <p:nvPr/>
        </p:nvSpPr>
        <p:spPr>
          <a:xfrm>
            <a:off x="7665660" y="2818147"/>
            <a:ext cx="1126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Transform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ED2F72-555C-54C9-3B71-D9F49DF8DDD8}"/>
              </a:ext>
            </a:extLst>
          </p:cNvPr>
          <p:cNvSpPr txBox="1"/>
          <p:nvPr/>
        </p:nvSpPr>
        <p:spPr>
          <a:xfrm>
            <a:off x="7738404" y="3876111"/>
            <a:ext cx="900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Vector3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72CC1-7A5E-4D6C-0B6F-FBE9FB39AE06}"/>
              </a:ext>
            </a:extLst>
          </p:cNvPr>
          <p:cNvSpPr txBox="1"/>
          <p:nvPr/>
        </p:nvSpPr>
        <p:spPr>
          <a:xfrm>
            <a:off x="3396735" y="4436154"/>
            <a:ext cx="112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Texture2D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228B1-32E1-0556-CF7C-18A1F85D2ACD}"/>
              </a:ext>
            </a:extLst>
          </p:cNvPr>
          <p:cNvSpPr txBox="1"/>
          <p:nvPr/>
        </p:nvSpPr>
        <p:spPr>
          <a:xfrm>
            <a:off x="7665660" y="1758216"/>
            <a:ext cx="55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Int[]</a:t>
            </a:r>
          </a:p>
        </p:txBody>
      </p:sp>
    </p:spTree>
    <p:extLst>
      <p:ext uri="{BB962C8B-B14F-4D97-AF65-F5344CB8AC3E}">
        <p14:creationId xmlns:p14="http://schemas.microsoft.com/office/powerpoint/2010/main" val="331465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F2102F-CCB4-10E7-83ED-BE0C7712A53B}"/>
              </a:ext>
            </a:extLst>
          </p:cNvPr>
          <p:cNvGrpSpPr/>
          <p:nvPr/>
        </p:nvGrpSpPr>
        <p:grpSpPr>
          <a:xfrm>
            <a:off x="2103982" y="1690898"/>
            <a:ext cx="3139320" cy="3139320"/>
            <a:chOff x="2103982" y="1690898"/>
            <a:chExt cx="3139320" cy="31393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FC80BF-DEDA-B995-1FD7-1D3BFEAAB171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0FE53A2-E2BC-3522-D781-F4AF0E5BA881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761F2E-7AF6-91E1-ED2B-D3E2B628F0F9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8A86B8-4EEE-3CEF-2FDF-54A0BACC5376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9104C9-D118-B365-BC3B-312658BFC9CD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A257DC-5E99-4C51-3B02-D53862AA335B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5E1587-BE6D-884C-1419-DAF501B39646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307F56-589B-EEC7-2B27-59D463E7D181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4C3F47-0218-4786-40D6-A4A2853C0561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5D3F9D-6588-2EA7-C8EB-84F83FC7CCE5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1D57F9-A2A0-6FC1-4F80-12D7126C08F5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903D282-57AA-FF80-8A19-49BBC2AB9F2E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9B190E-9DCE-306D-4DB2-8FD712F33353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772C485-5FC8-8840-8482-5922B34BBED4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A16C09-4D36-0974-201B-C70EDE133015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BF6C36-E0AE-A959-32A3-670485221CFC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B79DF5D-181B-CDA7-8145-A92CE1164FBD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93FCB2-6DE6-C644-EFD1-482EBE3E86C6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419EEE-EED5-C50B-9F3B-44B99F5A7D49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A4E649-67D8-416C-B010-423063803288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5F1BF0-7AB8-89CE-F228-7F860EA8B049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DCD1D7-E9E2-DA18-87AB-687D35ACC85D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014429-26A7-3AC5-1C1D-56F554DFE619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7DFBDE-78C1-025D-F8F3-D1F0737C6C27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EE2B2A-5DFE-8D45-E643-40F98FB7D539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0742863-48CE-6683-F5E2-E5A6284A8DF8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02E93CB-67CD-C65C-D43F-7B1BB65CFCA6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AE19C5C-E9D6-8A32-AB68-3A867ACB762D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704820B-2CA8-3546-49C9-9B410B486D69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70C525-FD3E-2AF5-A8DE-D81A3354AC8B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8B6EF44-BCE4-AB76-0C58-0131B083996C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D9C2616-394A-020C-2B70-CC75462F2382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92FDAD8-61CC-ABB1-46AA-D941A0DC77BE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191B54-668B-87EF-D853-D71D6FFD50D5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B15D15-91C9-2050-BC67-A0BCF31CE014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46D63F-BAAD-B364-2582-713E46DAFD17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D4825BD-539A-50EC-6661-B0E23DE2BC90}"/>
              </a:ext>
            </a:extLst>
          </p:cNvPr>
          <p:cNvSpPr txBox="1"/>
          <p:nvPr/>
        </p:nvSpPr>
        <p:spPr>
          <a:xfrm>
            <a:off x="3854042" y="5662558"/>
            <a:ext cx="44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어떻게든 연속된 메모리로 변환해야 한다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03E9CF0-88FF-4794-A0D1-44ADE4C40176}"/>
              </a:ext>
            </a:extLst>
          </p:cNvPr>
          <p:cNvCxnSpPr/>
          <p:nvPr/>
        </p:nvCxnSpPr>
        <p:spPr>
          <a:xfrm>
            <a:off x="5454316" y="2988766"/>
            <a:ext cx="1227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749320-0058-12A7-A325-3090E8F0C2CD}"/>
              </a:ext>
            </a:extLst>
          </p:cNvPr>
          <p:cNvSpPr/>
          <p:nvPr/>
        </p:nvSpPr>
        <p:spPr>
          <a:xfrm>
            <a:off x="799514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2EB5FF-36D4-D663-A6D0-7CC6292B9029}"/>
              </a:ext>
            </a:extLst>
          </p:cNvPr>
          <p:cNvSpPr/>
          <p:nvPr/>
        </p:nvSpPr>
        <p:spPr>
          <a:xfrm>
            <a:off x="851836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7729E-69C0-17CE-14BD-940B5CFD5CE1}"/>
              </a:ext>
            </a:extLst>
          </p:cNvPr>
          <p:cNvSpPr/>
          <p:nvPr/>
        </p:nvSpPr>
        <p:spPr>
          <a:xfrm>
            <a:off x="904158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8A66AA-15CC-FC66-BEDB-7CEA81960E9A}"/>
              </a:ext>
            </a:extLst>
          </p:cNvPr>
          <p:cNvSpPr/>
          <p:nvPr/>
        </p:nvSpPr>
        <p:spPr>
          <a:xfrm>
            <a:off x="9564800" y="271636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F1ECB4-E356-D5B9-3924-85F16E00AB9A}"/>
              </a:ext>
            </a:extLst>
          </p:cNvPr>
          <p:cNvSpPr/>
          <p:nvPr/>
        </p:nvSpPr>
        <p:spPr>
          <a:xfrm>
            <a:off x="69487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E5734F-47F8-C9A7-9A92-0A2CF2DF89B4}"/>
              </a:ext>
            </a:extLst>
          </p:cNvPr>
          <p:cNvSpPr/>
          <p:nvPr/>
        </p:nvSpPr>
        <p:spPr>
          <a:xfrm>
            <a:off x="747192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44C949F-EB20-21FC-41D0-B982E5A1E2B0}"/>
              </a:ext>
            </a:extLst>
          </p:cNvPr>
          <p:cNvSpPr/>
          <p:nvPr/>
        </p:nvSpPr>
        <p:spPr>
          <a:xfrm>
            <a:off x="799514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B7452E-C715-4BCF-F8D6-FC5E8A09923A}"/>
              </a:ext>
            </a:extLst>
          </p:cNvPr>
          <p:cNvSpPr/>
          <p:nvPr/>
        </p:nvSpPr>
        <p:spPr>
          <a:xfrm>
            <a:off x="851836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6194390-BBAF-BBEC-F778-540714040B6F}"/>
              </a:ext>
            </a:extLst>
          </p:cNvPr>
          <p:cNvSpPr/>
          <p:nvPr/>
        </p:nvSpPr>
        <p:spPr>
          <a:xfrm>
            <a:off x="904158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FA3E9-F2B0-83D4-2F10-7D79AA171F6C}"/>
              </a:ext>
            </a:extLst>
          </p:cNvPr>
          <p:cNvSpPr/>
          <p:nvPr/>
        </p:nvSpPr>
        <p:spPr>
          <a:xfrm>
            <a:off x="9564800" y="323958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3A03F8B-B9A9-32DF-2732-F98538751786}"/>
              </a:ext>
            </a:extLst>
          </p:cNvPr>
          <p:cNvSpPr/>
          <p:nvPr/>
        </p:nvSpPr>
        <p:spPr>
          <a:xfrm>
            <a:off x="694870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083AF3-5524-4439-B5F3-2D751E80BB5F}"/>
              </a:ext>
            </a:extLst>
          </p:cNvPr>
          <p:cNvSpPr/>
          <p:nvPr/>
        </p:nvSpPr>
        <p:spPr>
          <a:xfrm>
            <a:off x="747192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35755CF-5E6E-EBA1-940A-2E6030AC9C60}"/>
              </a:ext>
            </a:extLst>
          </p:cNvPr>
          <p:cNvSpPr/>
          <p:nvPr/>
        </p:nvSpPr>
        <p:spPr>
          <a:xfrm>
            <a:off x="799514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2A4F060-5257-2178-2C49-B6146FEB3F6F}"/>
              </a:ext>
            </a:extLst>
          </p:cNvPr>
          <p:cNvSpPr/>
          <p:nvPr/>
        </p:nvSpPr>
        <p:spPr>
          <a:xfrm>
            <a:off x="8518360" y="3762801"/>
            <a:ext cx="52322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2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2B3C7-8E9A-EE3B-0B1D-872BC90A9A1B}"/>
              </a:ext>
            </a:extLst>
          </p:cNvPr>
          <p:cNvSpPr txBox="1"/>
          <p:nvPr/>
        </p:nvSpPr>
        <p:spPr>
          <a:xfrm>
            <a:off x="3645652" y="2338462"/>
            <a:ext cx="4900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</a:t>
            </a:r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(Serialization)</a:t>
            </a:r>
            <a:endParaRPr lang="ko-KR" altLang="en-US" sz="4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65DA-27E1-7E46-3919-1D02B369173C}"/>
              </a:ext>
            </a:extLst>
          </p:cNvPr>
          <p:cNvSpPr txBox="1"/>
          <p:nvPr/>
        </p:nvSpPr>
        <p:spPr>
          <a:xfrm>
            <a:off x="632805" y="3811653"/>
            <a:ext cx="10926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있는 특정한 객체를 다른 메모리에 옮길 수 있도록 연속된 메모리로 바꾸는 것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데이터를 다시 객체로 바꾸는 과정을 역직렬화라고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0784F-6B10-8C1D-B739-2559A605ED76}"/>
              </a:ext>
            </a:extLst>
          </p:cNvPr>
          <p:cNvSpPr txBox="1"/>
          <p:nvPr/>
        </p:nvSpPr>
        <p:spPr>
          <a:xfrm>
            <a:off x="4230745" y="4861689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(Serial)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바꾸는 것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(ization)</a:t>
            </a:r>
            <a:endParaRPr lang="ko-KR" altLang="en-US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73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17DD3-3E4E-FAA5-CE04-28F2BF1D498A}"/>
              </a:ext>
            </a:extLst>
          </p:cNvPr>
          <p:cNvSpPr txBox="1"/>
          <p:nvPr/>
        </p:nvSpPr>
        <p:spPr>
          <a:xfrm>
            <a:off x="4979479" y="2705725"/>
            <a:ext cx="654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직렬화된 데이터는 연속적일 뿐 특정한 형식에 국한되지 않음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EDF9D5-09A1-8812-0D56-94DC64191055}"/>
              </a:ext>
            </a:extLst>
          </p:cNvPr>
          <p:cNvGrpSpPr/>
          <p:nvPr/>
        </p:nvGrpSpPr>
        <p:grpSpPr>
          <a:xfrm>
            <a:off x="1476091" y="1859340"/>
            <a:ext cx="3139320" cy="3139320"/>
            <a:chOff x="2103982" y="1690898"/>
            <a:chExt cx="3139320" cy="31393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C67FAD-876B-74EE-6E4F-B169025C4FAA}"/>
                </a:ext>
              </a:extLst>
            </p:cNvPr>
            <p:cNvSpPr/>
            <p:nvPr/>
          </p:nvSpPr>
          <p:spPr>
            <a:xfrm>
              <a:off x="21039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4957A4-3EF2-453E-B2B0-6F7875C3C392}"/>
                </a:ext>
              </a:extLst>
            </p:cNvPr>
            <p:cNvSpPr/>
            <p:nvPr/>
          </p:nvSpPr>
          <p:spPr>
            <a:xfrm>
              <a:off x="262720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697B975-5596-01BA-4950-2DCBE509B2FE}"/>
                </a:ext>
              </a:extLst>
            </p:cNvPr>
            <p:cNvSpPr/>
            <p:nvPr/>
          </p:nvSpPr>
          <p:spPr>
            <a:xfrm>
              <a:off x="315042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8349456-16BB-D2F7-BF59-F807B22856B1}"/>
                </a:ext>
              </a:extLst>
            </p:cNvPr>
            <p:cNvSpPr/>
            <p:nvPr/>
          </p:nvSpPr>
          <p:spPr>
            <a:xfrm>
              <a:off x="367364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112CD9-1D1E-F063-6D45-CDAF6122B28C}"/>
                </a:ext>
              </a:extLst>
            </p:cNvPr>
            <p:cNvSpPr/>
            <p:nvPr/>
          </p:nvSpPr>
          <p:spPr>
            <a:xfrm>
              <a:off x="419686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5280A6-4049-21CE-A1D7-283FE9E9CD9E}"/>
                </a:ext>
              </a:extLst>
            </p:cNvPr>
            <p:cNvSpPr/>
            <p:nvPr/>
          </p:nvSpPr>
          <p:spPr>
            <a:xfrm>
              <a:off x="4720082" y="16908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F3BB8D-324E-340B-63B2-ED458BDD3AA0}"/>
                </a:ext>
              </a:extLst>
            </p:cNvPr>
            <p:cNvSpPr/>
            <p:nvPr/>
          </p:nvSpPr>
          <p:spPr>
            <a:xfrm>
              <a:off x="21039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208116-574C-3F53-ECB0-5190A9AE3DE5}"/>
                </a:ext>
              </a:extLst>
            </p:cNvPr>
            <p:cNvSpPr/>
            <p:nvPr/>
          </p:nvSpPr>
          <p:spPr>
            <a:xfrm>
              <a:off x="262720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7016E4-8533-E250-1733-37B89A688C3F}"/>
                </a:ext>
              </a:extLst>
            </p:cNvPr>
            <p:cNvSpPr/>
            <p:nvPr/>
          </p:nvSpPr>
          <p:spPr>
            <a:xfrm>
              <a:off x="315042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35CDEE-ED1F-AD2D-F135-A591BDAF0093}"/>
                </a:ext>
              </a:extLst>
            </p:cNvPr>
            <p:cNvSpPr/>
            <p:nvPr/>
          </p:nvSpPr>
          <p:spPr>
            <a:xfrm>
              <a:off x="367364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5378B6-7C60-C45C-039C-C529612FA599}"/>
                </a:ext>
              </a:extLst>
            </p:cNvPr>
            <p:cNvSpPr/>
            <p:nvPr/>
          </p:nvSpPr>
          <p:spPr>
            <a:xfrm>
              <a:off x="419686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6F9AB9-1412-EE44-D719-72CBECDD5F82}"/>
                </a:ext>
              </a:extLst>
            </p:cNvPr>
            <p:cNvSpPr/>
            <p:nvPr/>
          </p:nvSpPr>
          <p:spPr>
            <a:xfrm>
              <a:off x="4720082" y="221411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8BAB3E-2BD5-E40D-8545-1CA9BFE364CA}"/>
                </a:ext>
              </a:extLst>
            </p:cNvPr>
            <p:cNvSpPr/>
            <p:nvPr/>
          </p:nvSpPr>
          <p:spPr>
            <a:xfrm>
              <a:off x="210398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9AB1AF-6E7C-8DAD-8044-1177FE225D0C}"/>
                </a:ext>
              </a:extLst>
            </p:cNvPr>
            <p:cNvSpPr/>
            <p:nvPr/>
          </p:nvSpPr>
          <p:spPr>
            <a:xfrm>
              <a:off x="2627202" y="273733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6AEAFA-AC6F-2D1E-8A88-C9E9C79D513D}"/>
                </a:ext>
              </a:extLst>
            </p:cNvPr>
            <p:cNvSpPr/>
            <p:nvPr/>
          </p:nvSpPr>
          <p:spPr>
            <a:xfrm>
              <a:off x="315042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AA058AB-1460-B4DA-426A-A79F50B74DB9}"/>
                </a:ext>
              </a:extLst>
            </p:cNvPr>
            <p:cNvSpPr/>
            <p:nvPr/>
          </p:nvSpPr>
          <p:spPr>
            <a:xfrm>
              <a:off x="367364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506B64-A357-2081-8EAE-1FCAD75F672D}"/>
                </a:ext>
              </a:extLst>
            </p:cNvPr>
            <p:cNvSpPr/>
            <p:nvPr/>
          </p:nvSpPr>
          <p:spPr>
            <a:xfrm>
              <a:off x="419686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DA4711-141C-2095-ADE0-A0CF1B0BA69F}"/>
                </a:ext>
              </a:extLst>
            </p:cNvPr>
            <p:cNvSpPr/>
            <p:nvPr/>
          </p:nvSpPr>
          <p:spPr>
            <a:xfrm>
              <a:off x="4720082" y="273733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C304936-C2BD-5D80-A049-DEF8EC433829}"/>
                </a:ext>
              </a:extLst>
            </p:cNvPr>
            <p:cNvSpPr/>
            <p:nvPr/>
          </p:nvSpPr>
          <p:spPr>
            <a:xfrm>
              <a:off x="21039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55A8463-8570-540B-3E30-E1742943BB8C}"/>
                </a:ext>
              </a:extLst>
            </p:cNvPr>
            <p:cNvSpPr/>
            <p:nvPr/>
          </p:nvSpPr>
          <p:spPr>
            <a:xfrm>
              <a:off x="262720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C210ED-681A-49F5-CB0F-8F8F5C49722F}"/>
                </a:ext>
              </a:extLst>
            </p:cNvPr>
            <p:cNvSpPr/>
            <p:nvPr/>
          </p:nvSpPr>
          <p:spPr>
            <a:xfrm>
              <a:off x="315042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636006-92C4-D732-BA5F-9212E2FBB637}"/>
                </a:ext>
              </a:extLst>
            </p:cNvPr>
            <p:cNvSpPr/>
            <p:nvPr/>
          </p:nvSpPr>
          <p:spPr>
            <a:xfrm>
              <a:off x="367364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A39F10-FAC0-D57C-60C9-230B688DF71B}"/>
                </a:ext>
              </a:extLst>
            </p:cNvPr>
            <p:cNvSpPr/>
            <p:nvPr/>
          </p:nvSpPr>
          <p:spPr>
            <a:xfrm>
              <a:off x="419686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940A6A-B1F2-69A8-1FF0-3769FCF65493}"/>
                </a:ext>
              </a:extLst>
            </p:cNvPr>
            <p:cNvSpPr/>
            <p:nvPr/>
          </p:nvSpPr>
          <p:spPr>
            <a:xfrm>
              <a:off x="4720082" y="326055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A04E43F-0C80-4345-A1F1-8250BF34C0BB}"/>
                </a:ext>
              </a:extLst>
            </p:cNvPr>
            <p:cNvSpPr/>
            <p:nvPr/>
          </p:nvSpPr>
          <p:spPr>
            <a:xfrm>
              <a:off x="210398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8A4011-1D2F-2FF7-0170-21A21F48876E}"/>
                </a:ext>
              </a:extLst>
            </p:cNvPr>
            <p:cNvSpPr/>
            <p:nvPr/>
          </p:nvSpPr>
          <p:spPr>
            <a:xfrm>
              <a:off x="262720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0DDE183-2DCF-4AA7-8CAE-F35903C13375}"/>
                </a:ext>
              </a:extLst>
            </p:cNvPr>
            <p:cNvSpPr/>
            <p:nvPr/>
          </p:nvSpPr>
          <p:spPr>
            <a:xfrm>
              <a:off x="315042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1EC3F3B-B2F0-F4DB-492C-A0B5E879B98F}"/>
                </a:ext>
              </a:extLst>
            </p:cNvPr>
            <p:cNvSpPr/>
            <p:nvPr/>
          </p:nvSpPr>
          <p:spPr>
            <a:xfrm>
              <a:off x="3673642" y="3783778"/>
              <a:ext cx="52322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24785D-AB5A-685F-F46D-FE3DF92DFCEF}"/>
                </a:ext>
              </a:extLst>
            </p:cNvPr>
            <p:cNvSpPr/>
            <p:nvPr/>
          </p:nvSpPr>
          <p:spPr>
            <a:xfrm>
              <a:off x="419686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DAEE26-6860-AD85-EA67-55756CCF749B}"/>
                </a:ext>
              </a:extLst>
            </p:cNvPr>
            <p:cNvSpPr/>
            <p:nvPr/>
          </p:nvSpPr>
          <p:spPr>
            <a:xfrm>
              <a:off x="4720082" y="378377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0CE9BF5-6715-8A77-E83F-22F1AFE1EF79}"/>
                </a:ext>
              </a:extLst>
            </p:cNvPr>
            <p:cNvSpPr/>
            <p:nvPr/>
          </p:nvSpPr>
          <p:spPr>
            <a:xfrm>
              <a:off x="21039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125D0B-7813-B83C-D04F-49D0D557FAE7}"/>
                </a:ext>
              </a:extLst>
            </p:cNvPr>
            <p:cNvSpPr/>
            <p:nvPr/>
          </p:nvSpPr>
          <p:spPr>
            <a:xfrm>
              <a:off x="262720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047EB9-AFD5-4D77-8BA9-6C6AB8F051F0}"/>
                </a:ext>
              </a:extLst>
            </p:cNvPr>
            <p:cNvSpPr/>
            <p:nvPr/>
          </p:nvSpPr>
          <p:spPr>
            <a:xfrm>
              <a:off x="315042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3D3FEA-C587-066D-67BD-EB06F4FE87C3}"/>
                </a:ext>
              </a:extLst>
            </p:cNvPr>
            <p:cNvSpPr/>
            <p:nvPr/>
          </p:nvSpPr>
          <p:spPr>
            <a:xfrm>
              <a:off x="367364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4164AFA-D24E-CCB1-A2A9-18378A6631D8}"/>
                </a:ext>
              </a:extLst>
            </p:cNvPr>
            <p:cNvSpPr/>
            <p:nvPr/>
          </p:nvSpPr>
          <p:spPr>
            <a:xfrm>
              <a:off x="419686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D1F953-DB17-1DA0-7EC8-0B03DF45001F}"/>
                </a:ext>
              </a:extLst>
            </p:cNvPr>
            <p:cNvSpPr/>
            <p:nvPr/>
          </p:nvSpPr>
          <p:spPr>
            <a:xfrm>
              <a:off x="4720082" y="4306998"/>
              <a:ext cx="52322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D9C8B32-A481-04E4-E4CB-CC10E6014F02}"/>
              </a:ext>
            </a:extLst>
          </p:cNvPr>
          <p:cNvSpPr txBox="1"/>
          <p:nvPr/>
        </p:nvSpPr>
        <p:spPr>
          <a:xfrm>
            <a:off x="5034867" y="3429000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바이트 단위로 의미를 갖는 바이너리 파일일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텍스트 파일인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json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이나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xml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 수도 있음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887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D9B8C-27C7-14C2-CE3F-CF823FD05AB7}"/>
              </a:ext>
            </a:extLst>
          </p:cNvPr>
          <p:cNvSpPr txBox="1"/>
          <p:nvPr/>
        </p:nvSpPr>
        <p:spPr>
          <a:xfrm>
            <a:off x="3930187" y="2210126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(Serializable)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6BDAC-10A8-3FFE-9D35-0253DFB107FA}"/>
              </a:ext>
            </a:extLst>
          </p:cNvPr>
          <p:cNvSpPr txBox="1"/>
          <p:nvPr/>
        </p:nvSpPr>
        <p:spPr>
          <a:xfrm>
            <a:off x="3236890" y="3276926"/>
            <a:ext cx="5718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연속된 메모리로 직렬화가 가능한 클래스 혹은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애초부터 연속되어도 직렬화 가능함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3151C-05B3-C8BF-462F-514B0F898061}"/>
              </a:ext>
            </a:extLst>
          </p:cNvPr>
          <p:cNvSpPr txBox="1"/>
          <p:nvPr/>
        </p:nvSpPr>
        <p:spPr>
          <a:xfrm>
            <a:off x="3976285" y="4359115"/>
            <a:ext cx="4239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Int, Float, String, Char, Bool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직렬화 가능함</a:t>
            </a:r>
          </a:p>
        </p:txBody>
      </p:sp>
    </p:spTree>
    <p:extLst>
      <p:ext uri="{BB962C8B-B14F-4D97-AF65-F5344CB8AC3E}">
        <p14:creationId xmlns:p14="http://schemas.microsoft.com/office/powerpoint/2010/main" val="36727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EBC0F-CA0F-F8E7-CEA0-40177C085779}"/>
              </a:ext>
            </a:extLst>
          </p:cNvPr>
          <p:cNvSpPr txBox="1"/>
          <p:nvPr/>
        </p:nvSpPr>
        <p:spPr>
          <a:xfrm>
            <a:off x="3048000" y="2090865"/>
            <a:ext cx="6096000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sz="28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2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1A81A-627F-84F7-383B-7E3F2BBA7EDC}"/>
              </a:ext>
            </a:extLst>
          </p:cNvPr>
          <p:cNvSpPr txBox="1"/>
          <p:nvPr/>
        </p:nvSpPr>
        <p:spPr>
          <a:xfrm>
            <a:off x="2294333" y="4767135"/>
            <a:ext cx="7603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직렬화 가능한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string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멤버변수를 갖고 있는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가능하다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93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B508-A833-7687-4309-D2096C462A08}"/>
              </a:ext>
            </a:extLst>
          </p:cNvPr>
          <p:cNvSpPr txBox="1"/>
          <p:nvPr/>
        </p:nvSpPr>
        <p:spPr>
          <a:xfrm>
            <a:off x="3048000" y="150427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0595A-36D3-EB09-FB6C-6DB7A062532A}"/>
              </a:ext>
            </a:extLst>
          </p:cNvPr>
          <p:cNvSpPr txBox="1"/>
          <p:nvPr/>
        </p:nvSpPr>
        <p:spPr>
          <a:xfrm>
            <a:off x="2633372" y="5153674"/>
            <a:ext cx="692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데이터의 모든 것이 직렬화 가능하므로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MyData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직렬화 가능함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(MyProperty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직렬화 불가능하다면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property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변수를 제외하고 직렬화함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3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46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E6B1C-4420-890D-3B00-B03E7AFB9A88}"/>
              </a:ext>
            </a:extLst>
          </p:cNvPr>
          <p:cNvSpPr txBox="1"/>
          <p:nvPr/>
        </p:nvSpPr>
        <p:spPr>
          <a:xfrm>
            <a:off x="3048000" y="2214952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MyData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NonSerialized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1E7FC-092E-7280-59B1-616B6E7E4E07}"/>
              </a:ext>
            </a:extLst>
          </p:cNvPr>
          <p:cNvSpPr txBox="1"/>
          <p:nvPr/>
        </p:nvSpPr>
        <p:spPr>
          <a:xfrm>
            <a:off x="2759697" y="4560116"/>
            <a:ext cx="667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멤버변수를 직렬화하지 않으려면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[NonSerialized]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붙임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53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직렬화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DAFBB-610B-5032-40B9-C29DEAD78A6E}"/>
              </a:ext>
            </a:extLst>
          </p:cNvPr>
          <p:cNvSpPr txBox="1"/>
          <p:nvPr/>
        </p:nvSpPr>
        <p:spPr>
          <a:xfrm>
            <a:off x="1419726" y="2495690"/>
            <a:ext cx="935254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"data.bin"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897DC-29D8-75ED-4878-0745F4B5086A}"/>
              </a:ext>
            </a:extLst>
          </p:cNvPr>
          <p:cNvSpPr txBox="1"/>
          <p:nvPr/>
        </p:nvSpPr>
        <p:spPr>
          <a:xfrm>
            <a:off x="1867873" y="4279378"/>
            <a:ext cx="845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FileStream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BinaryFormatter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이용하여 바이너리 파일로 직렬화 할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0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AC7B03-B981-2B35-57DF-D95F7D5BCC68}"/>
              </a:ext>
            </a:extLst>
          </p:cNvPr>
          <p:cNvGrpSpPr/>
          <p:nvPr/>
        </p:nvGrpSpPr>
        <p:grpSpPr>
          <a:xfrm>
            <a:off x="3870158" y="1960346"/>
            <a:ext cx="4451684" cy="745958"/>
            <a:chOff x="3870158" y="1636296"/>
            <a:chExt cx="4451684" cy="7459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2D08DF-CB7E-1B1D-6BB8-5055922E4920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977979-9615-A745-3DAB-0C077890794B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EA1C0B-FC2E-FE06-EFA3-0961EBE35B05}"/>
              </a:ext>
            </a:extLst>
          </p:cNvPr>
          <p:cNvGrpSpPr/>
          <p:nvPr/>
        </p:nvGrpSpPr>
        <p:grpSpPr>
          <a:xfrm>
            <a:off x="3870157" y="2817673"/>
            <a:ext cx="4451684" cy="745958"/>
            <a:chOff x="3870158" y="1636296"/>
            <a:chExt cx="4451684" cy="74595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50A2F7-27EC-A23B-C403-383AF31BACA6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697361-273D-F2A2-E9D8-22AD0F16D0E6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9660F0-537F-992F-C9CA-48E75E5691D9}"/>
              </a:ext>
            </a:extLst>
          </p:cNvPr>
          <p:cNvGrpSpPr/>
          <p:nvPr/>
        </p:nvGrpSpPr>
        <p:grpSpPr>
          <a:xfrm>
            <a:off x="3870157" y="3675000"/>
            <a:ext cx="4451684" cy="745958"/>
            <a:chOff x="3870158" y="1636296"/>
            <a:chExt cx="4451684" cy="7459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F72C67-B83F-4A44-F880-BD45B70B84F2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B369D8-09F8-6D10-DD90-01F299B37A35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FB24CA-F444-A060-B11D-8C94BC8D5924}"/>
              </a:ext>
            </a:extLst>
          </p:cNvPr>
          <p:cNvGrpSpPr/>
          <p:nvPr/>
        </p:nvGrpSpPr>
        <p:grpSpPr>
          <a:xfrm>
            <a:off x="3870156" y="4532327"/>
            <a:ext cx="4451684" cy="745958"/>
            <a:chOff x="3870158" y="1636296"/>
            <a:chExt cx="4451684" cy="745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3556461-2227-03C4-E926-C0AAF7DF1241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7A34FE-8C6D-D28E-B745-6EC8966FFFCD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8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F46ECC-CBE2-973C-075A-89944E60C45B}"/>
              </a:ext>
            </a:extLst>
          </p:cNvPr>
          <p:cNvGrpSpPr/>
          <p:nvPr/>
        </p:nvGrpSpPr>
        <p:grpSpPr>
          <a:xfrm>
            <a:off x="3118318" y="1960346"/>
            <a:ext cx="4451684" cy="745958"/>
            <a:chOff x="3870158" y="1636296"/>
            <a:chExt cx="4451684" cy="7459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7984B2-8ADD-23C5-313C-B14443E6F6D7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5D0069-1892-EBE0-4C1B-154013C2C6C8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4A4A76-B078-494B-E289-9F4180071F20}"/>
              </a:ext>
            </a:extLst>
          </p:cNvPr>
          <p:cNvGrpSpPr/>
          <p:nvPr/>
        </p:nvGrpSpPr>
        <p:grpSpPr>
          <a:xfrm>
            <a:off x="3118317" y="2817673"/>
            <a:ext cx="4451684" cy="745958"/>
            <a:chOff x="3870158" y="1636296"/>
            <a:chExt cx="4451684" cy="74595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E3937AC-41E4-2502-2F6F-5068401AD78C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13E1A1-24D8-EF5E-6F8B-EBD9797FDA54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68375F-E218-7963-BDFD-6121FF15FF3C}"/>
              </a:ext>
            </a:extLst>
          </p:cNvPr>
          <p:cNvGrpSpPr/>
          <p:nvPr/>
        </p:nvGrpSpPr>
        <p:grpSpPr>
          <a:xfrm>
            <a:off x="3118317" y="3675000"/>
            <a:ext cx="4451684" cy="745958"/>
            <a:chOff x="3870158" y="1636296"/>
            <a:chExt cx="4451684" cy="7459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314497-A639-77D5-D789-4ACB9A994321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9E086D-4A7B-0949-EC2D-905DFF5E4F5D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33938B-DC03-F8AB-959B-278C3C1C773A}"/>
              </a:ext>
            </a:extLst>
          </p:cNvPr>
          <p:cNvGrpSpPr/>
          <p:nvPr/>
        </p:nvGrpSpPr>
        <p:grpSpPr>
          <a:xfrm>
            <a:off x="3118316" y="4532327"/>
            <a:ext cx="4451684" cy="745958"/>
            <a:chOff x="3870158" y="1636296"/>
            <a:chExt cx="4451684" cy="74595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BC978E7-5D16-F269-E7A7-FB591509EC69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0F7E2A-773B-063A-6C5A-C406066C0283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ECF31E-8E74-455A-C687-3CA79145B3D5}"/>
              </a:ext>
            </a:extLst>
          </p:cNvPr>
          <p:cNvGrpSpPr/>
          <p:nvPr/>
        </p:nvGrpSpPr>
        <p:grpSpPr>
          <a:xfrm>
            <a:off x="7657618" y="1960346"/>
            <a:ext cx="1677202" cy="745958"/>
            <a:chOff x="6641618" y="1960346"/>
            <a:chExt cx="1677202" cy="74595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C5B333A-33C9-6CED-46A2-7A71E0170235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6DF5E7-A2B5-812E-F126-B52C6EC82228}"/>
                </a:ext>
              </a:extLst>
            </p:cNvPr>
            <p:cNvSpPr txBox="1"/>
            <p:nvPr/>
          </p:nvSpPr>
          <p:spPr>
            <a:xfrm>
              <a:off x="7162664" y="2071715"/>
              <a:ext cx="635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OS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59B58D9-540B-D869-9612-27EFC6F98AE2}"/>
              </a:ext>
            </a:extLst>
          </p:cNvPr>
          <p:cNvGrpSpPr/>
          <p:nvPr/>
        </p:nvGrpSpPr>
        <p:grpSpPr>
          <a:xfrm>
            <a:off x="7657617" y="2817673"/>
            <a:ext cx="1677202" cy="745958"/>
            <a:chOff x="6641618" y="1960346"/>
            <a:chExt cx="1677202" cy="74595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223C500-53A5-7865-58F0-55A8E44DB50B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E6AD56-DBDA-1356-1765-D6B66037D2A1}"/>
                </a:ext>
              </a:extLst>
            </p:cNvPr>
            <p:cNvSpPr txBox="1"/>
            <p:nvPr/>
          </p:nvSpPr>
          <p:spPr>
            <a:xfrm>
              <a:off x="6705936" y="2071715"/>
              <a:ext cx="1548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Program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881D2B-E887-0944-C093-C648A024C3F9}"/>
              </a:ext>
            </a:extLst>
          </p:cNvPr>
          <p:cNvGrpSpPr/>
          <p:nvPr/>
        </p:nvGrpSpPr>
        <p:grpSpPr>
          <a:xfrm>
            <a:off x="7657616" y="3675000"/>
            <a:ext cx="1677202" cy="745958"/>
            <a:chOff x="6641618" y="1960346"/>
            <a:chExt cx="1677202" cy="74595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5E9091-63AC-9BB8-2F4E-2AAE16F158DE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E92456-3A22-17C2-F67F-BAE13AD6B410}"/>
                </a:ext>
              </a:extLst>
            </p:cNvPr>
            <p:cNvSpPr txBox="1"/>
            <p:nvPr/>
          </p:nvSpPr>
          <p:spPr>
            <a:xfrm>
              <a:off x="7035994" y="2071715"/>
              <a:ext cx="888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Vars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EF9BDE7-D17B-96AC-E5F3-FA79CE89848C}"/>
              </a:ext>
            </a:extLst>
          </p:cNvPr>
          <p:cNvGrpSpPr/>
          <p:nvPr/>
        </p:nvGrpSpPr>
        <p:grpSpPr>
          <a:xfrm>
            <a:off x="7657616" y="4532327"/>
            <a:ext cx="1677202" cy="745958"/>
            <a:chOff x="6641618" y="1960346"/>
            <a:chExt cx="1677202" cy="74595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C5A33C7-BD7C-AA50-9680-3CAE37A27C74}"/>
                </a:ext>
              </a:extLst>
            </p:cNvPr>
            <p:cNvSpPr/>
            <p:nvPr/>
          </p:nvSpPr>
          <p:spPr>
            <a:xfrm>
              <a:off x="6641618" y="1960346"/>
              <a:ext cx="1677202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639DD8-428B-5D8D-01BA-9113729D1562}"/>
                </a:ext>
              </a:extLst>
            </p:cNvPr>
            <p:cNvSpPr txBox="1"/>
            <p:nvPr/>
          </p:nvSpPr>
          <p:spPr>
            <a:xfrm>
              <a:off x="7138459" y="2071715"/>
              <a:ext cx="6835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etc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3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74F46B-A53A-B24D-E3ED-19644706601B}"/>
              </a:ext>
            </a:extLst>
          </p:cNvPr>
          <p:cNvGrpSpPr/>
          <p:nvPr/>
        </p:nvGrpSpPr>
        <p:grpSpPr>
          <a:xfrm>
            <a:off x="3870158" y="1736826"/>
            <a:ext cx="4451684" cy="745958"/>
            <a:chOff x="3870158" y="1636296"/>
            <a:chExt cx="4451684" cy="7459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1656150-C903-57FB-9B23-F652BE03BCEC}"/>
                </a:ext>
              </a:extLst>
            </p:cNvPr>
            <p:cNvSpPr/>
            <p:nvPr/>
          </p:nvSpPr>
          <p:spPr>
            <a:xfrm>
              <a:off x="3870158" y="1636296"/>
              <a:ext cx="4451684" cy="7459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D96800-440F-0B25-03BB-3E0792EBB09B}"/>
                </a:ext>
              </a:extLst>
            </p:cNvPr>
            <p:cNvSpPr txBox="1"/>
            <p:nvPr/>
          </p:nvSpPr>
          <p:spPr>
            <a:xfrm>
              <a:off x="5634976" y="1747665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RAM</a:t>
              </a:r>
              <a:endPara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0B93B-8E54-D1AC-7A8E-5C8FD1814B25}"/>
              </a:ext>
            </a:extLst>
          </p:cNvPr>
          <p:cNvSpPr/>
          <p:nvPr/>
        </p:nvSpPr>
        <p:spPr>
          <a:xfrm>
            <a:off x="3870158" y="3597032"/>
            <a:ext cx="4451684" cy="2092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4D28C-06E3-E191-D0EC-11A5BDD1B6C1}"/>
              </a:ext>
            </a:extLst>
          </p:cNvPr>
          <p:cNvSpPr txBox="1"/>
          <p:nvPr/>
        </p:nvSpPr>
        <p:spPr>
          <a:xfrm>
            <a:off x="5265486" y="4534106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613BF1-177C-DF71-8FF1-8889A83C5971}"/>
              </a:ext>
            </a:extLst>
          </p:cNvPr>
          <p:cNvCxnSpPr>
            <a:cxnSpLocks/>
          </p:cNvCxnSpPr>
          <p:nvPr/>
        </p:nvCxnSpPr>
        <p:spPr>
          <a:xfrm>
            <a:off x="6096000" y="2611120"/>
            <a:ext cx="0" cy="89408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38533-EC66-3056-6DEE-185BB5E8B661}"/>
              </a:ext>
            </a:extLst>
          </p:cNvPr>
          <p:cNvSpPr txBox="1"/>
          <p:nvPr/>
        </p:nvSpPr>
        <p:spPr>
          <a:xfrm>
            <a:off x="1588997" y="295194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84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09193-5CCC-E11E-2D36-B1A5E3923FFC}"/>
              </a:ext>
            </a:extLst>
          </p:cNvPr>
          <p:cNvSpPr txBox="1"/>
          <p:nvPr/>
        </p:nvSpPr>
        <p:spPr>
          <a:xfrm>
            <a:off x="1588997" y="2169626"/>
            <a:ext cx="90140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모두 이진수로 저장이 된다면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저장된 내용을 통째로 복사해서 넣으면 되지 않을까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127E3-0EAB-9401-12BF-3B704D819396}"/>
              </a:ext>
            </a:extLst>
          </p:cNvPr>
          <p:cNvSpPr txBox="1"/>
          <p:nvPr/>
        </p:nvSpPr>
        <p:spPr>
          <a:xfrm>
            <a:off x="4028082" y="3916680"/>
            <a:ext cx="7245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안의 데이터는 배열마냥 저장되어 있지 않기 때문에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단순하게 복사하는 방식으로는 저장할 수 없음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10973B-7882-57A6-B554-5892D40C0877}"/>
              </a:ext>
            </a:extLst>
          </p:cNvPr>
          <p:cNvCxnSpPr>
            <a:cxnSpLocks/>
          </p:cNvCxnSpPr>
          <p:nvPr/>
        </p:nvCxnSpPr>
        <p:spPr>
          <a:xfrm>
            <a:off x="2453282" y="4307840"/>
            <a:ext cx="110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0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C898-09B7-E322-4804-CB9AB1564339}"/>
              </a:ext>
            </a:extLst>
          </p:cNvPr>
          <p:cNvSpPr txBox="1"/>
          <p:nvPr/>
        </p:nvSpPr>
        <p:spPr>
          <a:xfrm>
            <a:off x="85725" y="15240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 관리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518D2-D2F4-B66D-8797-FEF75AEC58CA}"/>
              </a:ext>
            </a:extLst>
          </p:cNvPr>
          <p:cNvSpPr txBox="1"/>
          <p:nvPr/>
        </p:nvSpPr>
        <p:spPr>
          <a:xfrm>
            <a:off x="2383295" y="2657306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RAM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데이터를 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HDD/SSD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저장하기 위해서는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49A96-2460-E2CD-70DE-CF9ACFF87239}"/>
              </a:ext>
            </a:extLst>
          </p:cNvPr>
          <p:cNvSpPr txBox="1"/>
          <p:nvPr/>
        </p:nvSpPr>
        <p:spPr>
          <a:xfrm>
            <a:off x="1629873" y="3580380"/>
            <a:ext cx="893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프로그래머가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손수 직접 한땀 한땀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“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옮겨주어야 한다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67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1017</Words>
  <Application>Microsoft Office PowerPoint</Application>
  <PresentationFormat>와이드스크린</PresentationFormat>
  <Paragraphs>171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Arial</vt:lpstr>
      <vt:lpstr>Consolas</vt:lpstr>
      <vt:lpstr>나눔스퀘어OTF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이우령</dc:creator>
  <cp:lastModifiedBy>이우령</cp:lastModifiedBy>
  <cp:revision>769</cp:revision>
  <dcterms:created xsi:type="dcterms:W3CDTF">2024-05-21T03:02:57Z</dcterms:created>
  <dcterms:modified xsi:type="dcterms:W3CDTF">2024-06-10T00:15:05Z</dcterms:modified>
</cp:coreProperties>
</file>