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5AE1C-6854-77DE-BA10-5C9BD0668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C13B8A-6B2D-F99D-EA80-4BA2D0678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B2D1E-A067-D85C-3539-B646FD71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67070-D3B2-182D-E5D0-4A43DDDE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0A04C-B357-B168-2E39-A2A1A864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BA240-E934-0467-F4DE-BDA6E301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CFD68-623B-40E9-A5AB-DA7923C76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BE2DB-9AFA-45F4-B539-A7C8196D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898D1-47F8-BADC-7311-6D6C9A25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4CFC8-0352-E480-BF24-BEA7A5EB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30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0510A0-BAE1-2061-6D68-EFED293A7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6A3D61-36BC-6B9F-F57A-9D0BC2C53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FFFEFC-E202-289E-46FF-9C100E31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FD2DD-2588-9524-57AB-7C62DCB0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F334A-CCA1-E2E2-791B-FC15AEFF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13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BBB38-8732-109C-78BA-3D3B7ACE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1E6CD-FC90-3B07-DBD7-2FB30E1B7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5EE87-4F89-9A62-04BA-E23A322E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29EA2-FAD2-5107-D365-BF6346D7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8197BC-35F1-57EA-2114-C4E3966C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8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541C2-513B-F7F7-C4CD-4AB605A6A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4621F-CB8C-E2AC-24B5-B2FF92EDA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0246C-6EDA-6DDA-AEAB-3471AD30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15917-E865-A5B6-61DF-ADA29220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662C6A-92F3-65B1-72FE-A039FABF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6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8F377-3AFB-F106-87FC-035D21E5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93231-BE08-97FE-673E-8D84FEDA9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90591D-2A8B-6208-B1A1-CD58A1208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6D5A49-CD73-3CAB-B06B-F968B511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6EE550-4108-BAE3-9B6D-443BC5E2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3E50E-00E5-D476-E8DA-3E3CAB93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3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566D0-465B-82B5-53BA-8FAC5E05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68F902-A7D0-DAFF-29EF-D73438660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1208D-D027-1196-85DE-E44F21C2E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AD45BB-7360-ACE8-3E8F-7D22E5600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27E7DD-BA1E-4D55-F42A-4931E1C31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959A65-80F0-DB91-EAD3-C44FABC9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8A9E5-2BA0-8FF4-1E9C-7823786D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5AF74B-7B1A-325C-D717-02F1938D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6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EF6F8-AA63-E933-7720-B7572E11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7B98C6-F556-A227-684F-DE8D3516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5F77A4-CDE1-DBD0-EBB7-F504780E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2003D9-4A09-0218-1494-2DA3D3A3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01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CD5F92-0EEB-7F9D-4349-2C7E1E23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3B5488-41A2-F6E2-2037-B88261DE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4F8DBD-B815-FDE1-3A23-59AAB484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1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F3F9F-1D2C-6986-48D7-739DF4A7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4946B-4E0D-A4AA-E4F6-874A4687E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5F02F9-1453-5C29-FDE3-3F3C53899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385D0B-BCD7-2694-1C87-54A7F8E7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4C08D2-4812-F82E-4486-351E7643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A04BA8-76A4-2FC0-EEA8-D4B6E1CC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36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70117-316F-7018-A2D5-B99F40D3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83F483-F27F-C63F-A3AB-219DB99DF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A066A3-B212-5691-7F3A-7AE54103F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BDDBD8-F535-D29D-CE29-A0C217E4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DBF8F7-F20F-C601-071E-A1379D13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566039-12A3-E029-0760-7F0D3F94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58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F94BEC-1448-9FD3-75FF-1B8C4212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6E7B39-AB9A-DE83-320A-8BE8EF943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DEED73-8FEE-2CD2-49D6-F5B573134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7507D8-D4A6-4199-95F8-A88CEE2E987D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7FF40C-69B9-A6C1-47DA-07A2C8DFB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8C1EB-5D3B-F449-F4A6-0C7481E88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06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4A85EF-897C-C034-28EC-248AE7C4EF1F}"/>
              </a:ext>
            </a:extLst>
          </p:cNvPr>
          <p:cNvSpPr txBox="1"/>
          <p:nvPr/>
        </p:nvSpPr>
        <p:spPr>
          <a:xfrm>
            <a:off x="3747440" y="2721114"/>
            <a:ext cx="4697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2024 Unity </a:t>
            </a:r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소수전공</a:t>
            </a:r>
            <a:endParaRPr lang="en-US" altLang="ko-KR" sz="4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881CC3-48D8-6F6A-019B-20B296EBE81F}"/>
              </a:ext>
            </a:extLst>
          </p:cNvPr>
          <p:cNvSpPr txBox="1"/>
          <p:nvPr/>
        </p:nvSpPr>
        <p:spPr>
          <a:xfrm>
            <a:off x="6777116" y="3429000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큰 그림 그리기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124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116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설계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CB5912-EFC7-D6EE-1499-681AB028651F}"/>
              </a:ext>
            </a:extLst>
          </p:cNvPr>
          <p:cNvSpPr/>
          <p:nvPr/>
        </p:nvSpPr>
        <p:spPr>
          <a:xfrm>
            <a:off x="1720273" y="2990273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9EF2B1-28CD-63D4-4FBE-3A6F4AAE391C}"/>
              </a:ext>
            </a:extLst>
          </p:cNvPr>
          <p:cNvSpPr/>
          <p:nvPr/>
        </p:nvSpPr>
        <p:spPr>
          <a:xfrm>
            <a:off x="3221182" y="2990273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적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5757EE-8BDB-2997-2C77-16989C80CFDC}"/>
              </a:ext>
            </a:extLst>
          </p:cNvPr>
          <p:cNvSpPr/>
          <p:nvPr/>
        </p:nvSpPr>
        <p:spPr>
          <a:xfrm>
            <a:off x="4722091" y="2990273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B507E6-803C-773C-0E89-80A4D6AE486F}"/>
              </a:ext>
            </a:extLst>
          </p:cNvPr>
          <p:cNvSpPr/>
          <p:nvPr/>
        </p:nvSpPr>
        <p:spPr>
          <a:xfrm>
            <a:off x="6223000" y="2990273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DF15E2-7267-3714-42AC-831C6AB289B4}"/>
              </a:ext>
            </a:extLst>
          </p:cNvPr>
          <p:cNvSpPr/>
          <p:nvPr/>
        </p:nvSpPr>
        <p:spPr>
          <a:xfrm>
            <a:off x="7723909" y="2990273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환경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4DCC32-4BD0-37E4-1F55-153168B5961D}"/>
              </a:ext>
            </a:extLst>
          </p:cNvPr>
          <p:cNvSpPr/>
          <p:nvPr/>
        </p:nvSpPr>
        <p:spPr>
          <a:xfrm>
            <a:off x="9224818" y="2990273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386059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설계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CB5912-EFC7-D6EE-1499-681AB028651F}"/>
              </a:ext>
            </a:extLst>
          </p:cNvPr>
          <p:cNvSpPr/>
          <p:nvPr/>
        </p:nvSpPr>
        <p:spPr>
          <a:xfrm>
            <a:off x="1720273" y="3276601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9EF2B1-28CD-63D4-4FBE-3A6F4AAE391C}"/>
              </a:ext>
            </a:extLst>
          </p:cNvPr>
          <p:cNvSpPr/>
          <p:nvPr/>
        </p:nvSpPr>
        <p:spPr>
          <a:xfrm>
            <a:off x="3221182" y="3276601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적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5757EE-8BDB-2997-2C77-16989C80CFDC}"/>
              </a:ext>
            </a:extLst>
          </p:cNvPr>
          <p:cNvSpPr/>
          <p:nvPr/>
        </p:nvSpPr>
        <p:spPr>
          <a:xfrm>
            <a:off x="4722091" y="3276601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B507E6-803C-773C-0E89-80A4D6AE486F}"/>
              </a:ext>
            </a:extLst>
          </p:cNvPr>
          <p:cNvSpPr/>
          <p:nvPr/>
        </p:nvSpPr>
        <p:spPr>
          <a:xfrm>
            <a:off x="6223000" y="3276601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DF15E2-7267-3714-42AC-831C6AB289B4}"/>
              </a:ext>
            </a:extLst>
          </p:cNvPr>
          <p:cNvSpPr/>
          <p:nvPr/>
        </p:nvSpPr>
        <p:spPr>
          <a:xfrm>
            <a:off x="7723909" y="3276601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환경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4DCC32-4BD0-37E4-1F55-153168B5961D}"/>
              </a:ext>
            </a:extLst>
          </p:cNvPr>
          <p:cNvSpPr/>
          <p:nvPr/>
        </p:nvSpPr>
        <p:spPr>
          <a:xfrm>
            <a:off x="9224818" y="3276601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시스템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D92152-5832-895C-CA91-6C931D8443B1}"/>
              </a:ext>
            </a:extLst>
          </p:cNvPr>
          <p:cNvSpPr/>
          <p:nvPr/>
        </p:nvSpPr>
        <p:spPr>
          <a:xfrm>
            <a:off x="3221182" y="2135910"/>
            <a:ext cx="2747818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Non-Playable Entity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6A1086-C2F9-97E1-1188-560054BCDDEA}"/>
              </a:ext>
            </a:extLst>
          </p:cNvPr>
          <p:cNvSpPr/>
          <p:nvPr/>
        </p:nvSpPr>
        <p:spPr>
          <a:xfrm>
            <a:off x="1720273" y="2135910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Playable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Entity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574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설계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CB5912-EFC7-D6EE-1499-681AB028651F}"/>
              </a:ext>
            </a:extLst>
          </p:cNvPr>
          <p:cNvSpPr/>
          <p:nvPr/>
        </p:nvSpPr>
        <p:spPr>
          <a:xfrm>
            <a:off x="969818" y="3560618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9EF2B1-28CD-63D4-4FBE-3A6F4AAE391C}"/>
              </a:ext>
            </a:extLst>
          </p:cNvPr>
          <p:cNvSpPr/>
          <p:nvPr/>
        </p:nvSpPr>
        <p:spPr>
          <a:xfrm>
            <a:off x="2470727" y="3560618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적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5757EE-8BDB-2997-2C77-16989C80CFDC}"/>
              </a:ext>
            </a:extLst>
          </p:cNvPr>
          <p:cNvSpPr/>
          <p:nvPr/>
        </p:nvSpPr>
        <p:spPr>
          <a:xfrm>
            <a:off x="3971636" y="3560618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B507E6-803C-773C-0E89-80A4D6AE486F}"/>
              </a:ext>
            </a:extLst>
          </p:cNvPr>
          <p:cNvSpPr/>
          <p:nvPr/>
        </p:nvSpPr>
        <p:spPr>
          <a:xfrm>
            <a:off x="5472545" y="3560618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DF15E2-7267-3714-42AC-831C6AB289B4}"/>
              </a:ext>
            </a:extLst>
          </p:cNvPr>
          <p:cNvSpPr/>
          <p:nvPr/>
        </p:nvSpPr>
        <p:spPr>
          <a:xfrm>
            <a:off x="6973454" y="3560618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자연 환경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4DCC32-4BD0-37E4-1F55-153168B5961D}"/>
              </a:ext>
            </a:extLst>
          </p:cNvPr>
          <p:cNvSpPr/>
          <p:nvPr/>
        </p:nvSpPr>
        <p:spPr>
          <a:xfrm>
            <a:off x="9975272" y="3560618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시스템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D92152-5832-895C-CA91-6C931D8443B1}"/>
              </a:ext>
            </a:extLst>
          </p:cNvPr>
          <p:cNvSpPr/>
          <p:nvPr/>
        </p:nvSpPr>
        <p:spPr>
          <a:xfrm>
            <a:off x="2470727" y="2419927"/>
            <a:ext cx="2747818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Non-Playable Entity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6A1086-C2F9-97E1-1188-560054BCDDEA}"/>
              </a:ext>
            </a:extLst>
          </p:cNvPr>
          <p:cNvSpPr/>
          <p:nvPr/>
        </p:nvSpPr>
        <p:spPr>
          <a:xfrm>
            <a:off x="969818" y="2419927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Playable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Entity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A43DC7-53E1-B04F-4445-95B99A03080F}"/>
              </a:ext>
            </a:extLst>
          </p:cNvPr>
          <p:cNvSpPr/>
          <p:nvPr/>
        </p:nvSpPr>
        <p:spPr>
          <a:xfrm>
            <a:off x="6973454" y="2419927"/>
            <a:ext cx="2747818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환경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A53B8C-6FE8-9F40-3526-0E04642A43E9}"/>
              </a:ext>
            </a:extLst>
          </p:cNvPr>
          <p:cNvSpPr/>
          <p:nvPr/>
        </p:nvSpPr>
        <p:spPr>
          <a:xfrm>
            <a:off x="8474363" y="3560618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인공 환경</a:t>
            </a:r>
          </a:p>
        </p:txBody>
      </p:sp>
    </p:spTree>
    <p:extLst>
      <p:ext uri="{BB962C8B-B14F-4D97-AF65-F5344CB8AC3E}">
        <p14:creationId xmlns:p14="http://schemas.microsoft.com/office/powerpoint/2010/main" val="3476171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설계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CB5912-EFC7-D6EE-1499-681AB028651F}"/>
              </a:ext>
            </a:extLst>
          </p:cNvPr>
          <p:cNvSpPr/>
          <p:nvPr/>
        </p:nvSpPr>
        <p:spPr>
          <a:xfrm>
            <a:off x="969818" y="4130964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9EF2B1-28CD-63D4-4FBE-3A6F4AAE391C}"/>
              </a:ext>
            </a:extLst>
          </p:cNvPr>
          <p:cNvSpPr/>
          <p:nvPr/>
        </p:nvSpPr>
        <p:spPr>
          <a:xfrm>
            <a:off x="2470727" y="4130964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적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5757EE-8BDB-2997-2C77-16989C80CFDC}"/>
              </a:ext>
            </a:extLst>
          </p:cNvPr>
          <p:cNvSpPr/>
          <p:nvPr/>
        </p:nvSpPr>
        <p:spPr>
          <a:xfrm>
            <a:off x="3971636" y="4130964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B507E6-803C-773C-0E89-80A4D6AE486F}"/>
              </a:ext>
            </a:extLst>
          </p:cNvPr>
          <p:cNvSpPr/>
          <p:nvPr/>
        </p:nvSpPr>
        <p:spPr>
          <a:xfrm>
            <a:off x="5472545" y="4130964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DF15E2-7267-3714-42AC-831C6AB289B4}"/>
              </a:ext>
            </a:extLst>
          </p:cNvPr>
          <p:cNvSpPr/>
          <p:nvPr/>
        </p:nvSpPr>
        <p:spPr>
          <a:xfrm>
            <a:off x="6973454" y="4130964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자연 환경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4DCC32-4BD0-37E4-1F55-153168B5961D}"/>
              </a:ext>
            </a:extLst>
          </p:cNvPr>
          <p:cNvSpPr/>
          <p:nvPr/>
        </p:nvSpPr>
        <p:spPr>
          <a:xfrm>
            <a:off x="9975272" y="4130964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시스템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D92152-5832-895C-CA91-6C931D8443B1}"/>
              </a:ext>
            </a:extLst>
          </p:cNvPr>
          <p:cNvSpPr/>
          <p:nvPr/>
        </p:nvSpPr>
        <p:spPr>
          <a:xfrm>
            <a:off x="2470727" y="2990273"/>
            <a:ext cx="2747818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Non-Playable Entity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6A1086-C2F9-97E1-1188-560054BCDDEA}"/>
              </a:ext>
            </a:extLst>
          </p:cNvPr>
          <p:cNvSpPr/>
          <p:nvPr/>
        </p:nvSpPr>
        <p:spPr>
          <a:xfrm>
            <a:off x="969818" y="2990273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Playable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Entity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A43DC7-53E1-B04F-4445-95B99A03080F}"/>
              </a:ext>
            </a:extLst>
          </p:cNvPr>
          <p:cNvSpPr/>
          <p:nvPr/>
        </p:nvSpPr>
        <p:spPr>
          <a:xfrm>
            <a:off x="6973454" y="2990273"/>
            <a:ext cx="2747818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환경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A53B8C-6FE8-9F40-3526-0E04642A43E9}"/>
              </a:ext>
            </a:extLst>
          </p:cNvPr>
          <p:cNvSpPr/>
          <p:nvPr/>
        </p:nvSpPr>
        <p:spPr>
          <a:xfrm>
            <a:off x="8474363" y="4130964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인공 환경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A58431-8908-B680-843B-34BF61631CC1}"/>
              </a:ext>
            </a:extLst>
          </p:cNvPr>
          <p:cNvSpPr/>
          <p:nvPr/>
        </p:nvSpPr>
        <p:spPr>
          <a:xfrm>
            <a:off x="969817" y="1849581"/>
            <a:ext cx="4248727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Entity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F53621-B5B9-F98C-4540-A982B99D5118}"/>
              </a:ext>
            </a:extLst>
          </p:cNvPr>
          <p:cNvSpPr/>
          <p:nvPr/>
        </p:nvSpPr>
        <p:spPr>
          <a:xfrm>
            <a:off x="5472545" y="1849581"/>
            <a:ext cx="4248727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Non-Entity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545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설계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CB5912-EFC7-D6EE-1499-681AB028651F}"/>
              </a:ext>
            </a:extLst>
          </p:cNvPr>
          <p:cNvSpPr/>
          <p:nvPr/>
        </p:nvSpPr>
        <p:spPr>
          <a:xfrm>
            <a:off x="969818" y="4851400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9EF2B1-28CD-63D4-4FBE-3A6F4AAE391C}"/>
              </a:ext>
            </a:extLst>
          </p:cNvPr>
          <p:cNvSpPr/>
          <p:nvPr/>
        </p:nvSpPr>
        <p:spPr>
          <a:xfrm>
            <a:off x="2470727" y="4851400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적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5757EE-8BDB-2997-2C77-16989C80CFDC}"/>
              </a:ext>
            </a:extLst>
          </p:cNvPr>
          <p:cNvSpPr/>
          <p:nvPr/>
        </p:nvSpPr>
        <p:spPr>
          <a:xfrm>
            <a:off x="3971636" y="4851400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B507E6-803C-773C-0E89-80A4D6AE486F}"/>
              </a:ext>
            </a:extLst>
          </p:cNvPr>
          <p:cNvSpPr/>
          <p:nvPr/>
        </p:nvSpPr>
        <p:spPr>
          <a:xfrm>
            <a:off x="5472545" y="4851400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DF15E2-7267-3714-42AC-831C6AB289B4}"/>
              </a:ext>
            </a:extLst>
          </p:cNvPr>
          <p:cNvSpPr/>
          <p:nvPr/>
        </p:nvSpPr>
        <p:spPr>
          <a:xfrm>
            <a:off x="6973454" y="4851400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자연 환경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4DCC32-4BD0-37E4-1F55-153168B5961D}"/>
              </a:ext>
            </a:extLst>
          </p:cNvPr>
          <p:cNvSpPr/>
          <p:nvPr/>
        </p:nvSpPr>
        <p:spPr>
          <a:xfrm>
            <a:off x="9975272" y="4851400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시스템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D92152-5832-895C-CA91-6C931D8443B1}"/>
              </a:ext>
            </a:extLst>
          </p:cNvPr>
          <p:cNvSpPr/>
          <p:nvPr/>
        </p:nvSpPr>
        <p:spPr>
          <a:xfrm>
            <a:off x="2470727" y="3710709"/>
            <a:ext cx="2747818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Non-Playable Entity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6A1086-C2F9-97E1-1188-560054BCDDEA}"/>
              </a:ext>
            </a:extLst>
          </p:cNvPr>
          <p:cNvSpPr/>
          <p:nvPr/>
        </p:nvSpPr>
        <p:spPr>
          <a:xfrm>
            <a:off x="969818" y="3710709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Playable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Entity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A43DC7-53E1-B04F-4445-95B99A03080F}"/>
              </a:ext>
            </a:extLst>
          </p:cNvPr>
          <p:cNvSpPr/>
          <p:nvPr/>
        </p:nvSpPr>
        <p:spPr>
          <a:xfrm>
            <a:off x="6973454" y="3710709"/>
            <a:ext cx="2747818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환경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A53B8C-6FE8-9F40-3526-0E04642A43E9}"/>
              </a:ext>
            </a:extLst>
          </p:cNvPr>
          <p:cNvSpPr/>
          <p:nvPr/>
        </p:nvSpPr>
        <p:spPr>
          <a:xfrm>
            <a:off x="8474363" y="4851400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인공 환경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A58431-8908-B680-843B-34BF61631CC1}"/>
              </a:ext>
            </a:extLst>
          </p:cNvPr>
          <p:cNvSpPr/>
          <p:nvPr/>
        </p:nvSpPr>
        <p:spPr>
          <a:xfrm>
            <a:off x="969817" y="2570017"/>
            <a:ext cx="4248727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Entity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F53621-B5B9-F98C-4540-A982B99D5118}"/>
              </a:ext>
            </a:extLst>
          </p:cNvPr>
          <p:cNvSpPr/>
          <p:nvPr/>
        </p:nvSpPr>
        <p:spPr>
          <a:xfrm>
            <a:off x="5472545" y="2570017"/>
            <a:ext cx="4248727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Non-Entity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A2BEDF-6AF7-5F90-8D6F-CC8A8CB1179E}"/>
              </a:ext>
            </a:extLst>
          </p:cNvPr>
          <p:cNvSpPr/>
          <p:nvPr/>
        </p:nvSpPr>
        <p:spPr>
          <a:xfrm>
            <a:off x="969817" y="1429326"/>
            <a:ext cx="8751455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6810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설계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A43DC7-53E1-B04F-4445-95B99A03080F}"/>
              </a:ext>
            </a:extLst>
          </p:cNvPr>
          <p:cNvSpPr/>
          <p:nvPr/>
        </p:nvSpPr>
        <p:spPr>
          <a:xfrm>
            <a:off x="3221182" y="3429000"/>
            <a:ext cx="2747818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개체 시스템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7D61DE-463E-8599-5B65-EB1783E73117}"/>
              </a:ext>
            </a:extLst>
          </p:cNvPr>
          <p:cNvSpPr/>
          <p:nvPr/>
        </p:nvSpPr>
        <p:spPr>
          <a:xfrm>
            <a:off x="6223000" y="3429000"/>
            <a:ext cx="2747818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전역 시스템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1736DE1-5CC9-48EC-C83B-C5CDFD79316D}"/>
              </a:ext>
            </a:extLst>
          </p:cNvPr>
          <p:cNvSpPr/>
          <p:nvPr/>
        </p:nvSpPr>
        <p:spPr>
          <a:xfrm>
            <a:off x="3221182" y="2316018"/>
            <a:ext cx="5749636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시스템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3756A6-6235-A128-161B-C13AF1310FF1}"/>
              </a:ext>
            </a:extLst>
          </p:cNvPr>
          <p:cNvSpPr txBox="1"/>
          <p:nvPr/>
        </p:nvSpPr>
        <p:spPr>
          <a:xfrm>
            <a:off x="4085176" y="4372705"/>
            <a:ext cx="1019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허기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체력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462CEE-BEE3-E9E4-A3AC-B83AA6A2E5B2}"/>
              </a:ext>
            </a:extLst>
          </p:cNvPr>
          <p:cNvSpPr txBox="1"/>
          <p:nvPr/>
        </p:nvSpPr>
        <p:spPr>
          <a:xfrm>
            <a:off x="7200009" y="4372705"/>
            <a:ext cx="793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2355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설계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1C0999-F9D5-001B-1B69-A0ED64E8024F}"/>
              </a:ext>
            </a:extLst>
          </p:cNvPr>
          <p:cNvSpPr/>
          <p:nvPr/>
        </p:nvSpPr>
        <p:spPr>
          <a:xfrm>
            <a:off x="3971637" y="3493654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98C4A0-8A74-8D2C-79C5-459A9D640244}"/>
              </a:ext>
            </a:extLst>
          </p:cNvPr>
          <p:cNvSpPr/>
          <p:nvPr/>
        </p:nvSpPr>
        <p:spPr>
          <a:xfrm>
            <a:off x="5472546" y="3493654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671843-6F2D-B90D-BD9D-2CFD354704BA}"/>
              </a:ext>
            </a:extLst>
          </p:cNvPr>
          <p:cNvSpPr/>
          <p:nvPr/>
        </p:nvSpPr>
        <p:spPr>
          <a:xfrm>
            <a:off x="6973455" y="3493654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24BDAA-3425-7B15-5891-5A37515F271F}"/>
              </a:ext>
            </a:extLst>
          </p:cNvPr>
          <p:cNvSpPr/>
          <p:nvPr/>
        </p:nvSpPr>
        <p:spPr>
          <a:xfrm>
            <a:off x="5472546" y="2352963"/>
            <a:ext cx="2747818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Non-Playable Entity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24946E-1B82-D633-0598-6E0AE9D62A42}"/>
              </a:ext>
            </a:extLst>
          </p:cNvPr>
          <p:cNvSpPr/>
          <p:nvPr/>
        </p:nvSpPr>
        <p:spPr>
          <a:xfrm>
            <a:off x="3971637" y="2352963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Playable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Entity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536308-4637-FE2E-604E-BF25B56058F5}"/>
              </a:ext>
            </a:extLst>
          </p:cNvPr>
          <p:cNvSpPr/>
          <p:nvPr/>
        </p:nvSpPr>
        <p:spPr>
          <a:xfrm>
            <a:off x="3971636" y="1212271"/>
            <a:ext cx="4248727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Entity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D09BA2-E4B7-9F54-7B02-076E715D9225}"/>
              </a:ext>
            </a:extLst>
          </p:cNvPr>
          <p:cNvSpPr txBox="1"/>
          <p:nvPr/>
        </p:nvSpPr>
        <p:spPr>
          <a:xfrm>
            <a:off x="3572721" y="5307175"/>
            <a:ext cx="5046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Q.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적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아군을 모두 클래스로 나눌 필요가 있을까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16510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설계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1C0999-F9D5-001B-1B69-A0ED64E8024F}"/>
              </a:ext>
            </a:extLst>
          </p:cNvPr>
          <p:cNvSpPr/>
          <p:nvPr/>
        </p:nvSpPr>
        <p:spPr>
          <a:xfrm>
            <a:off x="3971637" y="3493654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98C4A0-8A74-8D2C-79C5-459A9D640244}"/>
              </a:ext>
            </a:extLst>
          </p:cNvPr>
          <p:cNvSpPr/>
          <p:nvPr/>
        </p:nvSpPr>
        <p:spPr>
          <a:xfrm>
            <a:off x="5472546" y="3493654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671843-6F2D-B90D-BD9D-2CFD354704BA}"/>
              </a:ext>
            </a:extLst>
          </p:cNvPr>
          <p:cNvSpPr/>
          <p:nvPr/>
        </p:nvSpPr>
        <p:spPr>
          <a:xfrm>
            <a:off x="6973455" y="3493654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24BDAA-3425-7B15-5891-5A37515F271F}"/>
              </a:ext>
            </a:extLst>
          </p:cNvPr>
          <p:cNvSpPr/>
          <p:nvPr/>
        </p:nvSpPr>
        <p:spPr>
          <a:xfrm>
            <a:off x="5472546" y="2352963"/>
            <a:ext cx="2747818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Non-Playable Entity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24946E-1B82-D633-0598-6E0AE9D62A42}"/>
              </a:ext>
            </a:extLst>
          </p:cNvPr>
          <p:cNvSpPr/>
          <p:nvPr/>
        </p:nvSpPr>
        <p:spPr>
          <a:xfrm>
            <a:off x="3971637" y="2352963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Playable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Entity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536308-4637-FE2E-604E-BF25B56058F5}"/>
              </a:ext>
            </a:extLst>
          </p:cNvPr>
          <p:cNvSpPr/>
          <p:nvPr/>
        </p:nvSpPr>
        <p:spPr>
          <a:xfrm>
            <a:off x="3971636" y="1212271"/>
            <a:ext cx="4248727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Entity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D09BA2-E4B7-9F54-7B02-076E715D9225}"/>
              </a:ext>
            </a:extLst>
          </p:cNvPr>
          <p:cNvSpPr txBox="1"/>
          <p:nvPr/>
        </p:nvSpPr>
        <p:spPr>
          <a:xfrm>
            <a:off x="2057892" y="5307175"/>
            <a:ext cx="8076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Q. 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인벤토리가 있는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체력이 있는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공격할 수 있는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적과 아군은 모두 다른 클래스로 나눠야 할까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16786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설계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1C0999-F9D5-001B-1B69-A0ED64E8024F}"/>
              </a:ext>
            </a:extLst>
          </p:cNvPr>
          <p:cNvSpPr/>
          <p:nvPr/>
        </p:nvSpPr>
        <p:spPr>
          <a:xfrm>
            <a:off x="3971637" y="3355108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24BDAA-3425-7B15-5891-5A37515F271F}"/>
              </a:ext>
            </a:extLst>
          </p:cNvPr>
          <p:cNvSpPr/>
          <p:nvPr/>
        </p:nvSpPr>
        <p:spPr>
          <a:xfrm>
            <a:off x="5472546" y="2214417"/>
            <a:ext cx="2747818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Non-Playable Entity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24946E-1B82-D633-0598-6E0AE9D62A42}"/>
              </a:ext>
            </a:extLst>
          </p:cNvPr>
          <p:cNvSpPr/>
          <p:nvPr/>
        </p:nvSpPr>
        <p:spPr>
          <a:xfrm>
            <a:off x="3971637" y="2214417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Playable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Entity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536308-4637-FE2E-604E-BF25B56058F5}"/>
              </a:ext>
            </a:extLst>
          </p:cNvPr>
          <p:cNvSpPr/>
          <p:nvPr/>
        </p:nvSpPr>
        <p:spPr>
          <a:xfrm>
            <a:off x="3971636" y="1073725"/>
            <a:ext cx="4248727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Entity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D09BA2-E4B7-9F54-7B02-076E715D9225}"/>
              </a:ext>
            </a:extLst>
          </p:cNvPr>
          <p:cNvSpPr txBox="1"/>
          <p:nvPr/>
        </p:nvSpPr>
        <p:spPr>
          <a:xfrm>
            <a:off x="1251591" y="5033229"/>
            <a:ext cx="96888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NPE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PE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만 나누고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추가 기능은 컴포넌트로 분리하는 것은 좋은 설계 방법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많은 게임과 유니티 엔진에서도 컴포넌트를 자주 이용함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&lt;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&gt;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라는 컴포넌트가 따로 있으면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아무 엔티티에 인벤토리를 붙여서 인벤토리가 있는 엔티티를 만들 수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022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4A85EF-897C-C034-28EC-248AE7C4EF1F}"/>
              </a:ext>
            </a:extLst>
          </p:cNvPr>
          <p:cNvSpPr txBox="1"/>
          <p:nvPr/>
        </p:nvSpPr>
        <p:spPr>
          <a:xfrm>
            <a:off x="5630166" y="2082939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목차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881CC3-48D8-6F6A-019B-20B296EBE81F}"/>
              </a:ext>
            </a:extLst>
          </p:cNvPr>
          <p:cNvSpPr txBox="1"/>
          <p:nvPr/>
        </p:nvSpPr>
        <p:spPr>
          <a:xfrm>
            <a:off x="5711116" y="2933700"/>
            <a:ext cx="769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기획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2B4F8D-C37F-ED5E-3B40-8A7864CA1B1B}"/>
              </a:ext>
            </a:extLst>
          </p:cNvPr>
          <p:cNvSpPr txBox="1"/>
          <p:nvPr/>
        </p:nvSpPr>
        <p:spPr>
          <a:xfrm>
            <a:off x="5711115" y="3404771"/>
            <a:ext cx="769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설계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7B6E83-3E98-778A-3039-02832AB15799}"/>
              </a:ext>
            </a:extLst>
          </p:cNvPr>
          <p:cNvSpPr txBox="1"/>
          <p:nvPr/>
        </p:nvSpPr>
        <p:spPr>
          <a:xfrm>
            <a:off x="5711117" y="3875842"/>
            <a:ext cx="769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217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설계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D09BA2-E4B7-9F54-7B02-076E715D9225}"/>
              </a:ext>
            </a:extLst>
          </p:cNvPr>
          <p:cNvSpPr txBox="1"/>
          <p:nvPr/>
        </p:nvSpPr>
        <p:spPr>
          <a:xfrm>
            <a:off x="2608548" y="5398064"/>
            <a:ext cx="69749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엔티티가 아닌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단위의 컴포넌트가 있으면 환경과 아이템까지 적용할 수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&lt;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&gt;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 있는 아이템은 가방이 있을 수 있고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&lt;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&gt;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 있는 인공 환경은 창고가 있을 수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49C4725-500E-A5A4-446D-0B5726719CDF}"/>
              </a:ext>
            </a:extLst>
          </p:cNvPr>
          <p:cNvGrpSpPr/>
          <p:nvPr/>
        </p:nvGrpSpPr>
        <p:grpSpPr>
          <a:xfrm>
            <a:off x="1720272" y="688699"/>
            <a:ext cx="8751455" cy="4299528"/>
            <a:chOff x="1720272" y="873426"/>
            <a:chExt cx="8751455" cy="429952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2621ABC-06C3-9245-EDF5-C9E79D185275}"/>
                </a:ext>
              </a:extLst>
            </p:cNvPr>
            <p:cNvSpPr/>
            <p:nvPr/>
          </p:nvSpPr>
          <p:spPr>
            <a:xfrm>
              <a:off x="1720273" y="4295500"/>
              <a:ext cx="1246909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플레이어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6F64DB8-4DA8-40D7-351A-CE97CC309C7A}"/>
                </a:ext>
              </a:extLst>
            </p:cNvPr>
            <p:cNvSpPr/>
            <p:nvPr/>
          </p:nvSpPr>
          <p:spPr>
            <a:xfrm>
              <a:off x="3221182" y="4295500"/>
              <a:ext cx="1246909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적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AA137FC-D8CE-44DD-4D7E-4F2DDA40C1B8}"/>
                </a:ext>
              </a:extLst>
            </p:cNvPr>
            <p:cNvSpPr/>
            <p:nvPr/>
          </p:nvSpPr>
          <p:spPr>
            <a:xfrm>
              <a:off x="4722091" y="4295500"/>
              <a:ext cx="1246909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아군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739C0B9-51C0-B8EE-4922-C4B8F7E9E241}"/>
                </a:ext>
              </a:extLst>
            </p:cNvPr>
            <p:cNvSpPr/>
            <p:nvPr/>
          </p:nvSpPr>
          <p:spPr>
            <a:xfrm>
              <a:off x="6223000" y="4295500"/>
              <a:ext cx="1246909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아이템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3893B7D-505E-F95B-C8B9-1D3227A25A56}"/>
                </a:ext>
              </a:extLst>
            </p:cNvPr>
            <p:cNvSpPr/>
            <p:nvPr/>
          </p:nvSpPr>
          <p:spPr>
            <a:xfrm>
              <a:off x="7723909" y="4295500"/>
              <a:ext cx="1246909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자연 환경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33EB70D-DE59-7C48-FD26-E361C1C3FEB7}"/>
                </a:ext>
              </a:extLst>
            </p:cNvPr>
            <p:cNvSpPr/>
            <p:nvPr/>
          </p:nvSpPr>
          <p:spPr>
            <a:xfrm>
              <a:off x="3221182" y="3154809"/>
              <a:ext cx="2747818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Non-Playable Entity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F048BFB-DB75-7730-499F-47E55A5A4794}"/>
                </a:ext>
              </a:extLst>
            </p:cNvPr>
            <p:cNvSpPr/>
            <p:nvPr/>
          </p:nvSpPr>
          <p:spPr>
            <a:xfrm>
              <a:off x="1720273" y="3154809"/>
              <a:ext cx="1246909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Playable</a:t>
              </a:r>
            </a:p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Entity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4CD7E44-C996-3E5D-8221-2DAC57D26AE5}"/>
                </a:ext>
              </a:extLst>
            </p:cNvPr>
            <p:cNvSpPr/>
            <p:nvPr/>
          </p:nvSpPr>
          <p:spPr>
            <a:xfrm>
              <a:off x="7723909" y="3154809"/>
              <a:ext cx="2747818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환경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5A3E1E-4FDD-AFD9-7BFD-3A968E1D5F3A}"/>
                </a:ext>
              </a:extLst>
            </p:cNvPr>
            <p:cNvSpPr/>
            <p:nvPr/>
          </p:nvSpPr>
          <p:spPr>
            <a:xfrm>
              <a:off x="9224818" y="4295500"/>
              <a:ext cx="1246909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인공 환경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8D388A6-3ABA-AEFA-C667-61E14ECF14A2}"/>
                </a:ext>
              </a:extLst>
            </p:cNvPr>
            <p:cNvSpPr/>
            <p:nvPr/>
          </p:nvSpPr>
          <p:spPr>
            <a:xfrm>
              <a:off x="1720272" y="2014117"/>
              <a:ext cx="4248727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Entity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861F02-1B42-A538-DC99-427ED196608F}"/>
                </a:ext>
              </a:extLst>
            </p:cNvPr>
            <p:cNvSpPr/>
            <p:nvPr/>
          </p:nvSpPr>
          <p:spPr>
            <a:xfrm>
              <a:off x="6223000" y="2014117"/>
              <a:ext cx="4248727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Non-Entity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93509F6-8828-97A4-A58E-15B35B9F2E35}"/>
                </a:ext>
              </a:extLst>
            </p:cNvPr>
            <p:cNvSpPr/>
            <p:nvPr/>
          </p:nvSpPr>
          <p:spPr>
            <a:xfrm>
              <a:off x="1720272" y="873426"/>
              <a:ext cx="8751455" cy="87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Thing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1002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4225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설계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26F6AF-7F5D-685D-2C07-D7B2F9E52553}"/>
              </a:ext>
            </a:extLst>
          </p:cNvPr>
          <p:cNvSpPr/>
          <p:nvPr/>
        </p:nvSpPr>
        <p:spPr>
          <a:xfrm>
            <a:off x="1720273" y="3542736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Player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BEDBBF-B91E-99DF-B9EE-88E379F85380}"/>
              </a:ext>
            </a:extLst>
          </p:cNvPr>
          <p:cNvSpPr/>
          <p:nvPr/>
        </p:nvSpPr>
        <p:spPr>
          <a:xfrm>
            <a:off x="1720272" y="2402044"/>
            <a:ext cx="4248727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Entity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557C8B7-F09F-B3C7-4FE1-FAF9D5011BB0}"/>
              </a:ext>
            </a:extLst>
          </p:cNvPr>
          <p:cNvSpPr/>
          <p:nvPr/>
        </p:nvSpPr>
        <p:spPr>
          <a:xfrm>
            <a:off x="1720272" y="1261353"/>
            <a:ext cx="8751455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FE72D4-3B2C-C1A7-CF48-E99CFDB88197}"/>
              </a:ext>
            </a:extLst>
          </p:cNvPr>
          <p:cNvSpPr txBox="1"/>
          <p:nvPr/>
        </p:nvSpPr>
        <p:spPr>
          <a:xfrm>
            <a:off x="3760830" y="5310320"/>
            <a:ext cx="4670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오늘은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Thing/Entity/Player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중심으로 개발할 것임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8299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설계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26F6AF-7F5D-685D-2C07-D7B2F9E52553}"/>
              </a:ext>
            </a:extLst>
          </p:cNvPr>
          <p:cNvSpPr/>
          <p:nvPr/>
        </p:nvSpPr>
        <p:spPr>
          <a:xfrm>
            <a:off x="1720273" y="4059973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Player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BEDBBF-B91E-99DF-B9EE-88E379F85380}"/>
              </a:ext>
            </a:extLst>
          </p:cNvPr>
          <p:cNvSpPr/>
          <p:nvPr/>
        </p:nvSpPr>
        <p:spPr>
          <a:xfrm>
            <a:off x="1720272" y="2919281"/>
            <a:ext cx="4248727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Entity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557C8B7-F09F-B3C7-4FE1-FAF9D5011BB0}"/>
              </a:ext>
            </a:extLst>
          </p:cNvPr>
          <p:cNvSpPr/>
          <p:nvPr/>
        </p:nvSpPr>
        <p:spPr>
          <a:xfrm>
            <a:off x="1720272" y="1778590"/>
            <a:ext cx="8751455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FE72D4-3B2C-C1A7-CF48-E99CFDB88197}"/>
              </a:ext>
            </a:extLst>
          </p:cNvPr>
          <p:cNvSpPr txBox="1"/>
          <p:nvPr/>
        </p:nvSpPr>
        <p:spPr>
          <a:xfrm>
            <a:off x="7196920" y="2750004"/>
            <a:ext cx="3274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ThingComp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가질 수 있음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리스트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4F185F-8A4D-EBEC-E9FD-952831BE03D9}"/>
              </a:ext>
            </a:extLst>
          </p:cNvPr>
          <p:cNvSpPr txBox="1"/>
          <p:nvPr/>
        </p:nvSpPr>
        <p:spPr>
          <a:xfrm>
            <a:off x="4431399" y="3890695"/>
            <a:ext cx="1537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인공지능이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B31ED4-43C4-998F-DC71-8835DB3E3479}"/>
              </a:ext>
            </a:extLst>
          </p:cNvPr>
          <p:cNvSpPr txBox="1"/>
          <p:nvPr/>
        </p:nvSpPr>
        <p:spPr>
          <a:xfrm>
            <a:off x="1616605" y="5031388"/>
            <a:ext cx="1454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직접 조작 가능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9734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설계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26F6AF-7F5D-685D-2C07-D7B2F9E52553}"/>
              </a:ext>
            </a:extLst>
          </p:cNvPr>
          <p:cNvSpPr/>
          <p:nvPr/>
        </p:nvSpPr>
        <p:spPr>
          <a:xfrm>
            <a:off x="1720273" y="3699755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Player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BEDBBF-B91E-99DF-B9EE-88E379F85380}"/>
              </a:ext>
            </a:extLst>
          </p:cNvPr>
          <p:cNvSpPr/>
          <p:nvPr/>
        </p:nvSpPr>
        <p:spPr>
          <a:xfrm>
            <a:off x="1720272" y="2559063"/>
            <a:ext cx="4248727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Entity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557C8B7-F09F-B3C7-4FE1-FAF9D5011BB0}"/>
              </a:ext>
            </a:extLst>
          </p:cNvPr>
          <p:cNvSpPr/>
          <p:nvPr/>
        </p:nvSpPr>
        <p:spPr>
          <a:xfrm>
            <a:off x="1720272" y="1418372"/>
            <a:ext cx="8751455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FE72D4-3B2C-C1A7-CF48-E99CFDB88197}"/>
              </a:ext>
            </a:extLst>
          </p:cNvPr>
          <p:cNvSpPr txBox="1"/>
          <p:nvPr/>
        </p:nvSpPr>
        <p:spPr>
          <a:xfrm>
            <a:off x="7196920" y="2389786"/>
            <a:ext cx="3274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ThingComp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가질 수 있음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리스트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4F185F-8A4D-EBEC-E9FD-952831BE03D9}"/>
              </a:ext>
            </a:extLst>
          </p:cNvPr>
          <p:cNvSpPr txBox="1"/>
          <p:nvPr/>
        </p:nvSpPr>
        <p:spPr>
          <a:xfrm>
            <a:off x="4431399" y="3530477"/>
            <a:ext cx="1537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인공지능이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B31ED4-43C4-998F-DC71-8835DB3E3479}"/>
              </a:ext>
            </a:extLst>
          </p:cNvPr>
          <p:cNvSpPr txBox="1"/>
          <p:nvPr/>
        </p:nvSpPr>
        <p:spPr>
          <a:xfrm>
            <a:off x="1616605" y="4671170"/>
            <a:ext cx="1454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직접 조작 가능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58438A-723B-686A-BFFB-7608A7FD87D6}"/>
              </a:ext>
            </a:extLst>
          </p:cNvPr>
          <p:cNvSpPr/>
          <p:nvPr/>
        </p:nvSpPr>
        <p:spPr>
          <a:xfrm>
            <a:off x="7196920" y="2840566"/>
            <a:ext cx="3274810" cy="595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ThingComp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297878-424C-CCD7-78A9-AC9F6CC31FC4}"/>
              </a:ext>
            </a:extLst>
          </p:cNvPr>
          <p:cNvSpPr/>
          <p:nvPr/>
        </p:nvSpPr>
        <p:spPr>
          <a:xfrm>
            <a:off x="7196920" y="3641437"/>
            <a:ext cx="1642280" cy="450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InvComp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A337D8-57F4-3E04-701A-7A37DF9B44E7}"/>
              </a:ext>
            </a:extLst>
          </p:cNvPr>
          <p:cNvSpPr/>
          <p:nvPr/>
        </p:nvSpPr>
        <p:spPr>
          <a:xfrm>
            <a:off x="7196920" y="4296630"/>
            <a:ext cx="1642280" cy="450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HealthComp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1E373F-06C9-9A66-C12E-4E2CBA5003C3}"/>
              </a:ext>
            </a:extLst>
          </p:cNvPr>
          <p:cNvSpPr/>
          <p:nvPr/>
        </p:nvSpPr>
        <p:spPr>
          <a:xfrm>
            <a:off x="7196920" y="4951823"/>
            <a:ext cx="1642280" cy="450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NeedComp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248CB3-20E3-2AE6-5230-46354353B62D}"/>
              </a:ext>
            </a:extLst>
          </p:cNvPr>
          <p:cNvSpPr txBox="1"/>
          <p:nvPr/>
        </p:nvSpPr>
        <p:spPr>
          <a:xfrm>
            <a:off x="8916875" y="4352489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개체 시스템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7CF149-1F83-7B32-8E7A-84C0CA8B3955}"/>
              </a:ext>
            </a:extLst>
          </p:cNvPr>
          <p:cNvSpPr txBox="1"/>
          <p:nvPr/>
        </p:nvSpPr>
        <p:spPr>
          <a:xfrm>
            <a:off x="8916875" y="5038026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개체 시스템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9667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설계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26F6AF-7F5D-685D-2C07-D7B2F9E52553}"/>
              </a:ext>
            </a:extLst>
          </p:cNvPr>
          <p:cNvSpPr/>
          <p:nvPr/>
        </p:nvSpPr>
        <p:spPr>
          <a:xfrm>
            <a:off x="1720273" y="4364773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Player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BEDBBF-B91E-99DF-B9EE-88E379F85380}"/>
              </a:ext>
            </a:extLst>
          </p:cNvPr>
          <p:cNvSpPr/>
          <p:nvPr/>
        </p:nvSpPr>
        <p:spPr>
          <a:xfrm>
            <a:off x="1720272" y="3224081"/>
            <a:ext cx="4248727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Entity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557C8B7-F09F-B3C7-4FE1-FAF9D5011BB0}"/>
              </a:ext>
            </a:extLst>
          </p:cNvPr>
          <p:cNvSpPr/>
          <p:nvPr/>
        </p:nvSpPr>
        <p:spPr>
          <a:xfrm>
            <a:off x="1720272" y="2083390"/>
            <a:ext cx="8751455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FE72D4-3B2C-C1A7-CF48-E99CFDB88197}"/>
              </a:ext>
            </a:extLst>
          </p:cNvPr>
          <p:cNvSpPr txBox="1"/>
          <p:nvPr/>
        </p:nvSpPr>
        <p:spPr>
          <a:xfrm>
            <a:off x="7196920" y="3054804"/>
            <a:ext cx="3274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ThingComp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가질 수 있음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리스트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4F185F-8A4D-EBEC-E9FD-952831BE03D9}"/>
              </a:ext>
            </a:extLst>
          </p:cNvPr>
          <p:cNvSpPr txBox="1"/>
          <p:nvPr/>
        </p:nvSpPr>
        <p:spPr>
          <a:xfrm>
            <a:off x="4431399" y="4195495"/>
            <a:ext cx="1537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인공지능이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B31ED4-43C4-998F-DC71-8835DB3E3479}"/>
              </a:ext>
            </a:extLst>
          </p:cNvPr>
          <p:cNvSpPr txBox="1"/>
          <p:nvPr/>
        </p:nvSpPr>
        <p:spPr>
          <a:xfrm>
            <a:off x="1616605" y="5336188"/>
            <a:ext cx="1454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직접 조작 가능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58438A-723B-686A-BFFB-7608A7FD87D6}"/>
              </a:ext>
            </a:extLst>
          </p:cNvPr>
          <p:cNvSpPr/>
          <p:nvPr/>
        </p:nvSpPr>
        <p:spPr>
          <a:xfrm>
            <a:off x="7196920" y="3505584"/>
            <a:ext cx="3274810" cy="595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ThingComp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297878-424C-CCD7-78A9-AC9F6CC31FC4}"/>
              </a:ext>
            </a:extLst>
          </p:cNvPr>
          <p:cNvSpPr/>
          <p:nvPr/>
        </p:nvSpPr>
        <p:spPr>
          <a:xfrm>
            <a:off x="7196920" y="4306455"/>
            <a:ext cx="1642280" cy="450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InvComp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A337D8-57F4-3E04-701A-7A37DF9B44E7}"/>
              </a:ext>
            </a:extLst>
          </p:cNvPr>
          <p:cNvSpPr/>
          <p:nvPr/>
        </p:nvSpPr>
        <p:spPr>
          <a:xfrm>
            <a:off x="7196920" y="4961648"/>
            <a:ext cx="1642280" cy="450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HealthComp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1E373F-06C9-9A66-C12E-4E2CBA5003C3}"/>
              </a:ext>
            </a:extLst>
          </p:cNvPr>
          <p:cNvSpPr/>
          <p:nvPr/>
        </p:nvSpPr>
        <p:spPr>
          <a:xfrm>
            <a:off x="7196920" y="5616841"/>
            <a:ext cx="1642280" cy="450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NeedComp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248CB3-20E3-2AE6-5230-46354353B62D}"/>
              </a:ext>
            </a:extLst>
          </p:cNvPr>
          <p:cNvSpPr txBox="1"/>
          <p:nvPr/>
        </p:nvSpPr>
        <p:spPr>
          <a:xfrm>
            <a:off x="8916875" y="5017507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개체 시스템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7CF149-1F83-7B32-8E7A-84C0CA8B3955}"/>
              </a:ext>
            </a:extLst>
          </p:cNvPr>
          <p:cNvSpPr txBox="1"/>
          <p:nvPr/>
        </p:nvSpPr>
        <p:spPr>
          <a:xfrm>
            <a:off x="8916875" y="5703044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개체 시스템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7A5E75-ED1F-1337-73F5-609E318920DE}"/>
              </a:ext>
            </a:extLst>
          </p:cNvPr>
          <p:cNvSpPr/>
          <p:nvPr/>
        </p:nvSpPr>
        <p:spPr>
          <a:xfrm>
            <a:off x="1720272" y="1371183"/>
            <a:ext cx="1642280" cy="450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ThingSystem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FFBD1A-8030-A480-50D6-9C5CEE5609D8}"/>
              </a:ext>
            </a:extLst>
          </p:cNvPr>
          <p:cNvSpPr txBox="1"/>
          <p:nvPr/>
        </p:nvSpPr>
        <p:spPr>
          <a:xfrm>
            <a:off x="3502940" y="1427042"/>
            <a:ext cx="6123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전체 목록을 관리하고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조건을 만족하는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찾아내는 기능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6319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4887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A4C92B-F8EE-75A3-3008-E2271E14D6BA}"/>
              </a:ext>
            </a:extLst>
          </p:cNvPr>
          <p:cNvSpPr txBox="1"/>
          <p:nvPr/>
        </p:nvSpPr>
        <p:spPr>
          <a:xfrm>
            <a:off x="4845542" y="3167390"/>
            <a:ext cx="2501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Unity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여세요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4175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27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기획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2050" name="Picture 2" descr="돈스타브 (투게더) 트친소 봇 (@dont_stave_f) / X">
            <a:extLst>
              <a:ext uri="{FF2B5EF4-FFF2-40B4-BE49-F238E27FC236}">
                <a16:creationId xmlns:a16="http://schemas.microsoft.com/office/drawing/2014/main" id="{2B0C5B36-C916-150E-B2EF-BBDC76D69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812" y="1177556"/>
            <a:ext cx="6564375" cy="365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5685D3-ED12-605D-7045-61326EF2B7D7}"/>
              </a:ext>
            </a:extLst>
          </p:cNvPr>
          <p:cNvSpPr txBox="1"/>
          <p:nvPr/>
        </p:nvSpPr>
        <p:spPr>
          <a:xfrm>
            <a:off x="5004998" y="5455751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최종 목표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기획의 대상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209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기획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B20F1-5146-F645-D948-58EB34AF9423}"/>
              </a:ext>
            </a:extLst>
          </p:cNvPr>
          <p:cNvSpPr txBox="1"/>
          <p:nvPr/>
        </p:nvSpPr>
        <p:spPr>
          <a:xfrm>
            <a:off x="5205371" y="2082939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기획 요소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62200-DFEB-F57D-00DA-6C2CB55B25FF}"/>
              </a:ext>
            </a:extLst>
          </p:cNvPr>
          <p:cNvSpPr txBox="1"/>
          <p:nvPr/>
        </p:nvSpPr>
        <p:spPr>
          <a:xfrm>
            <a:off x="5525168" y="2933700"/>
            <a:ext cx="1141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3209D2-8E47-A5AE-F98F-4825DF788613}"/>
              </a:ext>
            </a:extLst>
          </p:cNvPr>
          <p:cNvSpPr txBox="1"/>
          <p:nvPr/>
        </p:nvSpPr>
        <p:spPr>
          <a:xfrm>
            <a:off x="5711115" y="3404771"/>
            <a:ext cx="769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환경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DAF95-6490-38B9-C6AF-494BCF76B9AA}"/>
              </a:ext>
            </a:extLst>
          </p:cNvPr>
          <p:cNvSpPr txBox="1"/>
          <p:nvPr/>
        </p:nvSpPr>
        <p:spPr>
          <a:xfrm>
            <a:off x="5618143" y="4346913"/>
            <a:ext cx="955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시스템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6168EF-8BEF-02D9-B3F9-56D8A4C11DD3}"/>
              </a:ext>
            </a:extLst>
          </p:cNvPr>
          <p:cNvSpPr txBox="1"/>
          <p:nvPr/>
        </p:nvSpPr>
        <p:spPr>
          <a:xfrm>
            <a:off x="5499521" y="3875842"/>
            <a:ext cx="1192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적과 아군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23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기획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B20F1-5146-F645-D948-58EB34AF9423}"/>
              </a:ext>
            </a:extLst>
          </p:cNvPr>
          <p:cNvSpPr txBox="1"/>
          <p:nvPr/>
        </p:nvSpPr>
        <p:spPr>
          <a:xfrm>
            <a:off x="5256667" y="2082939"/>
            <a:ext cx="1678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62200-DFEB-F57D-00DA-6C2CB55B25FF}"/>
              </a:ext>
            </a:extLst>
          </p:cNvPr>
          <p:cNvSpPr txBox="1"/>
          <p:nvPr/>
        </p:nvSpPr>
        <p:spPr>
          <a:xfrm>
            <a:off x="4668371" y="2933700"/>
            <a:ext cx="28552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키보드와 마우스로 조작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허기와 체력 수치를 가지고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인벤토리를 가지고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공격할 수 있음</a:t>
            </a:r>
            <a:b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</a:b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건설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채굴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조합 등을 할 수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엔티티의 일종</a:t>
            </a:r>
            <a:endParaRPr lang="en-US" altLang="ko-KR" sz="16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543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기획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B20F1-5146-F645-D948-58EB34AF9423}"/>
              </a:ext>
            </a:extLst>
          </p:cNvPr>
          <p:cNvSpPr txBox="1"/>
          <p:nvPr/>
        </p:nvSpPr>
        <p:spPr>
          <a:xfrm>
            <a:off x="5630167" y="2313848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환경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62200-DFEB-F57D-00DA-6C2CB55B25FF}"/>
              </a:ext>
            </a:extLst>
          </p:cNvPr>
          <p:cNvSpPr txBox="1"/>
          <p:nvPr/>
        </p:nvSpPr>
        <p:spPr>
          <a:xfrm>
            <a:off x="4448764" y="3164609"/>
            <a:ext cx="32944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돌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나무 등 자연 환경을 포함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건축물 등 인공 환경을 포함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환경은 길 찾기 등에 영향을 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엔티티는 환경과 상호작용할 수 있음</a:t>
            </a:r>
            <a:endParaRPr lang="en-US" altLang="ko-KR" sz="16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89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기획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B20F1-5146-F645-D948-58EB34AF9423}"/>
              </a:ext>
            </a:extLst>
          </p:cNvPr>
          <p:cNvSpPr txBox="1"/>
          <p:nvPr/>
        </p:nvSpPr>
        <p:spPr>
          <a:xfrm>
            <a:off x="5205372" y="2082939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적과 아군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62200-DFEB-F57D-00DA-6C2CB55B25FF}"/>
              </a:ext>
            </a:extLst>
          </p:cNvPr>
          <p:cNvSpPr txBox="1"/>
          <p:nvPr/>
        </p:nvSpPr>
        <p:spPr>
          <a:xfrm>
            <a:off x="3747450" y="2933700"/>
            <a:ext cx="46971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환경과 상호작용할 수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필요에 따라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상태가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필요에 따라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환경과 상호작용할 수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필요에 따라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엔티티와 상호작용할 수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자동으로 행동을 선택하고 실행하는 인공지능이 있음</a:t>
            </a:r>
            <a:endParaRPr lang="en-US" altLang="ko-KR" sz="16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엔티티의 일종</a:t>
            </a:r>
            <a:endParaRPr lang="en-US" altLang="ko-KR" sz="16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0975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기획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B20F1-5146-F645-D948-58EB34AF9423}"/>
              </a:ext>
            </a:extLst>
          </p:cNvPr>
          <p:cNvSpPr txBox="1"/>
          <p:nvPr/>
        </p:nvSpPr>
        <p:spPr>
          <a:xfrm>
            <a:off x="5443417" y="1695011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시스템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62200-DFEB-F57D-00DA-6C2CB55B25FF}"/>
              </a:ext>
            </a:extLst>
          </p:cNvPr>
          <p:cNvSpPr txBox="1"/>
          <p:nvPr/>
        </p:nvSpPr>
        <p:spPr>
          <a:xfrm>
            <a:off x="3759475" y="2545772"/>
            <a:ext cx="467307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-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건설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-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조합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-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조련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-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전투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-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채집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-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치료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등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..</a:t>
            </a: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수업에서는 일부 시스템만을 개발할 예정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개인 추가 기능으로 더 많은 시스템을 추가할 수 있음</a:t>
            </a:r>
            <a:endParaRPr lang="en-US" altLang="ko-KR" sz="16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8060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528</Words>
  <Application>Microsoft Office PowerPoint</Application>
  <PresentationFormat>와이드스크린</PresentationFormat>
  <Paragraphs>202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나눔스퀘어OTF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이우령</dc:creator>
  <cp:lastModifiedBy>이우령</cp:lastModifiedBy>
  <cp:revision>116</cp:revision>
  <dcterms:created xsi:type="dcterms:W3CDTF">2024-05-21T03:02:57Z</dcterms:created>
  <dcterms:modified xsi:type="dcterms:W3CDTF">2024-05-21T05:12:41Z</dcterms:modified>
</cp:coreProperties>
</file>