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674798" y="3429000"/>
            <a:ext cx="7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1417531" y="4869871"/>
            <a:ext cx="9356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작동하는 시점에서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smelting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해당하는 모든 레시피를 확인해서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 아이템에 해당하는 레시피가 있다면 그에 해당하는 값을 바탕으로 동작함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구워지기 위해서는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틱이 필요하고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경험치는 생산하지 않으며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결과로는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sky_stone_block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 생성된다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8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6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2895109" y="2553994"/>
            <a:ext cx="6401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JavaScript Object Notation (JSON)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551121" y="3512128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자바스크립트의 오브젝트 문법으로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확장자를 사용함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3523673" y="857310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1881155" y="5091546"/>
            <a:ext cx="8429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크게 오브젝트와 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정수와 문자열과 같은 값으로 구성할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오브젝트는 중괄호로 표현되며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중괄호 안에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형태로 다른 값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리스트를 저장함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예시는 오브젝트를 이용하여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4860636" y="1494619"/>
            <a:ext cx="2470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139168" y="4380346"/>
            <a:ext cx="5913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리스트는 중괄호 안에 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값을 넣어서 표현함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오브젝트와 다른 점은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만을 가지고 있다는 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이 단순한 문법을 바탕으로 데이터를 표현하므로 쉽고 간편함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0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2638136" y="1305111"/>
            <a:ext cx="6915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"craft"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"materials"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"stone_sword"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046206" y="5017655"/>
            <a:ext cx="609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실습에서는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읽어서 레시피 데이터를 저장하여 사용할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나중에 필요에 따라 다양한 타입의 레시피를 추가할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406500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618142" y="3257261"/>
            <a:ext cx="955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655011" y="372833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630177" y="2553994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871966" y="3512128"/>
            <a:ext cx="844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비롯한 자원과 도구를 소비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재활용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새로운 자원 또는 도구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스킬 등을 만드는 과정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474175" y="438034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단순한 조합은 특정 아이템을 특정 개수로 조합하는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슬롯을 사용하는 게임도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아닌 게임도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 descr="직사각형, 스크린샷, 사각형, 창문이(가) 표시된 사진&#10;&#10;자동 생성된 설명">
            <a:extLst>
              <a:ext uri="{FF2B5EF4-FFF2-40B4-BE49-F238E27FC236}">
                <a16:creationId xmlns:a16="http://schemas.microsoft.com/office/drawing/2014/main" id="{450B64F9-112B-31EC-80EC-1C73FD6C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1" y="1853841"/>
            <a:ext cx="3150318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4294918" y="43803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자원과 함께 시간을 소비하는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조합법에는 카테고리가 존재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 descr="텍스트, 직사각형, 스크린샷, 잭이(가) 표시된 사진&#10;&#10;자동 생성된 설명">
            <a:extLst>
              <a:ext uri="{FF2B5EF4-FFF2-40B4-BE49-F238E27FC236}">
                <a16:creationId xmlns:a16="http://schemas.microsoft.com/office/drawing/2014/main" id="{33DD2B05-D95F-4242-80C6-5DB0E89C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39" y="1853841"/>
            <a:ext cx="2286521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149579" y="4777509"/>
            <a:ext cx="5892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복잡한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말고도 다른 자원이나 도구를 필요로할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역시 다른 카테고리의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2" name="Picture 4" descr="사움크래프트 NEI 플러그인(Thaumcraft NEI Plugin) - 사움 조합법을 NEI로 보자 - 한마포">
            <a:extLst>
              <a:ext uri="{FF2B5EF4-FFF2-40B4-BE49-F238E27FC236}">
                <a16:creationId xmlns:a16="http://schemas.microsoft.com/office/drawing/2014/main" id="{17B00A58-4073-86A2-ED59-408601BF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44229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2095546" y="4906816"/>
            <a:ext cx="8000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레시피는 종류마다 한 클래스로 만들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정보만 담으면 될 뿐이지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추가적인 기능을 나타낼 필요가 없기 때문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그래서 이전의 아이템과 비슷하게 레시피에 대한 데이터를 따로 저장하여 표현하는 경우가 많음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819563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</p:spTree>
    <p:extLst>
      <p:ext uri="{BB962C8B-B14F-4D97-AF65-F5344CB8AC3E}">
        <p14:creationId xmlns:p14="http://schemas.microsoft.com/office/powerpoint/2010/main" val="17794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3329870" y="4906816"/>
            <a:ext cx="5532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화로는 자신이 할 수 있는 모든 레시피를 가지고 있을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가능한 레시피의 카테고리만 있으면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smelting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9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680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나눔고딕OTF Light</vt:lpstr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721</cp:revision>
  <dcterms:created xsi:type="dcterms:W3CDTF">2024-05-21T03:02:57Z</dcterms:created>
  <dcterms:modified xsi:type="dcterms:W3CDTF">2024-06-02T15:08:07Z</dcterms:modified>
</cp:coreProperties>
</file>