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7251605" y="3429000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59BFAC-4D5A-AF4D-337C-A4A9E01C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423707"/>
            <a:ext cx="89166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8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4729282" y="2082939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진행 방식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4512872" y="2933700"/>
            <a:ext cx="316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이론과 실습의 병행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약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3:7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4306887" y="3404771"/>
            <a:ext cx="3578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기간동안 하나의 프로젝트를 개발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B6E83-3E98-778A-3039-02832AB15799}"/>
              </a:ext>
            </a:extLst>
          </p:cNvPr>
          <p:cNvSpPr txBox="1"/>
          <p:nvPr/>
        </p:nvSpPr>
        <p:spPr>
          <a:xfrm>
            <a:off x="4018349" y="3875842"/>
            <a:ext cx="4155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프로젝트에 대한 개인 추가 기능 개발 및 발표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F0498-777E-CD36-E0B1-4EA059B72625}"/>
              </a:ext>
            </a:extLst>
          </p:cNvPr>
          <p:cNvSpPr txBox="1"/>
          <p:nvPr/>
        </p:nvSpPr>
        <p:spPr>
          <a:xfrm>
            <a:off x="85725" y="15240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4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3F3150-B6B2-48FF-FCD6-5A4257D43062}"/>
              </a:ext>
            </a:extLst>
          </p:cNvPr>
          <p:cNvSpPr/>
          <p:nvPr/>
        </p:nvSpPr>
        <p:spPr>
          <a:xfrm>
            <a:off x="2995612" y="177164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9AE68-5D1D-6796-B029-8A8875A1D775}"/>
              </a:ext>
            </a:extLst>
          </p:cNvPr>
          <p:cNvSpPr/>
          <p:nvPr/>
        </p:nvSpPr>
        <p:spPr>
          <a:xfrm>
            <a:off x="3881437" y="177164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B11E9-2887-7C42-296A-A775ACED0BF4}"/>
              </a:ext>
            </a:extLst>
          </p:cNvPr>
          <p:cNvSpPr/>
          <p:nvPr/>
        </p:nvSpPr>
        <p:spPr>
          <a:xfrm>
            <a:off x="4767262" y="1771649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62129-D9F1-8139-86CC-0875D4D50FA4}"/>
              </a:ext>
            </a:extLst>
          </p:cNvPr>
          <p:cNvSpPr/>
          <p:nvPr/>
        </p:nvSpPr>
        <p:spPr>
          <a:xfrm>
            <a:off x="5653087" y="177164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C3CD5-4EAE-892C-414F-6708BC4AE752}"/>
              </a:ext>
            </a:extLst>
          </p:cNvPr>
          <p:cNvSpPr/>
          <p:nvPr/>
        </p:nvSpPr>
        <p:spPr>
          <a:xfrm>
            <a:off x="6538912" y="1771648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EF26-47B0-F201-3B87-3E21B4324EEF}"/>
              </a:ext>
            </a:extLst>
          </p:cNvPr>
          <p:cNvSpPr/>
          <p:nvPr/>
        </p:nvSpPr>
        <p:spPr>
          <a:xfrm>
            <a:off x="7424737" y="1771647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41EC6E-8FC4-52F0-05AA-98961BB1D101}"/>
              </a:ext>
            </a:extLst>
          </p:cNvPr>
          <p:cNvSpPr/>
          <p:nvPr/>
        </p:nvSpPr>
        <p:spPr>
          <a:xfrm>
            <a:off x="8310562" y="1771646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6DAE27-F8B6-2A9E-241F-7D70A13A0AAF}"/>
              </a:ext>
            </a:extLst>
          </p:cNvPr>
          <p:cNvSpPr/>
          <p:nvPr/>
        </p:nvSpPr>
        <p:spPr>
          <a:xfrm>
            <a:off x="2995612" y="2657474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26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CE90A9-312E-6E9C-7E21-C31B75EF8787}"/>
              </a:ext>
            </a:extLst>
          </p:cNvPr>
          <p:cNvSpPr/>
          <p:nvPr/>
        </p:nvSpPr>
        <p:spPr>
          <a:xfrm>
            <a:off x="3881437" y="2657474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27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F0048A-B211-8FD9-6E6B-418F9B6184F9}"/>
              </a:ext>
            </a:extLst>
          </p:cNvPr>
          <p:cNvSpPr/>
          <p:nvPr/>
        </p:nvSpPr>
        <p:spPr>
          <a:xfrm>
            <a:off x="4767262" y="2657474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28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3F20D9-12B9-D0D2-A762-3CA75DB21493}"/>
              </a:ext>
            </a:extLst>
          </p:cNvPr>
          <p:cNvSpPr/>
          <p:nvPr/>
        </p:nvSpPr>
        <p:spPr>
          <a:xfrm>
            <a:off x="5653087" y="2657474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29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AC51DD-A1CE-88A3-0950-6F62FF718178}"/>
              </a:ext>
            </a:extLst>
          </p:cNvPr>
          <p:cNvSpPr/>
          <p:nvPr/>
        </p:nvSpPr>
        <p:spPr>
          <a:xfrm>
            <a:off x="6538912" y="2657473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30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8837CC-6DE9-FA66-4FE2-679692D1254B}"/>
              </a:ext>
            </a:extLst>
          </p:cNvPr>
          <p:cNvSpPr/>
          <p:nvPr/>
        </p:nvSpPr>
        <p:spPr>
          <a:xfrm>
            <a:off x="7424737" y="2657472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80012F-1445-276D-5D1A-EA8133AAEAD3}"/>
              </a:ext>
            </a:extLst>
          </p:cNvPr>
          <p:cNvSpPr/>
          <p:nvPr/>
        </p:nvSpPr>
        <p:spPr>
          <a:xfrm>
            <a:off x="8310562" y="2657471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F5E96A-8818-7F81-13A8-FF77E1BAA9C3}"/>
              </a:ext>
            </a:extLst>
          </p:cNvPr>
          <p:cNvSpPr/>
          <p:nvPr/>
        </p:nvSpPr>
        <p:spPr>
          <a:xfrm>
            <a:off x="2995612" y="354329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1084F-BB93-C96D-A387-BC6C6AA1ABB2}"/>
              </a:ext>
            </a:extLst>
          </p:cNvPr>
          <p:cNvSpPr/>
          <p:nvPr/>
        </p:nvSpPr>
        <p:spPr>
          <a:xfrm>
            <a:off x="3881437" y="3543299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F3B76B-1F59-D577-F276-883B002244F2}"/>
              </a:ext>
            </a:extLst>
          </p:cNvPr>
          <p:cNvSpPr/>
          <p:nvPr/>
        </p:nvSpPr>
        <p:spPr>
          <a:xfrm>
            <a:off x="4767262" y="3543299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757570-5953-FCD9-A2FC-992EFF0820CA}"/>
              </a:ext>
            </a:extLst>
          </p:cNvPr>
          <p:cNvSpPr/>
          <p:nvPr/>
        </p:nvSpPr>
        <p:spPr>
          <a:xfrm>
            <a:off x="5653087" y="3543299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8BF9F9-5342-007F-6D03-CB8EDB573A9A}"/>
              </a:ext>
            </a:extLst>
          </p:cNvPr>
          <p:cNvSpPr/>
          <p:nvPr/>
        </p:nvSpPr>
        <p:spPr>
          <a:xfrm>
            <a:off x="6538912" y="3543298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6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114520-D6A7-692C-8D70-8736147C77E0}"/>
              </a:ext>
            </a:extLst>
          </p:cNvPr>
          <p:cNvSpPr/>
          <p:nvPr/>
        </p:nvSpPr>
        <p:spPr>
          <a:xfrm>
            <a:off x="7424737" y="3543297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1BD102-C011-1BE1-73EA-A418A3337DC1}"/>
              </a:ext>
            </a:extLst>
          </p:cNvPr>
          <p:cNvSpPr/>
          <p:nvPr/>
        </p:nvSpPr>
        <p:spPr>
          <a:xfrm>
            <a:off x="8310562" y="3543296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8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F98234-73AD-B0A8-300E-B69A6D86E33B}"/>
              </a:ext>
            </a:extLst>
          </p:cNvPr>
          <p:cNvSpPr/>
          <p:nvPr/>
        </p:nvSpPr>
        <p:spPr>
          <a:xfrm>
            <a:off x="2995612" y="4429123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F33B7A-E020-8C90-38CC-8F40563D0C63}"/>
              </a:ext>
            </a:extLst>
          </p:cNvPr>
          <p:cNvSpPr/>
          <p:nvPr/>
        </p:nvSpPr>
        <p:spPr>
          <a:xfrm>
            <a:off x="3881437" y="4429123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442D39-7BFC-D2CF-44EA-F8A2A7C3E71B}"/>
              </a:ext>
            </a:extLst>
          </p:cNvPr>
          <p:cNvSpPr/>
          <p:nvPr/>
        </p:nvSpPr>
        <p:spPr>
          <a:xfrm>
            <a:off x="4767262" y="4429123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073E8-F2EE-0280-9A62-69A4D8130C3B}"/>
              </a:ext>
            </a:extLst>
          </p:cNvPr>
          <p:cNvSpPr/>
          <p:nvPr/>
        </p:nvSpPr>
        <p:spPr>
          <a:xfrm>
            <a:off x="5653087" y="4429123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B3C30A-76B5-ED49-E2E3-E4E620FDF359}"/>
              </a:ext>
            </a:extLst>
          </p:cNvPr>
          <p:cNvSpPr/>
          <p:nvPr/>
        </p:nvSpPr>
        <p:spPr>
          <a:xfrm>
            <a:off x="6538912" y="4429122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13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B9140F-750F-2C7E-232B-F345AFEB0356}"/>
              </a:ext>
            </a:extLst>
          </p:cNvPr>
          <p:cNvSpPr/>
          <p:nvPr/>
        </p:nvSpPr>
        <p:spPr>
          <a:xfrm>
            <a:off x="7424737" y="4429121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14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B9175C-9E1C-7EEE-CEE8-B40718E8ECEE}"/>
              </a:ext>
            </a:extLst>
          </p:cNvPr>
          <p:cNvSpPr/>
          <p:nvPr/>
        </p:nvSpPr>
        <p:spPr>
          <a:xfrm>
            <a:off x="8310562" y="4429120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BF51E9-6DB3-982F-A0B0-E657C626CC6E}"/>
              </a:ext>
            </a:extLst>
          </p:cNvPr>
          <p:cNvSpPr/>
          <p:nvPr/>
        </p:nvSpPr>
        <p:spPr>
          <a:xfrm>
            <a:off x="2995612" y="5314948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</a:t>
            </a: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0A70CB-CD02-75D6-9863-B866ADA16BEA}"/>
              </a:ext>
            </a:extLst>
          </p:cNvPr>
          <p:cNvSpPr/>
          <p:nvPr/>
        </p:nvSpPr>
        <p:spPr>
          <a:xfrm>
            <a:off x="3881437" y="5314948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17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D127B7-5551-559E-C7C2-5364F9E04249}"/>
              </a:ext>
            </a:extLst>
          </p:cNvPr>
          <p:cNvSpPr/>
          <p:nvPr/>
        </p:nvSpPr>
        <p:spPr>
          <a:xfrm>
            <a:off x="4767262" y="5314948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18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FE8541-95D3-BBD4-A437-79B75E07333F}"/>
              </a:ext>
            </a:extLst>
          </p:cNvPr>
          <p:cNvSpPr/>
          <p:nvPr/>
        </p:nvSpPr>
        <p:spPr>
          <a:xfrm>
            <a:off x="5653087" y="5314948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C40A14-BF05-5CFE-C13D-815A4ACB6D3D}"/>
              </a:ext>
            </a:extLst>
          </p:cNvPr>
          <p:cNvSpPr/>
          <p:nvPr/>
        </p:nvSpPr>
        <p:spPr>
          <a:xfrm>
            <a:off x="6538912" y="5314947"/>
            <a:ext cx="885825" cy="8858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9C1961-3D31-3F5A-69D9-9FB934EC05FE}"/>
              </a:ext>
            </a:extLst>
          </p:cNvPr>
          <p:cNvSpPr/>
          <p:nvPr/>
        </p:nvSpPr>
        <p:spPr>
          <a:xfrm>
            <a:off x="7424737" y="5314946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endParaRPr lang="en-US" altLang="ko-KR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AE4B8-A4C4-18E8-CBC9-8D9FC728AAD1}"/>
              </a:ext>
            </a:extLst>
          </p:cNvPr>
          <p:cNvSpPr/>
          <p:nvPr/>
        </p:nvSpPr>
        <p:spPr>
          <a:xfrm>
            <a:off x="8310562" y="5314945"/>
            <a:ext cx="885825" cy="885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en-US" altLang="ko-KR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4E8A39-7D62-4103-E44E-CC6A0561C9EE}"/>
              </a:ext>
            </a:extLst>
          </p:cNvPr>
          <p:cNvSpPr txBox="1"/>
          <p:nvPr/>
        </p:nvSpPr>
        <p:spPr>
          <a:xfrm>
            <a:off x="5205372" y="894485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76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46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24E35-5C03-2B1F-B001-EFDCA9477A45}"/>
              </a:ext>
            </a:extLst>
          </p:cNvPr>
          <p:cNvSpPr txBox="1"/>
          <p:nvPr/>
        </p:nvSpPr>
        <p:spPr>
          <a:xfrm>
            <a:off x="3163956" y="1282839"/>
            <a:ext cx="5864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진행 프로젝트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탑 뷰 생존 및 액션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050" name="Picture 2" descr="돈스타브 (투게더) 트친소 봇 (@dont_stave_f) / X">
            <a:extLst>
              <a:ext uri="{FF2B5EF4-FFF2-40B4-BE49-F238E27FC236}">
                <a16:creationId xmlns:a16="http://schemas.microsoft.com/office/drawing/2014/main" id="{557B93F2-4717-9E9C-49D4-454B50EF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566" y="2522539"/>
            <a:ext cx="5873496" cy="326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3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5205375" y="16669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주요 요소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B5313-672F-A5E6-AD10-9D7CE215F3B1}"/>
              </a:ext>
            </a:extLst>
          </p:cNvPr>
          <p:cNvSpPr txBox="1"/>
          <p:nvPr/>
        </p:nvSpPr>
        <p:spPr>
          <a:xfrm>
            <a:off x="4757328" y="2553533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플레이어의 상태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전투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행동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BF496-553C-E946-A919-F616B44BFE38}"/>
              </a:ext>
            </a:extLst>
          </p:cNvPr>
          <p:cNvSpPr txBox="1"/>
          <p:nvPr/>
        </p:nvSpPr>
        <p:spPr>
          <a:xfrm>
            <a:off x="4771763" y="3024604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적과 아군의 행동 인공지능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E7C42-0CCC-D6F5-6ED4-71229861FB7C}"/>
              </a:ext>
            </a:extLst>
          </p:cNvPr>
          <p:cNvSpPr txBox="1"/>
          <p:nvPr/>
        </p:nvSpPr>
        <p:spPr>
          <a:xfrm>
            <a:off x="5194959" y="3495675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인벤토리와 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5179728" y="3966746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온라인 자원 공유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D83C-74F3-7E96-900F-3C9B3FB96664}"/>
              </a:ext>
            </a:extLst>
          </p:cNvPr>
          <p:cNvSpPr txBox="1"/>
          <p:nvPr/>
        </p:nvSpPr>
        <p:spPr>
          <a:xfrm>
            <a:off x="5179728" y="4437817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데이터 저장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62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3664090" y="2502158"/>
            <a:ext cx="486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플레이어의 상태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행동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3205638" y="3646409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캐릭터가 가지고 있는 내부적인 상태와 전투를 포함한 행동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행동과 상태를 정의할 수 있도록 플레이를 설계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36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3744243" y="2502158"/>
            <a:ext cx="4703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적과 아군의 행동 인공지능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3603191" y="3646409"/>
            <a:ext cx="5006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적과 아군이 환경과 상호작용할 수 있도록 인공지능을 설계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딥러닝이 아닌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고도화된 상태 기계 기반의 인공지능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40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4593837" y="2502158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인벤토리와 조합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4212338" y="3646409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인벤토리 시스템과 이를 이용한 조합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시스템과 연동되는 아이템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05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4542543" y="2502158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온라인 자원 공유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4279667" y="3646409"/>
            <a:ext cx="3653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플레이어와의 자원 공유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 간단한 멀티플레이 요소 중 하나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98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6" y="208293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499518" y="2933700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4932056" y="3404771"/>
            <a:ext cx="2327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B6E83-3E98-778A-3039-02832AB15799}"/>
              </a:ext>
            </a:extLst>
          </p:cNvPr>
          <p:cNvSpPr txBox="1"/>
          <p:nvPr/>
        </p:nvSpPr>
        <p:spPr>
          <a:xfrm>
            <a:off x="5287924" y="3875842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4542545" y="2502158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데이터 저장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3882130" y="3646409"/>
            <a:ext cx="4448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시스템을 이용한 게임 데이터 저장 및 불러오기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일반화된 게임 데이터 저장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6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519A0-0D6C-0629-C22E-0E89A89DC24F}"/>
              </a:ext>
            </a:extLst>
          </p:cNvPr>
          <p:cNvSpPr txBox="1"/>
          <p:nvPr/>
        </p:nvSpPr>
        <p:spPr>
          <a:xfrm>
            <a:off x="4593843" y="1787783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깃허브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93AB-16DC-03E3-6201-F0E53611F325}"/>
              </a:ext>
            </a:extLst>
          </p:cNvPr>
          <p:cNvSpPr txBox="1"/>
          <p:nvPr/>
        </p:nvSpPr>
        <p:spPr>
          <a:xfrm>
            <a:off x="3421492" y="2598659"/>
            <a:ext cx="536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https://github.com/WooLyung/2024-Unity-Lecture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1C121-5A2A-B965-C3FE-919266A7AB94}"/>
              </a:ext>
            </a:extLst>
          </p:cNvPr>
          <p:cNvSpPr txBox="1"/>
          <p:nvPr/>
        </p:nvSpPr>
        <p:spPr>
          <a:xfrm>
            <a:off x="3670541" y="4256336"/>
            <a:ext cx="4871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강의 자료와 프로젝트 파일은 깃허브에 올라갈 예정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부족한 내용이나 프로젝트 전체 소스 코드는 깃허브 참고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7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2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2F5C74-A3CB-5F98-12AD-8F53776C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028825"/>
            <a:ext cx="2362200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FECBB-7931-22BF-8861-1D09582B575D}"/>
              </a:ext>
            </a:extLst>
          </p:cNvPr>
          <p:cNvSpPr txBox="1"/>
          <p:nvPr/>
        </p:nvSpPr>
        <p:spPr>
          <a:xfrm>
            <a:off x="3905469" y="45434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C6DF3-AEF2-6A30-044B-8D6C532D7AE7}"/>
              </a:ext>
            </a:extLst>
          </p:cNvPr>
          <p:cNvSpPr txBox="1"/>
          <p:nvPr/>
        </p:nvSpPr>
        <p:spPr>
          <a:xfrm>
            <a:off x="7176803" y="2979092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209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2F5C74-A3CB-5F98-12AD-8F53776C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028825"/>
            <a:ext cx="2362200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FECBB-7931-22BF-8861-1D09582B575D}"/>
              </a:ext>
            </a:extLst>
          </p:cNvPr>
          <p:cNvSpPr txBox="1"/>
          <p:nvPr/>
        </p:nvSpPr>
        <p:spPr>
          <a:xfrm>
            <a:off x="3905469" y="45434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C6DF3-AEF2-6A30-044B-8D6C532D7AE7}"/>
              </a:ext>
            </a:extLst>
          </p:cNvPr>
          <p:cNvSpPr txBox="1"/>
          <p:nvPr/>
        </p:nvSpPr>
        <p:spPr>
          <a:xfrm>
            <a:off x="6363284" y="2798832"/>
            <a:ext cx="3294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RG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 시리얼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18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 부장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경북대학교 컴퓨터학부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선린 강의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및 대회 심사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년차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18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 descr="유튜브크리에이터타운2020 - YouTube">
            <a:extLst>
              <a:ext uri="{FF2B5EF4-FFF2-40B4-BE49-F238E27FC236}">
                <a16:creationId xmlns:a16="http://schemas.microsoft.com/office/drawing/2014/main" id="{97397BC3-6C7D-B2A1-DDB9-763752EB4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2" b="14052"/>
          <a:stretch/>
        </p:blipFill>
        <p:spPr bwMode="auto">
          <a:xfrm>
            <a:off x="1857375" y="2005009"/>
            <a:ext cx="38862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유튜브, '크리에이터 타운 운동회' 마인크래프트 서버에서 온라인 개최 - 글로벌이코노믹">
            <a:extLst>
              <a:ext uri="{FF2B5EF4-FFF2-40B4-BE49-F238E27FC236}">
                <a16:creationId xmlns:a16="http://schemas.microsoft.com/office/drawing/2014/main" id="{C16A6DD7-DBEB-212C-8E21-52E43129F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78" y="1609720"/>
            <a:ext cx="3338147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29292-FA2B-1CB6-CF68-504D7848DC71}"/>
              </a:ext>
            </a:extLst>
          </p:cNvPr>
          <p:cNvSpPr txBox="1"/>
          <p:nvPr/>
        </p:nvSpPr>
        <p:spPr>
          <a:xfrm>
            <a:off x="4786989" y="5103167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QA,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개발자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스태프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5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2F5C74-A3CB-5F98-12AD-8F53776C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028825"/>
            <a:ext cx="2362200" cy="2362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FECBB-7931-22BF-8861-1D09582B575D}"/>
              </a:ext>
            </a:extLst>
          </p:cNvPr>
          <p:cNvSpPr txBox="1"/>
          <p:nvPr/>
        </p:nvSpPr>
        <p:spPr>
          <a:xfrm>
            <a:off x="3905469" y="454342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C6DF3-AEF2-6A30-044B-8D6C532D7AE7}"/>
              </a:ext>
            </a:extLst>
          </p:cNvPr>
          <p:cNvSpPr txBox="1"/>
          <p:nvPr/>
        </p:nvSpPr>
        <p:spPr>
          <a:xfrm>
            <a:off x="6519798" y="2828835"/>
            <a:ext cx="2981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WooLyung</a:t>
            </a: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WooLyung</a:t>
            </a: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디스코드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22829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19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CDD19-37AE-959D-F6CC-5D685070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542787"/>
            <a:ext cx="885948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353</Words>
  <Application>Microsoft Office PowerPoint</Application>
  <PresentationFormat>와이드스크린</PresentationFormat>
  <Paragraphs>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40</cp:revision>
  <dcterms:created xsi:type="dcterms:W3CDTF">2024-05-21T03:02:57Z</dcterms:created>
  <dcterms:modified xsi:type="dcterms:W3CDTF">2024-05-23T03:57:29Z</dcterms:modified>
</cp:coreProperties>
</file>