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61" r:id="rId4"/>
    <p:sldId id="274" r:id="rId5"/>
    <p:sldId id="275" r:id="rId6"/>
    <p:sldId id="276" r:id="rId7"/>
    <p:sldId id="277" r:id="rId8"/>
    <p:sldId id="278" r:id="rId9"/>
    <p:sldId id="279" r:id="rId10"/>
    <p:sldId id="273" r:id="rId11"/>
    <p:sldId id="25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2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3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4BB38-637E-4157-97B5-8B992FBA97D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9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6456515" y="3429000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엔티티와 컴포넌트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49D80-D356-FB4D-FD8B-7DD4F4FE0F12}"/>
              </a:ext>
            </a:extLst>
          </p:cNvPr>
          <p:cNvSpPr/>
          <p:nvPr/>
        </p:nvSpPr>
        <p:spPr>
          <a:xfrm>
            <a:off x="1720273" y="43647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93FCB9-6DF4-3F8E-CBC8-759B2729AFCA}"/>
              </a:ext>
            </a:extLst>
          </p:cNvPr>
          <p:cNvSpPr/>
          <p:nvPr/>
        </p:nvSpPr>
        <p:spPr>
          <a:xfrm>
            <a:off x="1720272" y="322408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D468C-F511-F5C4-FE44-C30CC7B0321A}"/>
              </a:ext>
            </a:extLst>
          </p:cNvPr>
          <p:cNvSpPr/>
          <p:nvPr/>
        </p:nvSpPr>
        <p:spPr>
          <a:xfrm>
            <a:off x="1720272" y="2083390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0C227-3B4E-8A5B-A700-701AC62AF74F}"/>
              </a:ext>
            </a:extLst>
          </p:cNvPr>
          <p:cNvSpPr txBox="1"/>
          <p:nvPr/>
        </p:nvSpPr>
        <p:spPr>
          <a:xfrm>
            <a:off x="7196920" y="3054804"/>
            <a:ext cx="3274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가질 수 있음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85B3D-C299-82A0-899D-96817D2481EA}"/>
              </a:ext>
            </a:extLst>
          </p:cNvPr>
          <p:cNvSpPr txBox="1"/>
          <p:nvPr/>
        </p:nvSpPr>
        <p:spPr>
          <a:xfrm>
            <a:off x="4431399" y="4195495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04AD9-46E6-8E3D-5D55-D17E826E0198}"/>
              </a:ext>
            </a:extLst>
          </p:cNvPr>
          <p:cNvSpPr txBox="1"/>
          <p:nvPr/>
        </p:nvSpPr>
        <p:spPr>
          <a:xfrm>
            <a:off x="1616605" y="5336188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조작 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E6AB6-16AB-B39E-EA1E-DED1E961E91B}"/>
              </a:ext>
            </a:extLst>
          </p:cNvPr>
          <p:cNvSpPr/>
          <p:nvPr/>
        </p:nvSpPr>
        <p:spPr>
          <a:xfrm>
            <a:off x="7196920" y="3505584"/>
            <a:ext cx="3274810" cy="595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endParaRPr lang="ko-KR" altLang="en-US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8CDFC1-6CA8-3DD1-6788-F2CE64CF6220}"/>
              </a:ext>
            </a:extLst>
          </p:cNvPr>
          <p:cNvSpPr/>
          <p:nvPr/>
        </p:nvSpPr>
        <p:spPr>
          <a:xfrm>
            <a:off x="7196920" y="4306455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InvComp</a:t>
            </a:r>
            <a:endParaRPr lang="ko-KR" altLang="en-US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8D3B4-DDE8-E64E-3296-9787774672BE}"/>
              </a:ext>
            </a:extLst>
          </p:cNvPr>
          <p:cNvSpPr/>
          <p:nvPr/>
        </p:nvSpPr>
        <p:spPr>
          <a:xfrm>
            <a:off x="7196920" y="4961648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HealthComp</a:t>
            </a:r>
            <a:endParaRPr lang="ko-KR" altLang="en-US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88B9D-CD20-DAEF-77CA-E20E11274B19}"/>
              </a:ext>
            </a:extLst>
          </p:cNvPr>
          <p:cNvSpPr/>
          <p:nvPr/>
        </p:nvSpPr>
        <p:spPr>
          <a:xfrm>
            <a:off x="7196920" y="5616841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NeedComp</a:t>
            </a:r>
            <a:endParaRPr lang="ko-KR" altLang="en-US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1030-29BC-217C-7092-68DA093091B6}"/>
              </a:ext>
            </a:extLst>
          </p:cNvPr>
          <p:cNvSpPr txBox="1"/>
          <p:nvPr/>
        </p:nvSpPr>
        <p:spPr>
          <a:xfrm>
            <a:off x="8916875" y="501750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F27B0-F990-C623-8BD0-CB74887C8069}"/>
              </a:ext>
            </a:extLst>
          </p:cNvPr>
          <p:cNvSpPr txBox="1"/>
          <p:nvPr/>
        </p:nvSpPr>
        <p:spPr>
          <a:xfrm>
            <a:off x="8916875" y="570304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10638-0F9A-2F56-E03C-B7565BFEC3D8}"/>
              </a:ext>
            </a:extLst>
          </p:cNvPr>
          <p:cNvSpPr/>
          <p:nvPr/>
        </p:nvSpPr>
        <p:spPr>
          <a:xfrm>
            <a:off x="1720272" y="1371183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DD060-D577-2595-7EBE-630773E4C5D6}"/>
              </a:ext>
            </a:extLst>
          </p:cNvPr>
          <p:cNvSpPr txBox="1"/>
          <p:nvPr/>
        </p:nvSpPr>
        <p:spPr>
          <a:xfrm>
            <a:off x="3502940" y="1427042"/>
            <a:ext cx="612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전체 목록을 관리하고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조건을 만족하는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찾아내는 기능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9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83AAB-0DAF-323A-EFD0-2F6CCAB62DBC}"/>
              </a:ext>
            </a:extLst>
          </p:cNvPr>
          <p:cNvSpPr txBox="1"/>
          <p:nvPr/>
        </p:nvSpPr>
        <p:spPr>
          <a:xfrm>
            <a:off x="4430775" y="2553994"/>
            <a:ext cx="3330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Coupling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결합도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3A2B-D42B-D3A1-8BE0-7DF26F065906}"/>
              </a:ext>
            </a:extLst>
          </p:cNvPr>
          <p:cNvSpPr txBox="1"/>
          <p:nvPr/>
        </p:nvSpPr>
        <p:spPr>
          <a:xfrm>
            <a:off x="3195212" y="3512128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둘 이상의 클래스가 얼마나 긴밀하게 연결되어 있는지를 나타내는 것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커플링이 낮아야 좋은 설계라고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76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3A2B-D42B-D3A1-8BE0-7DF26F065906}"/>
              </a:ext>
            </a:extLst>
          </p:cNvPr>
          <p:cNvSpPr txBox="1"/>
          <p:nvPr/>
        </p:nvSpPr>
        <p:spPr>
          <a:xfrm>
            <a:off x="1917632" y="4731328"/>
            <a:ext cx="835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두 클래스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작동함에 있어서 서로가 서로에게 필수적이라면 두 클래스는 커플링이 높은 관계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클래스를 수정하면 그와 함께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클래스도 수정해야 함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7C4B25-821C-884A-53CD-D399D0E797F7}"/>
              </a:ext>
            </a:extLst>
          </p:cNvPr>
          <p:cNvSpPr/>
          <p:nvPr/>
        </p:nvSpPr>
        <p:spPr>
          <a:xfrm>
            <a:off x="2833593" y="2551546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85A10-572F-B557-53AE-9DA0CD4BB84C}"/>
              </a:ext>
            </a:extLst>
          </p:cNvPr>
          <p:cNvSpPr/>
          <p:nvPr/>
        </p:nvSpPr>
        <p:spPr>
          <a:xfrm>
            <a:off x="6783772" y="2551546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652AF-C63F-303E-C2EE-82AC44C9F9F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408230" y="2990273"/>
            <a:ext cx="13755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6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3A2B-D42B-D3A1-8BE0-7DF26F065906}"/>
              </a:ext>
            </a:extLst>
          </p:cNvPr>
          <p:cNvSpPr txBox="1"/>
          <p:nvPr/>
        </p:nvSpPr>
        <p:spPr>
          <a:xfrm>
            <a:off x="2235836" y="4731328"/>
            <a:ext cx="772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커플링이 낮다는 뜻은 두 클래스가 직접적으로 관계가 없고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독립적으로 동작할 수 있다는 뜻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여기서는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클래스가 바뀌더라도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클래스에 영향을 주지 않음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7C4B25-821C-884A-53CD-D399D0E797F7}"/>
              </a:ext>
            </a:extLst>
          </p:cNvPr>
          <p:cNvSpPr/>
          <p:nvPr/>
        </p:nvSpPr>
        <p:spPr>
          <a:xfrm>
            <a:off x="2833593" y="2551546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85A10-572F-B557-53AE-9DA0CD4BB84C}"/>
              </a:ext>
            </a:extLst>
          </p:cNvPr>
          <p:cNvSpPr/>
          <p:nvPr/>
        </p:nvSpPr>
        <p:spPr>
          <a:xfrm>
            <a:off x="6783772" y="2551546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70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3A2B-D42B-D3A1-8BE0-7DF26F065906}"/>
              </a:ext>
            </a:extLst>
          </p:cNvPr>
          <p:cNvSpPr txBox="1"/>
          <p:nvPr/>
        </p:nvSpPr>
        <p:spPr>
          <a:xfrm>
            <a:off x="1703651" y="4640955"/>
            <a:ext cx="8784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커플링을 줄이는 좋은 방법 중 하나는 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추상 클래스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이용하는 방법이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클래스와의 상호작용을 인터페이스로 두면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클래스가 수정되더라도 다른 클래스에 영향을 주지 않음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인터페이스는 다른 개체나 시스템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클래스와 상호작용하는 규칙과 정의를 나타내는 것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클래스에서 정의하는 것임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7C4B25-821C-884A-53CD-D399D0E797F7}"/>
              </a:ext>
            </a:extLst>
          </p:cNvPr>
          <p:cNvSpPr/>
          <p:nvPr/>
        </p:nvSpPr>
        <p:spPr>
          <a:xfrm>
            <a:off x="2833593" y="1339591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Inteface 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85A10-572F-B557-53AE-9DA0CD4BB84C}"/>
              </a:ext>
            </a:extLst>
          </p:cNvPr>
          <p:cNvSpPr/>
          <p:nvPr/>
        </p:nvSpPr>
        <p:spPr>
          <a:xfrm>
            <a:off x="6783772" y="1339591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Interface B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ABC7B8-0588-8494-58C6-425ABB7F0DE6}"/>
              </a:ext>
            </a:extLst>
          </p:cNvPr>
          <p:cNvSpPr/>
          <p:nvPr/>
        </p:nvSpPr>
        <p:spPr>
          <a:xfrm>
            <a:off x="2833593" y="2990273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Class 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FC32A-3AA7-FC64-6363-4B222DEDD702}"/>
              </a:ext>
            </a:extLst>
          </p:cNvPr>
          <p:cNvSpPr/>
          <p:nvPr/>
        </p:nvSpPr>
        <p:spPr>
          <a:xfrm>
            <a:off x="6783772" y="2990273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Class B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014EAB-71CD-50F8-B980-B64C31E0EA9E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4120912" y="2217045"/>
            <a:ext cx="0" cy="773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A632F4-4E03-B37F-D760-4551068F461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8071091" y="2217045"/>
            <a:ext cx="0" cy="773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F16B0F-91E6-1462-A526-24457C8EAB2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08230" y="1778318"/>
            <a:ext cx="13755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CE7976-02D6-D6FA-76DA-DE7A3BC2543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08229" y="2217045"/>
            <a:ext cx="1375543" cy="121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D1DE91-9409-B527-329B-DE0DDFD4CD9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408230" y="2217045"/>
            <a:ext cx="1375542" cy="121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3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83AAB-0DAF-323A-EFD0-2F6CCAB62DBC}"/>
              </a:ext>
            </a:extLst>
          </p:cNvPr>
          <p:cNvSpPr txBox="1"/>
          <p:nvPr/>
        </p:nvSpPr>
        <p:spPr>
          <a:xfrm>
            <a:off x="4377873" y="2553994"/>
            <a:ext cx="343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Cohesion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응집도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3A2B-D42B-D3A1-8BE0-7DF26F065906}"/>
              </a:ext>
            </a:extLst>
          </p:cNvPr>
          <p:cNvSpPr txBox="1"/>
          <p:nvPr/>
        </p:nvSpPr>
        <p:spPr>
          <a:xfrm>
            <a:off x="2937937" y="3512128"/>
            <a:ext cx="6316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관련된 기능과 시스템이 얼마나 잘 묶여있는지를 나타내는 것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관련된 기능이 잘 묶여 있다면 응집도가 높고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그렇지 않다면 응집도가 낮음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관련되지 않은 기능이 묶여 있어도 응집도가 낮다고 표현함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0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3A2B-D42B-D3A1-8BE0-7DF26F065906}"/>
              </a:ext>
            </a:extLst>
          </p:cNvPr>
          <p:cNvSpPr txBox="1"/>
          <p:nvPr/>
        </p:nvSpPr>
        <p:spPr>
          <a:xfrm>
            <a:off x="2162923" y="4539355"/>
            <a:ext cx="78662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클래스에 너무 많은 기능이 묶이면 응집도가 낮음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몬스터나 플레이어 클래스에 온갖 기능을 다 넣으면 처음 개발하기는 편하지만 이는 나쁜 설계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클래스와의 중복된 기능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버그의 수정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기능의 추가 등 많은 측면에서 좋지 않음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7C4B25-821C-884A-53CD-D399D0E797F7}"/>
              </a:ext>
            </a:extLst>
          </p:cNvPr>
          <p:cNvSpPr/>
          <p:nvPr/>
        </p:nvSpPr>
        <p:spPr>
          <a:xfrm>
            <a:off x="4808681" y="1182573"/>
            <a:ext cx="2574637" cy="263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Class A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HP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Skill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Move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Inventory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…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5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3A2B-D42B-D3A1-8BE0-7DF26F065906}"/>
              </a:ext>
            </a:extLst>
          </p:cNvPr>
          <p:cNvSpPr txBox="1"/>
          <p:nvPr/>
        </p:nvSpPr>
        <p:spPr>
          <a:xfrm>
            <a:off x="2738408" y="4539355"/>
            <a:ext cx="671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응집도를 낮추는 핵심은 적절히 나누고 적절히 묶는 것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클래스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유니티에서는 특히 컴포넌트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모든 기능을 전부 넣는 것이 아닌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기능을 적절히 클래스 단위로 나누어서 만드는 것이 좋음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C68813-0D96-0B83-48A0-173DA2AE1E86}"/>
              </a:ext>
            </a:extLst>
          </p:cNvPr>
          <p:cNvSpPr/>
          <p:nvPr/>
        </p:nvSpPr>
        <p:spPr>
          <a:xfrm>
            <a:off x="4808681" y="1452234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Class 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5E8CA5-3CCA-CB29-94C3-67AFF190F1DA}"/>
              </a:ext>
            </a:extLst>
          </p:cNvPr>
          <p:cNvSpPr/>
          <p:nvPr/>
        </p:nvSpPr>
        <p:spPr>
          <a:xfrm>
            <a:off x="4808680" y="2528270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F79B5E-44CD-315E-A716-5640BE818F36}"/>
              </a:ext>
            </a:extLst>
          </p:cNvPr>
          <p:cNvSpPr/>
          <p:nvPr/>
        </p:nvSpPr>
        <p:spPr>
          <a:xfrm>
            <a:off x="4808680" y="2821842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9FB166-5C33-D17C-DDD0-40E4D0ED5EA4}"/>
              </a:ext>
            </a:extLst>
          </p:cNvPr>
          <p:cNvSpPr/>
          <p:nvPr/>
        </p:nvSpPr>
        <p:spPr>
          <a:xfrm>
            <a:off x="4808680" y="3115414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Skill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D5C7C-C57D-CC30-7344-16F6230B93AA}"/>
              </a:ext>
            </a:extLst>
          </p:cNvPr>
          <p:cNvSpPr/>
          <p:nvPr/>
        </p:nvSpPr>
        <p:spPr>
          <a:xfrm>
            <a:off x="4808680" y="3408986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Inventory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4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60A45-79CE-E8FE-BEC9-BF5DAEA42AA9}"/>
              </a:ext>
            </a:extLst>
          </p:cNvPr>
          <p:cNvSpPr txBox="1"/>
          <p:nvPr/>
        </p:nvSpPr>
        <p:spPr>
          <a:xfrm>
            <a:off x="4169033" y="2470866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CFA6F-11D3-64CE-BD1B-C8AB98DA5F36}"/>
              </a:ext>
            </a:extLst>
          </p:cNvPr>
          <p:cNvSpPr txBox="1"/>
          <p:nvPr/>
        </p:nvSpPr>
        <p:spPr>
          <a:xfrm>
            <a:off x="1976932" y="3429000"/>
            <a:ext cx="8238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클래스가 가져야 하는 기능을 컴포넌트라는 이름의 더 작은 클래스로 나누어서 만드는 디자인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결합도를 줄이고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응집도를 효과적으로 늘릴 수 있는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버그 수정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유지 보수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 추가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 재사용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클래스 수의 감소 등 많은 부분에서 이점이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32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304900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4983353" y="3155661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336012" y="3626732"/>
            <a:ext cx="1519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B6E83-3E98-778A-3039-02832AB15799}"/>
              </a:ext>
            </a:extLst>
          </p:cNvPr>
          <p:cNvSpPr txBox="1"/>
          <p:nvPr/>
        </p:nvSpPr>
        <p:spPr>
          <a:xfrm>
            <a:off x="5076328" y="4097803"/>
            <a:ext cx="20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7E76B-ED4A-6306-4827-6AC7F9A61CAE}"/>
              </a:ext>
            </a:extLst>
          </p:cNvPr>
          <p:cNvSpPr txBox="1"/>
          <p:nvPr/>
        </p:nvSpPr>
        <p:spPr>
          <a:xfrm>
            <a:off x="2754446" y="4474700"/>
            <a:ext cx="66832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컴포넌트를 가질 수 있는 클래스는 컴포넌트 리스트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셋 등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가지고 있고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리스트에는 그 클래스가 가지고 있어야 하는 컴포넌트가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컴포넌트는 하나의 단일 기능을 나타내므로 응집도가 높음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8342D8-98A3-593B-1927-67C2DCE5635F}"/>
              </a:ext>
            </a:extLst>
          </p:cNvPr>
          <p:cNvSpPr/>
          <p:nvPr/>
        </p:nvSpPr>
        <p:spPr>
          <a:xfrm>
            <a:off x="4808681" y="1618489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 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B4AF35-5F24-0A83-5CF5-5B2E8BB7D742}"/>
              </a:ext>
            </a:extLst>
          </p:cNvPr>
          <p:cNvSpPr/>
          <p:nvPr/>
        </p:nvSpPr>
        <p:spPr>
          <a:xfrm>
            <a:off x="4808680" y="2694525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HP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67D93-D7DF-5F4A-676A-3ED2EE6CE8E2}"/>
              </a:ext>
            </a:extLst>
          </p:cNvPr>
          <p:cNvSpPr/>
          <p:nvPr/>
        </p:nvSpPr>
        <p:spPr>
          <a:xfrm>
            <a:off x="4808680" y="2988097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 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6F9F9-2246-83ED-FEFD-3A45AF6C60D5}"/>
              </a:ext>
            </a:extLst>
          </p:cNvPr>
          <p:cNvSpPr/>
          <p:nvPr/>
        </p:nvSpPr>
        <p:spPr>
          <a:xfrm>
            <a:off x="4808680" y="3281669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 Skill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98B0F0-0E09-E8BB-8034-5A4030A40A54}"/>
              </a:ext>
            </a:extLst>
          </p:cNvPr>
          <p:cNvSpPr/>
          <p:nvPr/>
        </p:nvSpPr>
        <p:spPr>
          <a:xfrm>
            <a:off x="4808680" y="3575241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 Inventory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7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7E76B-ED4A-6306-4827-6AC7F9A61CAE}"/>
              </a:ext>
            </a:extLst>
          </p:cNvPr>
          <p:cNvSpPr txBox="1"/>
          <p:nvPr/>
        </p:nvSpPr>
        <p:spPr>
          <a:xfrm>
            <a:off x="1517739" y="4637958"/>
            <a:ext cx="9156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컴포넌트는 클래스와 독립적으로 작동함이 보장되어야 함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어떤 클래스에 부착하던 상관 없이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 결합도가 감소함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컴포넌트의 도움이 필요하다면 디펜던시가 생기지만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컴포넌트가 없는 설계보다는 디펜던시가 훨씬 낮음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8342D8-98A3-593B-1927-67C2DCE5635F}"/>
              </a:ext>
            </a:extLst>
          </p:cNvPr>
          <p:cNvSpPr/>
          <p:nvPr/>
        </p:nvSpPr>
        <p:spPr>
          <a:xfrm>
            <a:off x="2833594" y="1618489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 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B4AF35-5F24-0A83-5CF5-5B2E8BB7D742}"/>
              </a:ext>
            </a:extLst>
          </p:cNvPr>
          <p:cNvSpPr/>
          <p:nvPr/>
        </p:nvSpPr>
        <p:spPr>
          <a:xfrm>
            <a:off x="2833593" y="2694525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HP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67D93-D7DF-5F4A-676A-3ED2EE6CE8E2}"/>
              </a:ext>
            </a:extLst>
          </p:cNvPr>
          <p:cNvSpPr/>
          <p:nvPr/>
        </p:nvSpPr>
        <p:spPr>
          <a:xfrm>
            <a:off x="2833593" y="2988097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 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6F9F9-2246-83ED-FEFD-3A45AF6C60D5}"/>
              </a:ext>
            </a:extLst>
          </p:cNvPr>
          <p:cNvSpPr/>
          <p:nvPr/>
        </p:nvSpPr>
        <p:spPr>
          <a:xfrm>
            <a:off x="2833593" y="3281669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 Skill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98B0F0-0E09-E8BB-8034-5A4030A40A54}"/>
              </a:ext>
            </a:extLst>
          </p:cNvPr>
          <p:cNvSpPr/>
          <p:nvPr/>
        </p:nvSpPr>
        <p:spPr>
          <a:xfrm>
            <a:off x="2833593" y="3575241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 Inventory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9C5C58-C14D-B907-E363-7E8E8BBA9020}"/>
              </a:ext>
            </a:extLst>
          </p:cNvPr>
          <p:cNvSpPr/>
          <p:nvPr/>
        </p:nvSpPr>
        <p:spPr>
          <a:xfrm>
            <a:off x="6783772" y="1618489"/>
            <a:ext cx="257463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 B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D74B07-D290-B99E-8383-99FBF8B3715A}"/>
              </a:ext>
            </a:extLst>
          </p:cNvPr>
          <p:cNvSpPr/>
          <p:nvPr/>
        </p:nvSpPr>
        <p:spPr>
          <a:xfrm>
            <a:off x="6783771" y="2694525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HP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F612E9-5CD2-8187-1671-6FF7FEF24D8B}"/>
              </a:ext>
            </a:extLst>
          </p:cNvPr>
          <p:cNvSpPr/>
          <p:nvPr/>
        </p:nvSpPr>
        <p:spPr>
          <a:xfrm>
            <a:off x="6783771" y="2988097"/>
            <a:ext cx="2574637" cy="293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Component  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54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94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49D80-D356-FB4D-FD8B-7DD4F4FE0F12}"/>
              </a:ext>
            </a:extLst>
          </p:cNvPr>
          <p:cNvSpPr/>
          <p:nvPr/>
        </p:nvSpPr>
        <p:spPr>
          <a:xfrm>
            <a:off x="1720273" y="43647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93FCB9-6DF4-3F8E-CBC8-759B2729AFCA}"/>
              </a:ext>
            </a:extLst>
          </p:cNvPr>
          <p:cNvSpPr/>
          <p:nvPr/>
        </p:nvSpPr>
        <p:spPr>
          <a:xfrm>
            <a:off x="1720272" y="322408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D468C-F511-F5C4-FE44-C30CC7B0321A}"/>
              </a:ext>
            </a:extLst>
          </p:cNvPr>
          <p:cNvSpPr/>
          <p:nvPr/>
        </p:nvSpPr>
        <p:spPr>
          <a:xfrm>
            <a:off x="1720272" y="2083390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0C227-3B4E-8A5B-A700-701AC62AF74F}"/>
              </a:ext>
            </a:extLst>
          </p:cNvPr>
          <p:cNvSpPr txBox="1"/>
          <p:nvPr/>
        </p:nvSpPr>
        <p:spPr>
          <a:xfrm>
            <a:off x="7196920" y="3054804"/>
            <a:ext cx="3274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가질 수 있음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85B3D-C299-82A0-899D-96817D2481EA}"/>
              </a:ext>
            </a:extLst>
          </p:cNvPr>
          <p:cNvSpPr txBox="1"/>
          <p:nvPr/>
        </p:nvSpPr>
        <p:spPr>
          <a:xfrm>
            <a:off x="4431399" y="4195495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04AD9-46E6-8E3D-5D55-D17E826E0198}"/>
              </a:ext>
            </a:extLst>
          </p:cNvPr>
          <p:cNvSpPr txBox="1"/>
          <p:nvPr/>
        </p:nvSpPr>
        <p:spPr>
          <a:xfrm>
            <a:off x="1616605" y="5336188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조작 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E6AB6-16AB-B39E-EA1E-DED1E961E91B}"/>
              </a:ext>
            </a:extLst>
          </p:cNvPr>
          <p:cNvSpPr/>
          <p:nvPr/>
        </p:nvSpPr>
        <p:spPr>
          <a:xfrm>
            <a:off x="7196920" y="3505584"/>
            <a:ext cx="3274810" cy="595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8CDFC1-6CA8-3DD1-6788-F2CE64CF6220}"/>
              </a:ext>
            </a:extLst>
          </p:cNvPr>
          <p:cNvSpPr/>
          <p:nvPr/>
        </p:nvSpPr>
        <p:spPr>
          <a:xfrm>
            <a:off x="7196920" y="4306455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InvComp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8D3B4-DDE8-E64E-3296-9787774672BE}"/>
              </a:ext>
            </a:extLst>
          </p:cNvPr>
          <p:cNvSpPr/>
          <p:nvPr/>
        </p:nvSpPr>
        <p:spPr>
          <a:xfrm>
            <a:off x="7196920" y="4961648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HealthComp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88B9D-CD20-DAEF-77CA-E20E11274B19}"/>
              </a:ext>
            </a:extLst>
          </p:cNvPr>
          <p:cNvSpPr/>
          <p:nvPr/>
        </p:nvSpPr>
        <p:spPr>
          <a:xfrm>
            <a:off x="7196920" y="5616841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NeedComp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1030-29BC-217C-7092-68DA093091B6}"/>
              </a:ext>
            </a:extLst>
          </p:cNvPr>
          <p:cNvSpPr txBox="1"/>
          <p:nvPr/>
        </p:nvSpPr>
        <p:spPr>
          <a:xfrm>
            <a:off x="8916875" y="501750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F27B0-F990-C623-8BD0-CB74887C8069}"/>
              </a:ext>
            </a:extLst>
          </p:cNvPr>
          <p:cNvSpPr txBox="1"/>
          <p:nvPr/>
        </p:nvSpPr>
        <p:spPr>
          <a:xfrm>
            <a:off x="8916875" y="570304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10638-0F9A-2F56-E03C-B7565BFEC3D8}"/>
              </a:ext>
            </a:extLst>
          </p:cNvPr>
          <p:cNvSpPr/>
          <p:nvPr/>
        </p:nvSpPr>
        <p:spPr>
          <a:xfrm>
            <a:off x="1720272" y="1371183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endParaRPr lang="ko-KR" altLang="en-US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DD060-D577-2595-7EBE-630773E4C5D6}"/>
              </a:ext>
            </a:extLst>
          </p:cNvPr>
          <p:cNvSpPr txBox="1"/>
          <p:nvPr/>
        </p:nvSpPr>
        <p:spPr>
          <a:xfrm>
            <a:off x="3502940" y="1427042"/>
            <a:ext cx="612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전체 목록을 관리하고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조건을 만족하는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찾아내는 기능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72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93FCB9-6DF4-3F8E-CBC8-759B2729AFCA}"/>
              </a:ext>
            </a:extLst>
          </p:cNvPr>
          <p:cNvSpPr/>
          <p:nvPr/>
        </p:nvSpPr>
        <p:spPr>
          <a:xfrm>
            <a:off x="1720272" y="3309806"/>
            <a:ext cx="32748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D468C-F511-F5C4-FE44-C30CC7B0321A}"/>
              </a:ext>
            </a:extLst>
          </p:cNvPr>
          <p:cNvSpPr/>
          <p:nvPr/>
        </p:nvSpPr>
        <p:spPr>
          <a:xfrm>
            <a:off x="1720272" y="4397965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 (Manager)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EF2A78-56A9-685B-1071-D6B89227056D}"/>
              </a:ext>
            </a:extLst>
          </p:cNvPr>
          <p:cNvSpPr/>
          <p:nvPr/>
        </p:nvSpPr>
        <p:spPr>
          <a:xfrm>
            <a:off x="1720271" y="2221647"/>
            <a:ext cx="32748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B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CB4337-3FCD-0400-C709-13387CE3CBB3}"/>
              </a:ext>
            </a:extLst>
          </p:cNvPr>
          <p:cNvSpPr/>
          <p:nvPr/>
        </p:nvSpPr>
        <p:spPr>
          <a:xfrm>
            <a:off x="1720270" y="1133488"/>
            <a:ext cx="32748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C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81722-E51C-CF4A-1684-6F750EDFD45E}"/>
              </a:ext>
            </a:extLst>
          </p:cNvPr>
          <p:cNvSpPr txBox="1"/>
          <p:nvPr/>
        </p:nvSpPr>
        <p:spPr>
          <a:xfrm>
            <a:off x="1959053" y="5724512"/>
            <a:ext cx="8274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리스트를 갖고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뒤에서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설명할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Tick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연산과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Start, Destroy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등을 담당함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리스트가 있으므로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어떠한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따른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필요할때 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찾아주는 역할도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56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C32A75-0F54-3E9E-7918-57EF7944D8D8}"/>
              </a:ext>
            </a:extLst>
          </p:cNvPr>
          <p:cNvGrpSpPr/>
          <p:nvPr/>
        </p:nvGrpSpPr>
        <p:grpSpPr>
          <a:xfrm>
            <a:off x="2225096" y="1342455"/>
            <a:ext cx="2051630" cy="2630624"/>
            <a:chOff x="1720270" y="1342455"/>
            <a:chExt cx="3274811" cy="26306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93FCB9-6DF4-3F8E-CBC8-759B2729AFCA}"/>
                </a:ext>
              </a:extLst>
            </p:cNvPr>
            <p:cNvSpPr/>
            <p:nvPr/>
          </p:nvSpPr>
          <p:spPr>
            <a:xfrm>
              <a:off x="1720272" y="3095625"/>
              <a:ext cx="32748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 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EF2A78-56A9-685B-1071-D6B89227056D}"/>
                </a:ext>
              </a:extLst>
            </p:cNvPr>
            <p:cNvSpPr/>
            <p:nvPr/>
          </p:nvSpPr>
          <p:spPr>
            <a:xfrm>
              <a:off x="1720271" y="2221647"/>
              <a:ext cx="32748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 B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CB4337-3FCD-0400-C709-13387CE3CBB3}"/>
                </a:ext>
              </a:extLst>
            </p:cNvPr>
            <p:cNvSpPr/>
            <p:nvPr/>
          </p:nvSpPr>
          <p:spPr>
            <a:xfrm>
              <a:off x="1720270" y="1342455"/>
              <a:ext cx="32748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 C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B81722-E51C-CF4A-1684-6F750EDFD45E}"/>
              </a:ext>
            </a:extLst>
          </p:cNvPr>
          <p:cNvSpPr txBox="1"/>
          <p:nvPr/>
        </p:nvSpPr>
        <p:spPr>
          <a:xfrm>
            <a:off x="2727220" y="4844451"/>
            <a:ext cx="6737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필요하다면 여러 종류의 리스트를 만들어서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중복해서 저장할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메모리는 더 많이 차지하지만 탐색 시간을 효과적으로 줄임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특히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HpComp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있는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 등에서 사용할 예정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536A56-433D-FC8B-8C46-A1F8817F2090}"/>
              </a:ext>
            </a:extLst>
          </p:cNvPr>
          <p:cNvGrpSpPr/>
          <p:nvPr/>
        </p:nvGrpSpPr>
        <p:grpSpPr>
          <a:xfrm>
            <a:off x="5070185" y="2220779"/>
            <a:ext cx="2051630" cy="1752300"/>
            <a:chOff x="1720270" y="2220779"/>
            <a:chExt cx="3274811" cy="17523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A6AB49-74DA-314E-4EEB-3B3B0B6B37C2}"/>
                </a:ext>
              </a:extLst>
            </p:cNvPr>
            <p:cNvSpPr/>
            <p:nvPr/>
          </p:nvSpPr>
          <p:spPr>
            <a:xfrm>
              <a:off x="1720272" y="3095625"/>
              <a:ext cx="32748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 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8A7C5-A08B-803B-F356-C245C00156FE}"/>
                </a:ext>
              </a:extLst>
            </p:cNvPr>
            <p:cNvSpPr/>
            <p:nvPr/>
          </p:nvSpPr>
          <p:spPr>
            <a:xfrm>
              <a:off x="1720270" y="2220779"/>
              <a:ext cx="32748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 C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B4039A-0C68-F182-C392-DAE48DB80836}"/>
              </a:ext>
            </a:extLst>
          </p:cNvPr>
          <p:cNvGrpSpPr/>
          <p:nvPr/>
        </p:nvGrpSpPr>
        <p:grpSpPr>
          <a:xfrm>
            <a:off x="7915273" y="2213827"/>
            <a:ext cx="2051629" cy="1756646"/>
            <a:chOff x="1720270" y="1342455"/>
            <a:chExt cx="3274810" cy="175664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2C869E-FCF8-9BB8-9E78-7A4F7F3A0EF3}"/>
                </a:ext>
              </a:extLst>
            </p:cNvPr>
            <p:cNvSpPr/>
            <p:nvPr/>
          </p:nvSpPr>
          <p:spPr>
            <a:xfrm>
              <a:off x="1720271" y="2221647"/>
              <a:ext cx="32748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 B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ACBAAB-9A7A-E17E-875E-740D9FE023F5}"/>
                </a:ext>
              </a:extLst>
            </p:cNvPr>
            <p:cNvSpPr/>
            <p:nvPr/>
          </p:nvSpPr>
          <p:spPr>
            <a:xfrm>
              <a:off x="1720270" y="1342455"/>
              <a:ext cx="32748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 C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65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81722-E51C-CF4A-1684-6F750EDFD45E}"/>
              </a:ext>
            </a:extLst>
          </p:cNvPr>
          <p:cNvSpPr txBox="1"/>
          <p:nvPr/>
        </p:nvSpPr>
        <p:spPr>
          <a:xfrm>
            <a:off x="2901155" y="5443970"/>
            <a:ext cx="6389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위치에 따른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딕셔너리나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차원 배열에 저장할 필요도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위치에 있는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얻거나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 알고리즘에서 사용됨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추후 추가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681CF6-101F-7767-5533-B58E5656FB92}"/>
              </a:ext>
            </a:extLst>
          </p:cNvPr>
          <p:cNvGrpSpPr/>
          <p:nvPr/>
        </p:nvGrpSpPr>
        <p:grpSpPr>
          <a:xfrm>
            <a:off x="3929060" y="3905250"/>
            <a:ext cx="4333880" cy="877454"/>
            <a:chOff x="3929060" y="3429000"/>
            <a:chExt cx="4333880" cy="87745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2C869E-FCF8-9BB8-9E78-7A4F7F3A0EF3}"/>
                </a:ext>
              </a:extLst>
            </p:cNvPr>
            <p:cNvSpPr/>
            <p:nvPr/>
          </p:nvSpPr>
          <p:spPr>
            <a:xfrm>
              <a:off x="5662612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BEB892-B912-50DE-D982-7934462A6F55}"/>
                </a:ext>
              </a:extLst>
            </p:cNvPr>
            <p:cNvSpPr/>
            <p:nvPr/>
          </p:nvSpPr>
          <p:spPr>
            <a:xfrm>
              <a:off x="6529388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C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C0DECC-A633-AD7D-B2B8-2DD3C0BA222F}"/>
                </a:ext>
              </a:extLst>
            </p:cNvPr>
            <p:cNvSpPr/>
            <p:nvPr/>
          </p:nvSpPr>
          <p:spPr>
            <a:xfrm>
              <a:off x="4795836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7B3992A-092A-148A-6392-0B2DF8836891}"/>
                </a:ext>
              </a:extLst>
            </p:cNvPr>
            <p:cNvSpPr/>
            <p:nvPr/>
          </p:nvSpPr>
          <p:spPr>
            <a:xfrm>
              <a:off x="3929060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C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EDD47D-2E52-004C-167D-C0044792E187}"/>
                </a:ext>
              </a:extLst>
            </p:cNvPr>
            <p:cNvSpPr/>
            <p:nvPr/>
          </p:nvSpPr>
          <p:spPr>
            <a:xfrm>
              <a:off x="7396164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5C15ED-2CFE-1520-65D1-8687BDF9EF23}"/>
              </a:ext>
            </a:extLst>
          </p:cNvPr>
          <p:cNvGrpSpPr/>
          <p:nvPr/>
        </p:nvGrpSpPr>
        <p:grpSpPr>
          <a:xfrm>
            <a:off x="3929060" y="3027796"/>
            <a:ext cx="4333880" cy="877454"/>
            <a:chOff x="3929060" y="3429000"/>
            <a:chExt cx="4333880" cy="8774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13939E-E998-D2BB-7C00-A105C7E6079E}"/>
                </a:ext>
              </a:extLst>
            </p:cNvPr>
            <p:cNvSpPr/>
            <p:nvPr/>
          </p:nvSpPr>
          <p:spPr>
            <a:xfrm>
              <a:off x="5662612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B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80C838-EE06-1A86-3F96-6EFC093DF660}"/>
                </a:ext>
              </a:extLst>
            </p:cNvPr>
            <p:cNvSpPr/>
            <p:nvPr/>
          </p:nvSpPr>
          <p:spPr>
            <a:xfrm>
              <a:off x="6529388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C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7F2203-51EB-D974-7BE2-D25E61B37141}"/>
                </a:ext>
              </a:extLst>
            </p:cNvPr>
            <p:cNvSpPr/>
            <p:nvPr/>
          </p:nvSpPr>
          <p:spPr>
            <a:xfrm>
              <a:off x="4795836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D4B118-2431-9B80-D800-875EB46A105E}"/>
                </a:ext>
              </a:extLst>
            </p:cNvPr>
            <p:cNvSpPr/>
            <p:nvPr/>
          </p:nvSpPr>
          <p:spPr>
            <a:xfrm>
              <a:off x="3929060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1D710F7-D213-5DDB-9AD9-A6BDDDA47F8E}"/>
                </a:ext>
              </a:extLst>
            </p:cNvPr>
            <p:cNvSpPr/>
            <p:nvPr/>
          </p:nvSpPr>
          <p:spPr>
            <a:xfrm>
              <a:off x="7396164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B760E0-E445-2615-FD63-D109DBF2EA5E}"/>
              </a:ext>
            </a:extLst>
          </p:cNvPr>
          <p:cNvGrpSpPr/>
          <p:nvPr/>
        </p:nvGrpSpPr>
        <p:grpSpPr>
          <a:xfrm>
            <a:off x="3929060" y="2150342"/>
            <a:ext cx="4333880" cy="877454"/>
            <a:chOff x="3929060" y="3429000"/>
            <a:chExt cx="4333880" cy="8774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99F549C-DDF7-8760-C147-B10DF95B34DA}"/>
                </a:ext>
              </a:extLst>
            </p:cNvPr>
            <p:cNvSpPr/>
            <p:nvPr/>
          </p:nvSpPr>
          <p:spPr>
            <a:xfrm>
              <a:off x="5662612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5998A7-6657-0B54-06B0-D09DE5FC956A}"/>
                </a:ext>
              </a:extLst>
            </p:cNvPr>
            <p:cNvSpPr/>
            <p:nvPr/>
          </p:nvSpPr>
          <p:spPr>
            <a:xfrm>
              <a:off x="6529388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9220C3-5619-8BFF-F94A-36981443B42C}"/>
                </a:ext>
              </a:extLst>
            </p:cNvPr>
            <p:cNvSpPr/>
            <p:nvPr/>
          </p:nvSpPr>
          <p:spPr>
            <a:xfrm>
              <a:off x="4795836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8BB79D-C8BC-1045-3CD9-81848D6EAB3A}"/>
                </a:ext>
              </a:extLst>
            </p:cNvPr>
            <p:cNvSpPr/>
            <p:nvPr/>
          </p:nvSpPr>
          <p:spPr>
            <a:xfrm>
              <a:off x="3929060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A1C0AE-BD62-CC05-B638-CB565186942E}"/>
                </a:ext>
              </a:extLst>
            </p:cNvPr>
            <p:cNvSpPr/>
            <p:nvPr/>
          </p:nvSpPr>
          <p:spPr>
            <a:xfrm>
              <a:off x="7396164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B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33B61C9-85B9-4164-53D4-C68188562432}"/>
              </a:ext>
            </a:extLst>
          </p:cNvPr>
          <p:cNvGrpSpPr/>
          <p:nvPr/>
        </p:nvGrpSpPr>
        <p:grpSpPr>
          <a:xfrm>
            <a:off x="3929060" y="1272888"/>
            <a:ext cx="4333880" cy="877454"/>
            <a:chOff x="3929060" y="3429000"/>
            <a:chExt cx="4333880" cy="8774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FC5E05-865C-75A0-67D7-88954293124A}"/>
                </a:ext>
              </a:extLst>
            </p:cNvPr>
            <p:cNvSpPr/>
            <p:nvPr/>
          </p:nvSpPr>
          <p:spPr>
            <a:xfrm>
              <a:off x="5662612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0BDEFB-7475-F2DE-E264-95CBFED96732}"/>
                </a:ext>
              </a:extLst>
            </p:cNvPr>
            <p:cNvSpPr/>
            <p:nvPr/>
          </p:nvSpPr>
          <p:spPr>
            <a:xfrm>
              <a:off x="6529388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132E406-4A58-D7F7-B579-338B77AE1C14}"/>
                </a:ext>
              </a:extLst>
            </p:cNvPr>
            <p:cNvSpPr/>
            <p:nvPr/>
          </p:nvSpPr>
          <p:spPr>
            <a:xfrm>
              <a:off x="4795836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48B7215-0D1C-49A2-A632-413464AF3794}"/>
                </a:ext>
              </a:extLst>
            </p:cNvPr>
            <p:cNvSpPr/>
            <p:nvPr/>
          </p:nvSpPr>
          <p:spPr>
            <a:xfrm>
              <a:off x="3929060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000B670-6BB4-4F70-55EE-9BBCB8761E1B}"/>
                </a:ext>
              </a:extLst>
            </p:cNvPr>
            <p:cNvSpPr/>
            <p:nvPr/>
          </p:nvSpPr>
          <p:spPr>
            <a:xfrm>
              <a:off x="7396164" y="3429000"/>
              <a:ext cx="866776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1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81722-E51C-CF4A-1684-6F750EDFD45E}"/>
              </a:ext>
            </a:extLst>
          </p:cNvPr>
          <p:cNvSpPr txBox="1"/>
          <p:nvPr/>
        </p:nvSpPr>
        <p:spPr>
          <a:xfrm>
            <a:off x="3497627" y="4748645"/>
            <a:ext cx="5196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이용하여 폭탄을 만든다면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9F02A-BA97-F1FC-C33E-BF6900054467}"/>
              </a:ext>
            </a:extLst>
          </p:cNvPr>
          <p:cNvSpPr/>
          <p:nvPr/>
        </p:nvSpPr>
        <p:spPr>
          <a:xfrm>
            <a:off x="5070185" y="2307372"/>
            <a:ext cx="205162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TNT : NonEntity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96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81722-E51C-CF4A-1684-6F750EDFD45E}"/>
              </a:ext>
            </a:extLst>
          </p:cNvPr>
          <p:cNvSpPr txBox="1"/>
          <p:nvPr/>
        </p:nvSpPr>
        <p:spPr>
          <a:xfrm>
            <a:off x="3161198" y="4634345"/>
            <a:ext cx="5869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체력을 나타내는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HpComp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폭발을 나타내는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ExplodeComp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추가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9F02A-BA97-F1FC-C33E-BF6900054467}"/>
              </a:ext>
            </a:extLst>
          </p:cNvPr>
          <p:cNvSpPr/>
          <p:nvPr/>
        </p:nvSpPr>
        <p:spPr>
          <a:xfrm>
            <a:off x="2841335" y="2109355"/>
            <a:ext cx="205162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TNT : NonEntity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1E5ED-225D-C78D-D614-62C264DD92D8}"/>
              </a:ext>
            </a:extLst>
          </p:cNvPr>
          <p:cNvSpPr/>
          <p:nvPr/>
        </p:nvSpPr>
        <p:spPr>
          <a:xfrm>
            <a:off x="2841335" y="2986809"/>
            <a:ext cx="205162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HpComp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4441C4-01D0-0563-0416-CB89F84B54A8}"/>
              </a:ext>
            </a:extLst>
          </p:cNvPr>
          <p:cNvSpPr/>
          <p:nvPr/>
        </p:nvSpPr>
        <p:spPr>
          <a:xfrm>
            <a:off x="2841335" y="3315448"/>
            <a:ext cx="205162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ExplodeComp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9C7D9-1E11-D28A-771C-47C09FE77B6E}"/>
              </a:ext>
            </a:extLst>
          </p:cNvPr>
          <p:cNvSpPr txBox="1"/>
          <p:nvPr/>
        </p:nvSpPr>
        <p:spPr>
          <a:xfrm>
            <a:off x="5239843" y="2986809"/>
            <a:ext cx="4760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체력을 나타내는 컴포넌트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되면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Destroy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0432F-54E1-71BD-8A5C-6E6AE11B7C27}"/>
              </a:ext>
            </a:extLst>
          </p:cNvPr>
          <p:cNvSpPr txBox="1"/>
          <p:nvPr/>
        </p:nvSpPr>
        <p:spPr>
          <a:xfrm>
            <a:off x="5239843" y="3325363"/>
            <a:ext cx="2161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Destroy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되면 폭발함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06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81722-E51C-CF4A-1684-6F750EDFD45E}"/>
              </a:ext>
            </a:extLst>
          </p:cNvPr>
          <p:cNvSpPr txBox="1"/>
          <p:nvPr/>
        </p:nvSpPr>
        <p:spPr>
          <a:xfrm>
            <a:off x="2976642" y="4634345"/>
            <a:ext cx="623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ExplodeComp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OnFinish()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폭발하여 주변에 피해를 주는 코드를 추가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9F02A-BA97-F1FC-C33E-BF6900054467}"/>
              </a:ext>
            </a:extLst>
          </p:cNvPr>
          <p:cNvSpPr/>
          <p:nvPr/>
        </p:nvSpPr>
        <p:spPr>
          <a:xfrm>
            <a:off x="2841335" y="2456296"/>
            <a:ext cx="205162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ExplodeComp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4441C4-01D0-0563-0416-CB89F84B54A8}"/>
              </a:ext>
            </a:extLst>
          </p:cNvPr>
          <p:cNvSpPr/>
          <p:nvPr/>
        </p:nvSpPr>
        <p:spPr>
          <a:xfrm>
            <a:off x="2841335" y="3333750"/>
            <a:ext cx="205162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OnFinish()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9C7D9-1E11-D28A-771C-47C09FE77B6E}"/>
              </a:ext>
            </a:extLst>
          </p:cNvPr>
          <p:cNvSpPr txBox="1"/>
          <p:nvPr/>
        </p:nvSpPr>
        <p:spPr>
          <a:xfrm>
            <a:off x="5239843" y="3333750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어떠한 경로로던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삭제되면 호출되는 함수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2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27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129EDC-08B0-AC08-6A07-FD131D69A1E1}"/>
              </a:ext>
            </a:extLst>
          </p:cNvPr>
          <p:cNvGrpSpPr/>
          <p:nvPr/>
        </p:nvGrpSpPr>
        <p:grpSpPr>
          <a:xfrm>
            <a:off x="1860260" y="2456296"/>
            <a:ext cx="2051629" cy="1216008"/>
            <a:chOff x="1393535" y="2456296"/>
            <a:chExt cx="2051629" cy="121600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C9F02A-BA97-F1FC-C33E-BF6900054467}"/>
                </a:ext>
              </a:extLst>
            </p:cNvPr>
            <p:cNvSpPr/>
            <p:nvPr/>
          </p:nvSpPr>
          <p:spPr>
            <a:xfrm>
              <a:off x="1393535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ExplodeComp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74441C4-01D0-0563-0416-CB89F84B54A8}"/>
                </a:ext>
              </a:extLst>
            </p:cNvPr>
            <p:cNvSpPr/>
            <p:nvPr/>
          </p:nvSpPr>
          <p:spPr>
            <a:xfrm>
              <a:off x="1393535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OnFinish()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222865-08CF-6445-7B6B-3D5E152733A7}"/>
              </a:ext>
            </a:extLst>
          </p:cNvPr>
          <p:cNvGrpSpPr/>
          <p:nvPr/>
        </p:nvGrpSpPr>
        <p:grpSpPr>
          <a:xfrm>
            <a:off x="5070185" y="2456296"/>
            <a:ext cx="2051629" cy="1216008"/>
            <a:chOff x="5498810" y="2456296"/>
            <a:chExt cx="2051629" cy="12160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FF7217-CC3E-225F-4321-B80C073BCA38}"/>
                </a:ext>
              </a:extLst>
            </p:cNvPr>
            <p:cNvSpPr/>
            <p:nvPr/>
          </p:nvSpPr>
          <p:spPr>
            <a:xfrm>
              <a:off x="5498810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ThingSystem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82905B-CB6A-ABD0-DCC0-15CB0EBAF6A9}"/>
                </a:ext>
              </a:extLst>
            </p:cNvPr>
            <p:cNvSpPr/>
            <p:nvPr/>
          </p:nvSpPr>
          <p:spPr>
            <a:xfrm>
              <a:off x="5498810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FindThingsWithComp()</a:t>
              </a:r>
              <a:endParaRPr lang="ko-KR" altLang="en-US" sz="1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855B0-B2C5-55FF-6AE9-F65E0DA26A8F}"/>
              </a:ext>
            </a:extLst>
          </p:cNvPr>
          <p:cNvGrpSpPr/>
          <p:nvPr/>
        </p:nvGrpSpPr>
        <p:grpSpPr>
          <a:xfrm>
            <a:off x="8280111" y="2456296"/>
            <a:ext cx="2051629" cy="1216008"/>
            <a:chOff x="5032086" y="2456296"/>
            <a:chExt cx="2051629" cy="12160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E6391F-AAB1-2E12-5319-CD266AFC22E4}"/>
                </a:ext>
              </a:extLst>
            </p:cNvPr>
            <p:cNvSpPr/>
            <p:nvPr/>
          </p:nvSpPr>
          <p:spPr>
            <a:xfrm>
              <a:off x="5032086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HpComp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038D3B-CC2B-F7D4-3BBC-C5856156DE7F}"/>
                </a:ext>
              </a:extLst>
            </p:cNvPr>
            <p:cNvSpPr/>
            <p:nvPr/>
          </p:nvSpPr>
          <p:spPr>
            <a:xfrm>
              <a:off x="5032086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Damage()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568CD6-3185-DF75-DBCD-2526FE89742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911889" y="3503027"/>
            <a:ext cx="1158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495491-A814-9263-EF86-D21C0D05931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121814" y="3503027"/>
            <a:ext cx="115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0E08E9-AAEE-917C-EAEB-E64106BFE8FF}"/>
              </a:ext>
            </a:extLst>
          </p:cNvPr>
          <p:cNvSpPr txBox="1"/>
          <p:nvPr/>
        </p:nvSpPr>
        <p:spPr>
          <a:xfrm>
            <a:off x="2418843" y="4739120"/>
            <a:ext cx="7354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으로부터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HpComp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갖는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들을 가져오고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에게 피해를 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여기에 사거리나 이펙트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소리를 넣을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672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129EDC-08B0-AC08-6A07-FD131D69A1E1}"/>
              </a:ext>
            </a:extLst>
          </p:cNvPr>
          <p:cNvGrpSpPr/>
          <p:nvPr/>
        </p:nvGrpSpPr>
        <p:grpSpPr>
          <a:xfrm>
            <a:off x="1860260" y="3021021"/>
            <a:ext cx="2051629" cy="1216008"/>
            <a:chOff x="1393535" y="2456296"/>
            <a:chExt cx="2051629" cy="121600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C9F02A-BA97-F1FC-C33E-BF6900054467}"/>
                </a:ext>
              </a:extLst>
            </p:cNvPr>
            <p:cNvSpPr/>
            <p:nvPr/>
          </p:nvSpPr>
          <p:spPr>
            <a:xfrm>
              <a:off x="1393535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DeathExplodeComp</a:t>
              </a:r>
              <a:endParaRPr lang="ko-KR" altLang="en-US" sz="16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74441C4-01D0-0563-0416-CB89F84B54A8}"/>
                </a:ext>
              </a:extLst>
            </p:cNvPr>
            <p:cNvSpPr/>
            <p:nvPr/>
          </p:nvSpPr>
          <p:spPr>
            <a:xfrm>
              <a:off x="1393535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Explode()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222865-08CF-6445-7B6B-3D5E152733A7}"/>
              </a:ext>
            </a:extLst>
          </p:cNvPr>
          <p:cNvGrpSpPr/>
          <p:nvPr/>
        </p:nvGrpSpPr>
        <p:grpSpPr>
          <a:xfrm>
            <a:off x="5070185" y="3021021"/>
            <a:ext cx="2051629" cy="1216008"/>
            <a:chOff x="5498810" y="2456296"/>
            <a:chExt cx="2051629" cy="12160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FF7217-CC3E-225F-4321-B80C073BCA38}"/>
                </a:ext>
              </a:extLst>
            </p:cNvPr>
            <p:cNvSpPr/>
            <p:nvPr/>
          </p:nvSpPr>
          <p:spPr>
            <a:xfrm>
              <a:off x="5498810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ThingSystem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82905B-CB6A-ABD0-DCC0-15CB0EBAF6A9}"/>
                </a:ext>
              </a:extLst>
            </p:cNvPr>
            <p:cNvSpPr/>
            <p:nvPr/>
          </p:nvSpPr>
          <p:spPr>
            <a:xfrm>
              <a:off x="5498810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FindThingsWithComp()</a:t>
              </a:r>
              <a:endParaRPr lang="ko-KR" altLang="en-US" sz="1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855B0-B2C5-55FF-6AE9-F65E0DA26A8F}"/>
              </a:ext>
            </a:extLst>
          </p:cNvPr>
          <p:cNvGrpSpPr/>
          <p:nvPr/>
        </p:nvGrpSpPr>
        <p:grpSpPr>
          <a:xfrm>
            <a:off x="8280111" y="3021021"/>
            <a:ext cx="2051629" cy="1216008"/>
            <a:chOff x="5032086" y="2456296"/>
            <a:chExt cx="2051629" cy="12160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E6391F-AAB1-2E12-5319-CD266AFC22E4}"/>
                </a:ext>
              </a:extLst>
            </p:cNvPr>
            <p:cNvSpPr/>
            <p:nvPr/>
          </p:nvSpPr>
          <p:spPr>
            <a:xfrm>
              <a:off x="5032086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HpComp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038D3B-CC2B-F7D4-3BBC-C5856156DE7F}"/>
                </a:ext>
              </a:extLst>
            </p:cNvPr>
            <p:cNvSpPr/>
            <p:nvPr/>
          </p:nvSpPr>
          <p:spPr>
            <a:xfrm>
              <a:off x="5032086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Damage()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568CD6-3185-DF75-DBCD-2526FE89742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911889" y="4067752"/>
            <a:ext cx="1158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495491-A814-9263-EF86-D21C0D05931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121814" y="4067752"/>
            <a:ext cx="115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0E08E9-AAEE-917C-EAEB-E64106BFE8FF}"/>
              </a:ext>
            </a:extLst>
          </p:cNvPr>
          <p:cNvSpPr txBox="1"/>
          <p:nvPr/>
        </p:nvSpPr>
        <p:spPr>
          <a:xfrm>
            <a:off x="2234703" y="5099007"/>
            <a:ext cx="772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더 일반화되게 만들면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폭발의 능력을 가진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ExplodeComp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상속받는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추가해도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DeathExplodeComp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OnFinish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Explode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호출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670934-9ED5-F1F7-C3B5-66FDBC1867A0}"/>
              </a:ext>
            </a:extLst>
          </p:cNvPr>
          <p:cNvSpPr/>
          <p:nvPr/>
        </p:nvSpPr>
        <p:spPr>
          <a:xfrm>
            <a:off x="1860260" y="1574749"/>
            <a:ext cx="205162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ExplodeComp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FECD043-E3F8-DDBB-8933-3A277C0BA8B1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2886075" y="2452203"/>
            <a:ext cx="0" cy="568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06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129EDC-08B0-AC08-6A07-FD131D69A1E1}"/>
              </a:ext>
            </a:extLst>
          </p:cNvPr>
          <p:cNvGrpSpPr/>
          <p:nvPr/>
        </p:nvGrpSpPr>
        <p:grpSpPr>
          <a:xfrm>
            <a:off x="1860260" y="2806548"/>
            <a:ext cx="2051629" cy="1216008"/>
            <a:chOff x="1393535" y="2456296"/>
            <a:chExt cx="2051629" cy="121600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C9F02A-BA97-F1FC-C33E-BF6900054467}"/>
                </a:ext>
              </a:extLst>
            </p:cNvPr>
            <p:cNvSpPr/>
            <p:nvPr/>
          </p:nvSpPr>
          <p:spPr>
            <a:xfrm>
              <a:off x="1393535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DeathExplodeComp</a:t>
              </a:r>
              <a:endParaRPr lang="ko-KR" altLang="en-US" sz="16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74441C4-01D0-0563-0416-CB89F84B54A8}"/>
                </a:ext>
              </a:extLst>
            </p:cNvPr>
            <p:cNvSpPr/>
            <p:nvPr/>
          </p:nvSpPr>
          <p:spPr>
            <a:xfrm>
              <a:off x="1393535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Explode()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222865-08CF-6445-7B6B-3D5E152733A7}"/>
              </a:ext>
            </a:extLst>
          </p:cNvPr>
          <p:cNvGrpSpPr/>
          <p:nvPr/>
        </p:nvGrpSpPr>
        <p:grpSpPr>
          <a:xfrm>
            <a:off x="5070185" y="2806548"/>
            <a:ext cx="2051629" cy="1216008"/>
            <a:chOff x="5498810" y="2456296"/>
            <a:chExt cx="2051629" cy="12160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FF7217-CC3E-225F-4321-B80C073BCA38}"/>
                </a:ext>
              </a:extLst>
            </p:cNvPr>
            <p:cNvSpPr/>
            <p:nvPr/>
          </p:nvSpPr>
          <p:spPr>
            <a:xfrm>
              <a:off x="5498810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ThingSystem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82905B-CB6A-ABD0-DCC0-15CB0EBAF6A9}"/>
                </a:ext>
              </a:extLst>
            </p:cNvPr>
            <p:cNvSpPr/>
            <p:nvPr/>
          </p:nvSpPr>
          <p:spPr>
            <a:xfrm>
              <a:off x="5498810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FindThingsWithComp()</a:t>
              </a:r>
              <a:endParaRPr lang="ko-KR" altLang="en-US" sz="1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855B0-B2C5-55FF-6AE9-F65E0DA26A8F}"/>
              </a:ext>
            </a:extLst>
          </p:cNvPr>
          <p:cNvGrpSpPr/>
          <p:nvPr/>
        </p:nvGrpSpPr>
        <p:grpSpPr>
          <a:xfrm>
            <a:off x="8280111" y="2806548"/>
            <a:ext cx="2051629" cy="1216008"/>
            <a:chOff x="5032086" y="2456296"/>
            <a:chExt cx="2051629" cy="12160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E6391F-AAB1-2E12-5319-CD266AFC22E4}"/>
                </a:ext>
              </a:extLst>
            </p:cNvPr>
            <p:cNvSpPr/>
            <p:nvPr/>
          </p:nvSpPr>
          <p:spPr>
            <a:xfrm>
              <a:off x="5032086" y="2456296"/>
              <a:ext cx="205162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HpComp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038D3B-CC2B-F7D4-3BBC-C5856156DE7F}"/>
                </a:ext>
              </a:extLst>
            </p:cNvPr>
            <p:cNvSpPr/>
            <p:nvPr/>
          </p:nvSpPr>
          <p:spPr>
            <a:xfrm>
              <a:off x="5032086" y="3333750"/>
              <a:ext cx="205162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Damage()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568CD6-3185-DF75-DBCD-2526FE89742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911889" y="3853279"/>
            <a:ext cx="1158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495491-A814-9263-EF86-D21C0D05931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121814" y="3853279"/>
            <a:ext cx="115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670934-9ED5-F1F7-C3B5-66FDBC1867A0}"/>
              </a:ext>
            </a:extLst>
          </p:cNvPr>
          <p:cNvSpPr/>
          <p:nvPr/>
        </p:nvSpPr>
        <p:spPr>
          <a:xfrm>
            <a:off x="4184360" y="2042952"/>
            <a:ext cx="205162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ExplodeComp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FECD043-E3F8-DDBB-8933-3A277C0BA8B1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3911889" y="2443062"/>
            <a:ext cx="1298286" cy="802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5A5750-B2B7-47F8-2119-AD214C124DD8}"/>
              </a:ext>
            </a:extLst>
          </p:cNvPr>
          <p:cNvSpPr/>
          <p:nvPr/>
        </p:nvSpPr>
        <p:spPr>
          <a:xfrm>
            <a:off x="1860260" y="1592486"/>
            <a:ext cx="205162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TNT : NonEntity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E318AE-83D6-6541-A5DA-1D612E10AF1F}"/>
              </a:ext>
            </a:extLst>
          </p:cNvPr>
          <p:cNvSpPr/>
          <p:nvPr/>
        </p:nvSpPr>
        <p:spPr>
          <a:xfrm>
            <a:off x="1860260" y="2469940"/>
            <a:ext cx="205162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HpComp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EF884A-90B2-7B0A-01F5-012954F4EA6F}"/>
              </a:ext>
            </a:extLst>
          </p:cNvPr>
          <p:cNvSpPr txBox="1"/>
          <p:nvPr/>
        </p:nvSpPr>
        <p:spPr>
          <a:xfrm>
            <a:off x="2225462" y="4726905"/>
            <a:ext cx="77411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TNT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전체적인 구조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기능은 컴포넌트로 구분되고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관리는 전적으로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맡고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컴포넌트를 추가하고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재사용하는 것으로 다양한 오브젝트를 쉽게 추가 가능함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045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33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3FE5F-4931-5A12-0275-9B6D2B4CE40E}"/>
              </a:ext>
            </a:extLst>
          </p:cNvPr>
          <p:cNvSpPr/>
          <p:nvPr/>
        </p:nvSpPr>
        <p:spPr>
          <a:xfrm>
            <a:off x="4808681" y="25470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C8DCD-1F68-F83B-2D43-BA7813D2215A}"/>
              </a:ext>
            </a:extLst>
          </p:cNvPr>
          <p:cNvSpPr/>
          <p:nvPr/>
        </p:nvSpPr>
        <p:spPr>
          <a:xfrm>
            <a:off x="4808680" y="150880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AEE7E-667D-8273-7098-E7BA5CA89DB7}"/>
              </a:ext>
            </a:extLst>
          </p:cNvPr>
          <p:cNvSpPr/>
          <p:nvPr/>
        </p:nvSpPr>
        <p:spPr>
          <a:xfrm>
            <a:off x="4808680" y="359478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776ECE-5E2D-1841-7C31-536D4DF47996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6095999" y="2147557"/>
            <a:ext cx="1" cy="39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621552-C78E-9F90-3555-DF407EC39AD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6095999" y="3185782"/>
            <a:ext cx="1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DA4CB9-9030-C07D-E6F4-81005C3522BF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rot="5400000" flipH="1">
            <a:off x="4733635" y="2871169"/>
            <a:ext cx="2724727" cy="12700"/>
          </a:xfrm>
          <a:prstGeom prst="bentConnector5">
            <a:avLst>
              <a:gd name="adj1" fmla="val -8390"/>
              <a:gd name="adj2" fmla="val 11936362"/>
              <a:gd name="adj3" fmla="val 108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E8CB87-CFF0-8116-CB70-B12AB763569D}"/>
              </a:ext>
            </a:extLst>
          </p:cNvPr>
          <p:cNvSpPr txBox="1"/>
          <p:nvPr/>
        </p:nvSpPr>
        <p:spPr>
          <a:xfrm>
            <a:off x="2791309" y="5342165"/>
            <a:ext cx="6596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게임은 내부적으로 게임이 종료되기 전까지 무한히 반복되는 게임 루프가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컴포넌트에서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Update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이 무한 루프에 의해서 호출됨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20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3FE5F-4931-5A12-0275-9B6D2B4CE40E}"/>
              </a:ext>
            </a:extLst>
          </p:cNvPr>
          <p:cNvSpPr/>
          <p:nvPr/>
        </p:nvSpPr>
        <p:spPr>
          <a:xfrm>
            <a:off x="4808681" y="24803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C8DCD-1F68-F83B-2D43-BA7813D2215A}"/>
              </a:ext>
            </a:extLst>
          </p:cNvPr>
          <p:cNvSpPr/>
          <p:nvPr/>
        </p:nvSpPr>
        <p:spPr>
          <a:xfrm>
            <a:off x="4808680" y="14421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AEE7E-667D-8273-7098-E7BA5CA89DB7}"/>
              </a:ext>
            </a:extLst>
          </p:cNvPr>
          <p:cNvSpPr/>
          <p:nvPr/>
        </p:nvSpPr>
        <p:spPr>
          <a:xfrm>
            <a:off x="4808680" y="352810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776ECE-5E2D-1841-7C31-536D4DF47996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6095999" y="2080882"/>
            <a:ext cx="1" cy="39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621552-C78E-9F90-3555-DF407EC39AD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6095999" y="3119107"/>
            <a:ext cx="1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DA4CB9-9030-C07D-E6F4-81005C3522BF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rot="5400000" flipH="1">
            <a:off x="4733635" y="2804494"/>
            <a:ext cx="2724727" cy="12700"/>
          </a:xfrm>
          <a:prstGeom prst="bentConnector5">
            <a:avLst>
              <a:gd name="adj1" fmla="val -8390"/>
              <a:gd name="adj2" fmla="val 11936362"/>
              <a:gd name="adj3" fmla="val 108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E8CB87-CFF0-8116-CB70-B12AB763569D}"/>
              </a:ext>
            </a:extLst>
          </p:cNvPr>
          <p:cNvSpPr txBox="1"/>
          <p:nvPr/>
        </p:nvSpPr>
        <p:spPr>
          <a:xfrm>
            <a:off x="1668416" y="5081822"/>
            <a:ext cx="8842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업데이트와 업데이트 사이를 프레임이라고 부르고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프레임은 게임의 전체 연산이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 이루어지는 단위임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프레임의 연산에 쓴 시간을 유니티에서는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DeltaTime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이라고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DeltaTime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컴퓨터의 성능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상태 등에 많은 영향을 받음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80B8-1F1F-694E-7E07-5EBBF48448B9}"/>
              </a:ext>
            </a:extLst>
          </p:cNvPr>
          <p:cNvSpPr txBox="1"/>
          <p:nvPr/>
        </p:nvSpPr>
        <p:spPr>
          <a:xfrm>
            <a:off x="3369081" y="2641567"/>
            <a:ext cx="109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DeltaTime</a:t>
            </a:r>
          </a:p>
        </p:txBody>
      </p:sp>
    </p:spTree>
    <p:extLst>
      <p:ext uri="{BB962C8B-B14F-4D97-AF65-F5344CB8AC3E}">
        <p14:creationId xmlns:p14="http://schemas.microsoft.com/office/powerpoint/2010/main" val="1426995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3FE5F-4931-5A12-0275-9B6D2B4CE40E}"/>
              </a:ext>
            </a:extLst>
          </p:cNvPr>
          <p:cNvSpPr/>
          <p:nvPr/>
        </p:nvSpPr>
        <p:spPr>
          <a:xfrm>
            <a:off x="4808681" y="226128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FixedUpdate()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C8DCD-1F68-F83B-2D43-BA7813D2215A}"/>
              </a:ext>
            </a:extLst>
          </p:cNvPr>
          <p:cNvSpPr/>
          <p:nvPr/>
        </p:nvSpPr>
        <p:spPr>
          <a:xfrm>
            <a:off x="4808680" y="12230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PreFixedUpdate()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AEE7E-667D-8273-7098-E7BA5CA89DB7}"/>
              </a:ext>
            </a:extLst>
          </p:cNvPr>
          <p:cNvSpPr/>
          <p:nvPr/>
        </p:nvSpPr>
        <p:spPr>
          <a:xfrm>
            <a:off x="4808680" y="33090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PostFixedUpdate()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776ECE-5E2D-1841-7C31-536D4DF47996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6095999" y="1861807"/>
            <a:ext cx="1" cy="39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621552-C78E-9F90-3555-DF407EC39AD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6095999" y="2900032"/>
            <a:ext cx="1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DA4CB9-9030-C07D-E6F4-81005C3522BF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rot="5400000" flipH="1">
            <a:off x="4733635" y="2585419"/>
            <a:ext cx="2724727" cy="12700"/>
          </a:xfrm>
          <a:prstGeom prst="bentConnector5">
            <a:avLst>
              <a:gd name="adj1" fmla="val -8390"/>
              <a:gd name="adj2" fmla="val 11936362"/>
              <a:gd name="adj3" fmla="val 108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E8CB87-CFF0-8116-CB70-B12AB763569D}"/>
              </a:ext>
            </a:extLst>
          </p:cNvPr>
          <p:cNvSpPr txBox="1"/>
          <p:nvPr/>
        </p:nvSpPr>
        <p:spPr>
          <a:xfrm>
            <a:off x="418054" y="4733285"/>
            <a:ext cx="11343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Update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컴퓨터가 실행할 수 있는 최대한으로 실행된다는 장점은 있지만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일관성이 떨어짐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 성능은 줄이되 일관된 연산을 보장하도록 업데이트와 업데이트 사이의 간격을 고정시킨 것을 유니티에선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FixedUpdate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라고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주로 물리 연산을 위해서 사용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고정 간격의 업데이트의 또다른 장점은 배속과 감속을 구현하기 쉽다는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380B8-1F1F-694E-7E07-5EBBF48448B9}"/>
              </a:ext>
            </a:extLst>
          </p:cNvPr>
          <p:cNvSpPr txBox="1"/>
          <p:nvPr/>
        </p:nvSpPr>
        <p:spPr>
          <a:xfrm>
            <a:off x="2813440" y="2422492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FixedDeltaTime</a:t>
            </a:r>
          </a:p>
        </p:txBody>
      </p:sp>
    </p:spTree>
    <p:extLst>
      <p:ext uri="{BB962C8B-B14F-4D97-AF65-F5344CB8AC3E}">
        <p14:creationId xmlns:p14="http://schemas.microsoft.com/office/powerpoint/2010/main" val="936636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3FE5F-4931-5A12-0275-9B6D2B4CE40E}"/>
              </a:ext>
            </a:extLst>
          </p:cNvPr>
          <p:cNvSpPr/>
          <p:nvPr/>
        </p:nvSpPr>
        <p:spPr>
          <a:xfrm>
            <a:off x="4808681" y="226128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C8DCD-1F68-F83B-2D43-BA7813D2215A}"/>
              </a:ext>
            </a:extLst>
          </p:cNvPr>
          <p:cNvSpPr/>
          <p:nvPr/>
        </p:nvSpPr>
        <p:spPr>
          <a:xfrm>
            <a:off x="4808680" y="12230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AEE7E-667D-8273-7098-E7BA5CA89DB7}"/>
              </a:ext>
            </a:extLst>
          </p:cNvPr>
          <p:cNvSpPr/>
          <p:nvPr/>
        </p:nvSpPr>
        <p:spPr>
          <a:xfrm>
            <a:off x="4808680" y="33090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776ECE-5E2D-1841-7C31-536D4DF47996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6095999" y="1861807"/>
            <a:ext cx="1" cy="39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621552-C78E-9F90-3555-DF407EC39AD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6095999" y="2900032"/>
            <a:ext cx="1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DA4CB9-9030-C07D-E6F4-81005C3522BF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rot="5400000" flipH="1">
            <a:off x="4733635" y="2585419"/>
            <a:ext cx="2724727" cy="12700"/>
          </a:xfrm>
          <a:prstGeom prst="bentConnector5">
            <a:avLst>
              <a:gd name="adj1" fmla="val -8390"/>
              <a:gd name="adj2" fmla="val 11936362"/>
              <a:gd name="adj3" fmla="val 108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E8CB87-CFF0-8116-CB70-B12AB763569D}"/>
              </a:ext>
            </a:extLst>
          </p:cNvPr>
          <p:cNvSpPr txBox="1"/>
          <p:nvPr/>
        </p:nvSpPr>
        <p:spPr>
          <a:xfrm>
            <a:off x="1306128" y="4733285"/>
            <a:ext cx="9567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많은 게임에서는 유니티의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FixedUpdate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비슷하게 연산 사이 간격을 고정시켜서 게임을 구현하는 경우가 많은데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경우 게임의 한 연산을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이라고 부름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대표적으로 마인크래프트는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틱의 연산을 하는 게임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연산은 고정시키고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렌더링은 게임 연산과 별개로 더 높은 프레임으로 보여줌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208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3FE5F-4931-5A12-0275-9B6D2B4CE40E}"/>
              </a:ext>
            </a:extLst>
          </p:cNvPr>
          <p:cNvSpPr/>
          <p:nvPr/>
        </p:nvSpPr>
        <p:spPr>
          <a:xfrm>
            <a:off x="1312237" y="38519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C8DCD-1F68-F83B-2D43-BA7813D2215A}"/>
              </a:ext>
            </a:extLst>
          </p:cNvPr>
          <p:cNvSpPr/>
          <p:nvPr/>
        </p:nvSpPr>
        <p:spPr>
          <a:xfrm>
            <a:off x="1312236" y="28137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AEE7E-667D-8273-7098-E7BA5CA89DB7}"/>
              </a:ext>
            </a:extLst>
          </p:cNvPr>
          <p:cNvSpPr/>
          <p:nvPr/>
        </p:nvSpPr>
        <p:spPr>
          <a:xfrm>
            <a:off x="1312236" y="489970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776ECE-5E2D-1841-7C31-536D4DF47996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2599555" y="3452482"/>
            <a:ext cx="1" cy="39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621552-C78E-9F90-3555-DF407EC39AD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2599555" y="4490707"/>
            <a:ext cx="1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DA4CB9-9030-C07D-E6F4-81005C3522BF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rot="10800000">
            <a:off x="1312236" y="3133107"/>
            <a:ext cx="12700" cy="208597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0CBEF8-E297-8DCE-87D7-CB1663DD7905}"/>
              </a:ext>
            </a:extLst>
          </p:cNvPr>
          <p:cNvSpPr/>
          <p:nvPr/>
        </p:nvSpPr>
        <p:spPr>
          <a:xfrm>
            <a:off x="1312236" y="176598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OnStart()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AF64A-D2EC-C350-2DE8-218751F6D793}"/>
              </a:ext>
            </a:extLst>
          </p:cNvPr>
          <p:cNvSpPr/>
          <p:nvPr/>
        </p:nvSpPr>
        <p:spPr>
          <a:xfrm>
            <a:off x="1312236" y="59474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OnFinish()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75CAC0-C182-5D0F-82C8-C40D675CD0B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2599555" y="2404732"/>
            <a:ext cx="0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FE3D1A-9A80-265E-148B-EA57AB808B6D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2599555" y="5538457"/>
            <a:ext cx="0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A8E2F0-C108-12B1-088A-A58A8F01BEDF}"/>
              </a:ext>
            </a:extLst>
          </p:cNvPr>
          <p:cNvSpPr txBox="1"/>
          <p:nvPr/>
        </p:nvSpPr>
        <p:spPr>
          <a:xfrm>
            <a:off x="4727867" y="3013501"/>
            <a:ext cx="7154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어떤 개체가 생성되고 죽을때까지 호출되는 일련의 메소드을 라이프 사이클이라고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 오브젝트도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Update, Start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등으로 라이프 사이클이 있지만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여기선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위한 틱 기반의 별도의 라이프 사이클을 구현할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F5FFD1-707C-02F8-B12F-675E48B65DD9}"/>
              </a:ext>
            </a:extLst>
          </p:cNvPr>
          <p:cNvSpPr/>
          <p:nvPr/>
        </p:nvSpPr>
        <p:spPr>
          <a:xfrm>
            <a:off x="1312236" y="722993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OnInstantiate()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4711EA-97B0-B538-2770-2EE309EFFE72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2599555" y="1361745"/>
            <a:ext cx="0" cy="40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505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3FE5F-4931-5A12-0275-9B6D2B4CE40E}"/>
              </a:ext>
            </a:extLst>
          </p:cNvPr>
          <p:cNvSpPr/>
          <p:nvPr/>
        </p:nvSpPr>
        <p:spPr>
          <a:xfrm>
            <a:off x="1312237" y="38519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C8DCD-1F68-F83B-2D43-BA7813D2215A}"/>
              </a:ext>
            </a:extLst>
          </p:cNvPr>
          <p:cNvSpPr/>
          <p:nvPr/>
        </p:nvSpPr>
        <p:spPr>
          <a:xfrm>
            <a:off x="1312236" y="28137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AEE7E-667D-8273-7098-E7BA5CA89DB7}"/>
              </a:ext>
            </a:extLst>
          </p:cNvPr>
          <p:cNvSpPr/>
          <p:nvPr/>
        </p:nvSpPr>
        <p:spPr>
          <a:xfrm>
            <a:off x="1312236" y="489970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776ECE-5E2D-1841-7C31-536D4DF47996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2599555" y="3452482"/>
            <a:ext cx="1" cy="39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621552-C78E-9F90-3555-DF407EC39AD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2599555" y="4490707"/>
            <a:ext cx="1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DA4CB9-9030-C07D-E6F4-81005C3522BF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rot="10800000">
            <a:off x="1312236" y="3133107"/>
            <a:ext cx="12700" cy="208597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0CBEF8-E297-8DCE-87D7-CB1663DD7905}"/>
              </a:ext>
            </a:extLst>
          </p:cNvPr>
          <p:cNvSpPr/>
          <p:nvPr/>
        </p:nvSpPr>
        <p:spPr>
          <a:xfrm>
            <a:off x="1312236" y="176598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OnStart()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AF64A-D2EC-C350-2DE8-218751F6D793}"/>
              </a:ext>
            </a:extLst>
          </p:cNvPr>
          <p:cNvSpPr/>
          <p:nvPr/>
        </p:nvSpPr>
        <p:spPr>
          <a:xfrm>
            <a:off x="1312236" y="59474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OnFinish()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75CAC0-C182-5D0F-82C8-C40D675CD0B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2599555" y="2404732"/>
            <a:ext cx="0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FE3D1A-9A80-265E-148B-EA57AB808B6D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2599555" y="5538457"/>
            <a:ext cx="0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A8E2F0-C108-12B1-088A-A58A8F01BEDF}"/>
              </a:ext>
            </a:extLst>
          </p:cNvPr>
          <p:cNvSpPr txBox="1"/>
          <p:nvPr/>
        </p:nvSpPr>
        <p:spPr>
          <a:xfrm>
            <a:off x="4101947" y="873092"/>
            <a:ext cx="571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생성되자마자 호출되는 메소드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Comp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등을 추가하는 작업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F5FFD1-707C-02F8-B12F-675E48B65DD9}"/>
              </a:ext>
            </a:extLst>
          </p:cNvPr>
          <p:cNvSpPr/>
          <p:nvPr/>
        </p:nvSpPr>
        <p:spPr>
          <a:xfrm>
            <a:off x="1312236" y="722993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OnInstantiate()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4711EA-97B0-B538-2770-2EE309EFFE72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2599555" y="1361745"/>
            <a:ext cx="0" cy="40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415AEE-DCA7-F6A6-AAFB-B7B6CD307DA7}"/>
              </a:ext>
            </a:extLst>
          </p:cNvPr>
          <p:cNvSpPr txBox="1"/>
          <p:nvPr/>
        </p:nvSpPr>
        <p:spPr>
          <a:xfrm>
            <a:off x="4101947" y="1916079"/>
            <a:ext cx="5339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추가된 이후에 한 번 호출되는 메소드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AECE8-4162-7AF8-7CF9-BCB43E53161A}"/>
              </a:ext>
            </a:extLst>
          </p:cNvPr>
          <p:cNvSpPr txBox="1"/>
          <p:nvPr/>
        </p:nvSpPr>
        <p:spPr>
          <a:xfrm>
            <a:off x="4101947" y="2959066"/>
            <a:ext cx="2616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호출되기 전의 메소드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2A7C4-435A-6D29-82D6-216391C96E60}"/>
              </a:ext>
            </a:extLst>
          </p:cNvPr>
          <p:cNvSpPr txBox="1"/>
          <p:nvPr/>
        </p:nvSpPr>
        <p:spPr>
          <a:xfrm>
            <a:off x="4101947" y="5049804"/>
            <a:ext cx="2430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호출된 후의 메소드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9A350-4940-6C1F-A500-30EE34FF859F}"/>
              </a:ext>
            </a:extLst>
          </p:cNvPr>
          <p:cNvSpPr txBox="1"/>
          <p:nvPr/>
        </p:nvSpPr>
        <p:spPr>
          <a:xfrm>
            <a:off x="4101947" y="400205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메인 연산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E6A5C-E9DB-DC13-9917-F70A44E93582}"/>
              </a:ext>
            </a:extLst>
          </p:cNvPr>
          <p:cNvSpPr txBox="1"/>
          <p:nvPr/>
        </p:nvSpPr>
        <p:spPr>
          <a:xfrm>
            <a:off x="4101946" y="6097554"/>
            <a:ext cx="5102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리스트에서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제거된 이후에 호출되는 메소드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3F3150-B6B2-48FF-FCD6-5A4257D43062}"/>
              </a:ext>
            </a:extLst>
          </p:cNvPr>
          <p:cNvSpPr/>
          <p:nvPr/>
        </p:nvSpPr>
        <p:spPr>
          <a:xfrm>
            <a:off x="492215" y="1657352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9AE68-5D1D-6796-B029-8A8875A1D775}"/>
              </a:ext>
            </a:extLst>
          </p:cNvPr>
          <p:cNvSpPr/>
          <p:nvPr/>
        </p:nvSpPr>
        <p:spPr>
          <a:xfrm>
            <a:off x="2093296" y="1657352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B11E9-2887-7C42-296A-A775ACED0BF4}"/>
              </a:ext>
            </a:extLst>
          </p:cNvPr>
          <p:cNvSpPr/>
          <p:nvPr/>
        </p:nvSpPr>
        <p:spPr>
          <a:xfrm>
            <a:off x="3694378" y="1657352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2129-D9F1-8139-86CC-0875D4D50FA4}"/>
              </a:ext>
            </a:extLst>
          </p:cNvPr>
          <p:cNvSpPr/>
          <p:nvPr/>
        </p:nvSpPr>
        <p:spPr>
          <a:xfrm>
            <a:off x="5295459" y="1657352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C3CD5-4EAE-892C-414F-6708BC4AE752}"/>
              </a:ext>
            </a:extLst>
          </p:cNvPr>
          <p:cNvSpPr/>
          <p:nvPr/>
        </p:nvSpPr>
        <p:spPr>
          <a:xfrm>
            <a:off x="6896541" y="1657351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EF26-47B0-F201-3B87-3E21B4324EEF}"/>
              </a:ext>
            </a:extLst>
          </p:cNvPr>
          <p:cNvSpPr/>
          <p:nvPr/>
        </p:nvSpPr>
        <p:spPr>
          <a:xfrm>
            <a:off x="8497622" y="165735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1EC6E-8FC4-52F0-05AA-98961BB1D101}"/>
              </a:ext>
            </a:extLst>
          </p:cNvPr>
          <p:cNvSpPr/>
          <p:nvPr/>
        </p:nvSpPr>
        <p:spPr>
          <a:xfrm>
            <a:off x="10098704" y="1657349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6DAE27-F8B6-2A9E-241F-7D70A13A0AAF}"/>
              </a:ext>
            </a:extLst>
          </p:cNvPr>
          <p:cNvSpPr/>
          <p:nvPr/>
        </p:nvSpPr>
        <p:spPr>
          <a:xfrm>
            <a:off x="492215" y="25431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26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E90A9-312E-6E9C-7E21-C31B75EF8787}"/>
              </a:ext>
            </a:extLst>
          </p:cNvPr>
          <p:cNvSpPr/>
          <p:nvPr/>
        </p:nvSpPr>
        <p:spPr>
          <a:xfrm>
            <a:off x="2093296" y="2543177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27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F0048A-B211-8FD9-6E6B-418F9B6184F9}"/>
              </a:ext>
            </a:extLst>
          </p:cNvPr>
          <p:cNvSpPr/>
          <p:nvPr/>
        </p:nvSpPr>
        <p:spPr>
          <a:xfrm>
            <a:off x="3694378" y="2543177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28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3F20D9-12B9-D0D2-A762-3CA75DB21493}"/>
              </a:ext>
            </a:extLst>
          </p:cNvPr>
          <p:cNvSpPr/>
          <p:nvPr/>
        </p:nvSpPr>
        <p:spPr>
          <a:xfrm>
            <a:off x="5295459" y="25431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AC51DD-A1CE-88A3-0950-6F62FF718178}"/>
              </a:ext>
            </a:extLst>
          </p:cNvPr>
          <p:cNvSpPr/>
          <p:nvPr/>
        </p:nvSpPr>
        <p:spPr>
          <a:xfrm>
            <a:off x="6896541" y="254317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30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8837CC-6DE9-FA66-4FE2-679692D1254B}"/>
              </a:ext>
            </a:extLst>
          </p:cNvPr>
          <p:cNvSpPr/>
          <p:nvPr/>
        </p:nvSpPr>
        <p:spPr>
          <a:xfrm>
            <a:off x="8497622" y="2543175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80012F-1445-276D-5D1A-EA8133AAEAD3}"/>
              </a:ext>
            </a:extLst>
          </p:cNvPr>
          <p:cNvSpPr/>
          <p:nvPr/>
        </p:nvSpPr>
        <p:spPr>
          <a:xfrm>
            <a:off x="10098704" y="254317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F5E96A-8818-7F81-13A8-FF77E1BAA9C3}"/>
              </a:ext>
            </a:extLst>
          </p:cNvPr>
          <p:cNvSpPr/>
          <p:nvPr/>
        </p:nvSpPr>
        <p:spPr>
          <a:xfrm>
            <a:off x="492215" y="3429002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1084F-BB93-C96D-A387-BC6C6AA1ABB2}"/>
              </a:ext>
            </a:extLst>
          </p:cNvPr>
          <p:cNvSpPr/>
          <p:nvPr/>
        </p:nvSpPr>
        <p:spPr>
          <a:xfrm>
            <a:off x="2093296" y="3429002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F3B76B-1F59-D577-F276-883B002244F2}"/>
              </a:ext>
            </a:extLst>
          </p:cNvPr>
          <p:cNvSpPr/>
          <p:nvPr/>
        </p:nvSpPr>
        <p:spPr>
          <a:xfrm>
            <a:off x="3694378" y="3429002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757570-5953-FCD9-A2FC-992EFF0820CA}"/>
              </a:ext>
            </a:extLst>
          </p:cNvPr>
          <p:cNvSpPr/>
          <p:nvPr/>
        </p:nvSpPr>
        <p:spPr>
          <a:xfrm>
            <a:off x="5295459" y="3429002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8BF9F9-5342-007F-6D03-CB8EDB573A9A}"/>
              </a:ext>
            </a:extLst>
          </p:cNvPr>
          <p:cNvSpPr/>
          <p:nvPr/>
        </p:nvSpPr>
        <p:spPr>
          <a:xfrm>
            <a:off x="6896541" y="3429001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114520-D6A7-692C-8D70-8736147C77E0}"/>
              </a:ext>
            </a:extLst>
          </p:cNvPr>
          <p:cNvSpPr/>
          <p:nvPr/>
        </p:nvSpPr>
        <p:spPr>
          <a:xfrm>
            <a:off x="8497622" y="342900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1BD102-C011-1BE1-73EA-A418A3337DC1}"/>
              </a:ext>
            </a:extLst>
          </p:cNvPr>
          <p:cNvSpPr/>
          <p:nvPr/>
        </p:nvSpPr>
        <p:spPr>
          <a:xfrm>
            <a:off x="10098704" y="3428999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8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F98234-73AD-B0A8-300E-B69A6D86E33B}"/>
              </a:ext>
            </a:extLst>
          </p:cNvPr>
          <p:cNvSpPr/>
          <p:nvPr/>
        </p:nvSpPr>
        <p:spPr>
          <a:xfrm>
            <a:off x="492215" y="4314826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F33B7A-E020-8C90-38CC-8F40563D0C63}"/>
              </a:ext>
            </a:extLst>
          </p:cNvPr>
          <p:cNvSpPr/>
          <p:nvPr/>
        </p:nvSpPr>
        <p:spPr>
          <a:xfrm>
            <a:off x="2093296" y="431482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442D39-7BFC-D2CF-44EA-F8A2A7C3E71B}"/>
              </a:ext>
            </a:extLst>
          </p:cNvPr>
          <p:cNvSpPr/>
          <p:nvPr/>
        </p:nvSpPr>
        <p:spPr>
          <a:xfrm>
            <a:off x="3694378" y="431482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073E8-F2EE-0280-9A62-69A4D8130C3B}"/>
              </a:ext>
            </a:extLst>
          </p:cNvPr>
          <p:cNvSpPr/>
          <p:nvPr/>
        </p:nvSpPr>
        <p:spPr>
          <a:xfrm>
            <a:off x="5295459" y="4314826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B3C30A-76B5-ED49-E2E3-E4E620FDF359}"/>
              </a:ext>
            </a:extLst>
          </p:cNvPr>
          <p:cNvSpPr/>
          <p:nvPr/>
        </p:nvSpPr>
        <p:spPr>
          <a:xfrm>
            <a:off x="6896541" y="4314825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B9140F-750F-2C7E-232B-F345AFEB0356}"/>
              </a:ext>
            </a:extLst>
          </p:cNvPr>
          <p:cNvSpPr/>
          <p:nvPr/>
        </p:nvSpPr>
        <p:spPr>
          <a:xfrm>
            <a:off x="8497622" y="431482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B9175C-9E1C-7EEE-CEE8-B40718E8ECEE}"/>
              </a:ext>
            </a:extLst>
          </p:cNvPr>
          <p:cNvSpPr/>
          <p:nvPr/>
        </p:nvSpPr>
        <p:spPr>
          <a:xfrm>
            <a:off x="10098704" y="4314823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BF51E9-6DB3-982F-A0B0-E657C626CC6E}"/>
              </a:ext>
            </a:extLst>
          </p:cNvPr>
          <p:cNvSpPr/>
          <p:nvPr/>
        </p:nvSpPr>
        <p:spPr>
          <a:xfrm>
            <a:off x="492215" y="5200651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0A70CB-CD02-75D6-9863-B866ADA16BEA}"/>
              </a:ext>
            </a:extLst>
          </p:cNvPr>
          <p:cNvSpPr/>
          <p:nvPr/>
        </p:nvSpPr>
        <p:spPr>
          <a:xfrm>
            <a:off x="2093296" y="5200651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17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D127B7-5551-559E-C7C2-5364F9E04249}"/>
              </a:ext>
            </a:extLst>
          </p:cNvPr>
          <p:cNvSpPr/>
          <p:nvPr/>
        </p:nvSpPr>
        <p:spPr>
          <a:xfrm>
            <a:off x="3694378" y="5200651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FE8541-95D3-BBD4-A437-79B75E07333F}"/>
              </a:ext>
            </a:extLst>
          </p:cNvPr>
          <p:cNvSpPr/>
          <p:nvPr/>
        </p:nvSpPr>
        <p:spPr>
          <a:xfrm>
            <a:off x="5295459" y="5200651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C40A14-BF05-5CFE-C13D-815A4ACB6D3D}"/>
              </a:ext>
            </a:extLst>
          </p:cNvPr>
          <p:cNvSpPr/>
          <p:nvPr/>
        </p:nvSpPr>
        <p:spPr>
          <a:xfrm>
            <a:off x="6896541" y="5200650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9C1961-3D31-3F5A-69D9-9FB934EC05FE}"/>
              </a:ext>
            </a:extLst>
          </p:cNvPr>
          <p:cNvSpPr/>
          <p:nvPr/>
        </p:nvSpPr>
        <p:spPr>
          <a:xfrm>
            <a:off x="8497622" y="5200649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AE4B8-A4C4-18E8-CBC9-8D9FC728AAD1}"/>
              </a:ext>
            </a:extLst>
          </p:cNvPr>
          <p:cNvSpPr/>
          <p:nvPr/>
        </p:nvSpPr>
        <p:spPr>
          <a:xfrm>
            <a:off x="10098704" y="5200648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E8A39-7D62-4103-E44E-CC6A0561C9EE}"/>
              </a:ext>
            </a:extLst>
          </p:cNvPr>
          <p:cNvSpPr txBox="1"/>
          <p:nvPr/>
        </p:nvSpPr>
        <p:spPr>
          <a:xfrm>
            <a:off x="5205372" y="7801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7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3FE5F-4931-5A12-0275-9B6D2B4CE40E}"/>
              </a:ext>
            </a:extLst>
          </p:cNvPr>
          <p:cNvSpPr/>
          <p:nvPr/>
        </p:nvSpPr>
        <p:spPr>
          <a:xfrm>
            <a:off x="2979112" y="38519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C8DCD-1F68-F83B-2D43-BA7813D2215A}"/>
              </a:ext>
            </a:extLst>
          </p:cNvPr>
          <p:cNvSpPr/>
          <p:nvPr/>
        </p:nvSpPr>
        <p:spPr>
          <a:xfrm>
            <a:off x="2979111" y="28137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AEE7E-667D-8273-7098-E7BA5CA89DB7}"/>
              </a:ext>
            </a:extLst>
          </p:cNvPr>
          <p:cNvSpPr/>
          <p:nvPr/>
        </p:nvSpPr>
        <p:spPr>
          <a:xfrm>
            <a:off x="2979111" y="489970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776ECE-5E2D-1841-7C31-536D4DF47996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4266430" y="3452482"/>
            <a:ext cx="1" cy="39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621552-C78E-9F90-3555-DF407EC39AD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4266430" y="4490707"/>
            <a:ext cx="1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DA4CB9-9030-C07D-E6F4-81005C3522BF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rot="10800000">
            <a:off x="2979111" y="3133107"/>
            <a:ext cx="12700" cy="208597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0CBEF8-E297-8DCE-87D7-CB1663DD7905}"/>
              </a:ext>
            </a:extLst>
          </p:cNvPr>
          <p:cNvSpPr/>
          <p:nvPr/>
        </p:nvSpPr>
        <p:spPr>
          <a:xfrm>
            <a:off x="2979111" y="176598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OnStart()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AF64A-D2EC-C350-2DE8-218751F6D793}"/>
              </a:ext>
            </a:extLst>
          </p:cNvPr>
          <p:cNvSpPr/>
          <p:nvPr/>
        </p:nvSpPr>
        <p:spPr>
          <a:xfrm>
            <a:off x="2979111" y="59474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OnFinish()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75CAC0-C182-5D0F-82C8-C40D675CD0B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4266430" y="2404732"/>
            <a:ext cx="0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FE3D1A-9A80-265E-148B-EA57AB808B6D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4266430" y="5538457"/>
            <a:ext cx="0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F5FFD1-707C-02F8-B12F-675E48B65DD9}"/>
              </a:ext>
            </a:extLst>
          </p:cNvPr>
          <p:cNvSpPr/>
          <p:nvPr/>
        </p:nvSpPr>
        <p:spPr>
          <a:xfrm>
            <a:off x="2979111" y="722993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OnInstantiate()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4711EA-97B0-B538-2770-2EE309EFFE72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4266430" y="1361745"/>
            <a:ext cx="0" cy="40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3F2B61-20BD-425C-DB68-E65ED2C25FC8}"/>
              </a:ext>
            </a:extLst>
          </p:cNvPr>
          <p:cNvSpPr/>
          <p:nvPr/>
        </p:nvSpPr>
        <p:spPr>
          <a:xfrm>
            <a:off x="6638254" y="38519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157FCBC-355F-0811-AB44-6EA557B2B224}"/>
              </a:ext>
            </a:extLst>
          </p:cNvPr>
          <p:cNvSpPr/>
          <p:nvPr/>
        </p:nvSpPr>
        <p:spPr>
          <a:xfrm>
            <a:off x="6638253" y="28137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32DA5B-43F4-A9D4-9C2D-B971967441DE}"/>
              </a:ext>
            </a:extLst>
          </p:cNvPr>
          <p:cNvSpPr/>
          <p:nvPr/>
        </p:nvSpPr>
        <p:spPr>
          <a:xfrm>
            <a:off x="6638253" y="489970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C35D2-3686-B943-2A0B-8696881B7372}"/>
              </a:ext>
            </a:extLst>
          </p:cNvPr>
          <p:cNvSpPr/>
          <p:nvPr/>
        </p:nvSpPr>
        <p:spPr>
          <a:xfrm>
            <a:off x="6638253" y="176598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OnStart()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E28D268-8B11-F2C6-EFC8-3CF662563015}"/>
              </a:ext>
            </a:extLst>
          </p:cNvPr>
          <p:cNvSpPr/>
          <p:nvPr/>
        </p:nvSpPr>
        <p:spPr>
          <a:xfrm>
            <a:off x="6638253" y="59474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OnFinish()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D893B3-28C5-7EF9-AB74-B487D539F2DB}"/>
              </a:ext>
            </a:extLst>
          </p:cNvPr>
          <p:cNvSpPr/>
          <p:nvPr/>
        </p:nvSpPr>
        <p:spPr>
          <a:xfrm>
            <a:off x="6638253" y="722993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OnInstantiate()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715FD61-07F2-A164-A8FE-26BF7989710F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553748" y="2085356"/>
            <a:ext cx="1084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AD8A6F7-27A1-1E6C-24D1-72635F146B24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5553748" y="3133106"/>
            <a:ext cx="1084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59355C-F208-527B-D03D-19CB3DC9B9E1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5553749" y="4171331"/>
            <a:ext cx="1084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7033CDB-5647-4F49-02A9-BD8E475B4CB1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5553748" y="5219081"/>
            <a:ext cx="1084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7932384-9DD5-C259-FEBE-319F32DD2CD9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5553748" y="6266831"/>
            <a:ext cx="1084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DA8715-DBA9-9304-C59C-65F9CB2AB35D}"/>
              </a:ext>
            </a:extLst>
          </p:cNvPr>
          <p:cNvSpPr txBox="1"/>
          <p:nvPr/>
        </p:nvSpPr>
        <p:spPr>
          <a:xfrm>
            <a:off x="3917615" y="31399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BF5925-4074-5DD3-7D77-DC2EB5B36339}"/>
              </a:ext>
            </a:extLst>
          </p:cNvPr>
          <p:cNvSpPr txBox="1"/>
          <p:nvPr/>
        </p:nvSpPr>
        <p:spPr>
          <a:xfrm>
            <a:off x="7312486" y="318758"/>
            <a:ext cx="122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</a:p>
        </p:txBody>
      </p:sp>
    </p:spTree>
    <p:extLst>
      <p:ext uri="{BB962C8B-B14F-4D97-AF65-F5344CB8AC3E}">
        <p14:creationId xmlns:p14="http://schemas.microsoft.com/office/powerpoint/2010/main" val="2851527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73FE5F-4931-5A12-0275-9B6D2B4CE40E}"/>
              </a:ext>
            </a:extLst>
          </p:cNvPr>
          <p:cNvSpPr/>
          <p:nvPr/>
        </p:nvSpPr>
        <p:spPr>
          <a:xfrm>
            <a:off x="1941657" y="333760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C8DCD-1F68-F83B-2D43-BA7813D2215A}"/>
              </a:ext>
            </a:extLst>
          </p:cNvPr>
          <p:cNvSpPr/>
          <p:nvPr/>
        </p:nvSpPr>
        <p:spPr>
          <a:xfrm>
            <a:off x="1941656" y="229938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AEE7E-667D-8273-7098-E7BA5CA89DB7}"/>
              </a:ext>
            </a:extLst>
          </p:cNvPr>
          <p:cNvSpPr/>
          <p:nvPr/>
        </p:nvSpPr>
        <p:spPr>
          <a:xfrm>
            <a:off x="1941656" y="438535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PostTick()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776ECE-5E2D-1841-7C31-536D4DF47996}"/>
              </a:ext>
            </a:extLst>
          </p:cNvPr>
          <p:cNvCxnSpPr>
            <a:stCxn id="18" idx="2"/>
            <a:endCxn id="5" idx="0"/>
          </p:cNvCxnSpPr>
          <p:nvPr/>
        </p:nvCxnSpPr>
        <p:spPr>
          <a:xfrm>
            <a:off x="3228975" y="2938132"/>
            <a:ext cx="1" cy="399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621552-C78E-9F90-3555-DF407EC39AD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3228975" y="3976357"/>
            <a:ext cx="1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DA4CB9-9030-C07D-E6F4-81005C3522B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 flipH="1">
            <a:off x="818861" y="3661744"/>
            <a:ext cx="4820227" cy="12700"/>
          </a:xfrm>
          <a:prstGeom prst="bentConnector5">
            <a:avLst>
              <a:gd name="adj1" fmla="val -4743"/>
              <a:gd name="adj2" fmla="val 11936362"/>
              <a:gd name="adj3" fmla="val 1047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0CBEF8-E297-8DCE-87D7-CB1663DD7905}"/>
              </a:ext>
            </a:extLst>
          </p:cNvPr>
          <p:cNvSpPr/>
          <p:nvPr/>
        </p:nvSpPr>
        <p:spPr>
          <a:xfrm>
            <a:off x="1941656" y="1251630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InstantiateThings()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AF64A-D2EC-C350-2DE8-218751F6D793}"/>
              </a:ext>
            </a:extLst>
          </p:cNvPr>
          <p:cNvSpPr/>
          <p:nvPr/>
        </p:nvSpPr>
        <p:spPr>
          <a:xfrm>
            <a:off x="1941656" y="5433105"/>
            <a:ext cx="2574637" cy="63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DestroyThings()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75CAC0-C182-5D0F-82C8-C40D675CD0B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228975" y="1890382"/>
            <a:ext cx="0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FE3D1A-9A80-265E-148B-EA57AB808B6D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3228975" y="5024107"/>
            <a:ext cx="0" cy="40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9F9378-EB16-C295-FA02-6CB96CAF735F}"/>
              </a:ext>
            </a:extLst>
          </p:cNvPr>
          <p:cNvSpPr txBox="1"/>
          <p:nvPr/>
        </p:nvSpPr>
        <p:spPr>
          <a:xfrm>
            <a:off x="5431030" y="3252595"/>
            <a:ext cx="6061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관리하는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틱과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생성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삭제를 담당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한 연산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중에는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리스트에 변화가 있으면 안되므로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생성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삭제는 틱 양 옆에 별도로 분리해서 구현하는 것이 일반적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3F3150-B6B2-48FF-FCD6-5A4257D43062}"/>
              </a:ext>
            </a:extLst>
          </p:cNvPr>
          <p:cNvSpPr/>
          <p:nvPr/>
        </p:nvSpPr>
        <p:spPr>
          <a:xfrm>
            <a:off x="492215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9AE68-5D1D-6796-B029-8A8875A1D775}"/>
              </a:ext>
            </a:extLst>
          </p:cNvPr>
          <p:cNvSpPr/>
          <p:nvPr/>
        </p:nvSpPr>
        <p:spPr>
          <a:xfrm>
            <a:off x="2093296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B11E9-2887-7C42-296A-A775ACED0BF4}"/>
              </a:ext>
            </a:extLst>
          </p:cNvPr>
          <p:cNvSpPr/>
          <p:nvPr/>
        </p:nvSpPr>
        <p:spPr>
          <a:xfrm>
            <a:off x="3694378" y="2858080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2129-D9F1-8139-86CC-0875D4D50FA4}"/>
              </a:ext>
            </a:extLst>
          </p:cNvPr>
          <p:cNvSpPr/>
          <p:nvPr/>
        </p:nvSpPr>
        <p:spPr>
          <a:xfrm>
            <a:off x="5295459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C3CD5-4EAE-892C-414F-6708BC4AE752}"/>
              </a:ext>
            </a:extLst>
          </p:cNvPr>
          <p:cNvSpPr/>
          <p:nvPr/>
        </p:nvSpPr>
        <p:spPr>
          <a:xfrm>
            <a:off x="6896541" y="2858079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EF26-47B0-F201-3B87-3E21B4324EEF}"/>
              </a:ext>
            </a:extLst>
          </p:cNvPr>
          <p:cNvSpPr/>
          <p:nvPr/>
        </p:nvSpPr>
        <p:spPr>
          <a:xfrm>
            <a:off x="8497622" y="2858078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1EC6E-8FC4-52F0-05AA-98961BB1D101}"/>
              </a:ext>
            </a:extLst>
          </p:cNvPr>
          <p:cNvSpPr/>
          <p:nvPr/>
        </p:nvSpPr>
        <p:spPr>
          <a:xfrm>
            <a:off x="10098704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E8A39-7D62-4103-E44E-CC6A0561C9EE}"/>
              </a:ext>
            </a:extLst>
          </p:cNvPr>
          <p:cNvSpPr txBox="1"/>
          <p:nvPr/>
        </p:nvSpPr>
        <p:spPr>
          <a:xfrm>
            <a:off x="5205372" y="7801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8F331-4055-DE06-0259-C5E604B98AE1}"/>
              </a:ext>
            </a:extLst>
          </p:cNvPr>
          <p:cNvSpPr txBox="1"/>
          <p:nvPr/>
        </p:nvSpPr>
        <p:spPr>
          <a:xfrm>
            <a:off x="3633144" y="3881582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오리엔테이션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설계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55E6E-E164-45CF-9EE9-8B2EFA90CF88}"/>
              </a:ext>
            </a:extLst>
          </p:cNvPr>
          <p:cNvSpPr txBox="1"/>
          <p:nvPr/>
        </p:nvSpPr>
        <p:spPr>
          <a:xfrm>
            <a:off x="6809664" y="3881581"/>
            <a:ext cx="1774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틱과 라이프 사이클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48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3F3150-B6B2-48FF-FCD6-5A4257D43062}"/>
              </a:ext>
            </a:extLst>
          </p:cNvPr>
          <p:cNvSpPr/>
          <p:nvPr/>
        </p:nvSpPr>
        <p:spPr>
          <a:xfrm>
            <a:off x="492215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9AE68-5D1D-6796-B029-8A8875A1D775}"/>
              </a:ext>
            </a:extLst>
          </p:cNvPr>
          <p:cNvSpPr/>
          <p:nvPr/>
        </p:nvSpPr>
        <p:spPr>
          <a:xfrm>
            <a:off x="2093296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B11E9-2887-7C42-296A-A775ACED0BF4}"/>
              </a:ext>
            </a:extLst>
          </p:cNvPr>
          <p:cNvSpPr/>
          <p:nvPr/>
        </p:nvSpPr>
        <p:spPr>
          <a:xfrm>
            <a:off x="3694378" y="2858080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2129-D9F1-8139-86CC-0875D4D50FA4}"/>
              </a:ext>
            </a:extLst>
          </p:cNvPr>
          <p:cNvSpPr/>
          <p:nvPr/>
        </p:nvSpPr>
        <p:spPr>
          <a:xfrm>
            <a:off x="5295459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C3CD5-4EAE-892C-414F-6708BC4AE752}"/>
              </a:ext>
            </a:extLst>
          </p:cNvPr>
          <p:cNvSpPr/>
          <p:nvPr/>
        </p:nvSpPr>
        <p:spPr>
          <a:xfrm>
            <a:off x="6896541" y="2858079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15:30~17:00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EF26-47B0-F201-3B87-3E21B4324EEF}"/>
              </a:ext>
            </a:extLst>
          </p:cNvPr>
          <p:cNvSpPr/>
          <p:nvPr/>
        </p:nvSpPr>
        <p:spPr>
          <a:xfrm>
            <a:off x="8497622" y="2858078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1EC6E-8FC4-52F0-05AA-98961BB1D101}"/>
              </a:ext>
            </a:extLst>
          </p:cNvPr>
          <p:cNvSpPr/>
          <p:nvPr/>
        </p:nvSpPr>
        <p:spPr>
          <a:xfrm>
            <a:off x="10098704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E8A39-7D62-4103-E44E-CC6A0561C9EE}"/>
              </a:ext>
            </a:extLst>
          </p:cNvPr>
          <p:cNvSpPr txBox="1"/>
          <p:nvPr/>
        </p:nvSpPr>
        <p:spPr>
          <a:xfrm>
            <a:off x="5205372" y="7801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8F331-4055-DE06-0259-C5E604B98AE1}"/>
              </a:ext>
            </a:extLst>
          </p:cNvPr>
          <p:cNvSpPr txBox="1"/>
          <p:nvPr/>
        </p:nvSpPr>
        <p:spPr>
          <a:xfrm>
            <a:off x="3726121" y="3881582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 인공지능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야생 동물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55E6E-E164-45CF-9EE9-8B2EFA90CF88}"/>
              </a:ext>
            </a:extLst>
          </p:cNvPr>
          <p:cNvSpPr txBox="1"/>
          <p:nvPr/>
        </p:nvSpPr>
        <p:spPr>
          <a:xfrm>
            <a:off x="6925086" y="3881581"/>
            <a:ext cx="1544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 생성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상호작용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30CCC-ACDA-68CD-946D-E57DC8720094}"/>
              </a:ext>
            </a:extLst>
          </p:cNvPr>
          <p:cNvSpPr/>
          <p:nvPr/>
        </p:nvSpPr>
        <p:spPr>
          <a:xfrm>
            <a:off x="492215" y="2858076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26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D0484-ACD6-2406-3ECE-F35767833F26}"/>
              </a:ext>
            </a:extLst>
          </p:cNvPr>
          <p:cNvSpPr/>
          <p:nvPr/>
        </p:nvSpPr>
        <p:spPr>
          <a:xfrm>
            <a:off x="2093296" y="285807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27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14D428-B73E-BB8E-278A-F6179F7B5215}"/>
              </a:ext>
            </a:extLst>
          </p:cNvPr>
          <p:cNvSpPr/>
          <p:nvPr/>
        </p:nvSpPr>
        <p:spPr>
          <a:xfrm>
            <a:off x="3694378" y="285807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28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08E5E0-576F-72FD-67DE-91C55A295E4E}"/>
              </a:ext>
            </a:extLst>
          </p:cNvPr>
          <p:cNvSpPr/>
          <p:nvPr/>
        </p:nvSpPr>
        <p:spPr>
          <a:xfrm>
            <a:off x="5295459" y="2858076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032559-E3D9-789B-9CEA-440FD322325D}"/>
              </a:ext>
            </a:extLst>
          </p:cNvPr>
          <p:cNvSpPr/>
          <p:nvPr/>
        </p:nvSpPr>
        <p:spPr>
          <a:xfrm>
            <a:off x="6896541" y="2858075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30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9716C0-AD86-013F-4112-BDC388BBBB69}"/>
              </a:ext>
            </a:extLst>
          </p:cNvPr>
          <p:cNvSpPr/>
          <p:nvPr/>
        </p:nvSpPr>
        <p:spPr>
          <a:xfrm>
            <a:off x="8497622" y="285807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75DB71-F979-7DF3-7479-95D2CDB6476A}"/>
              </a:ext>
            </a:extLst>
          </p:cNvPr>
          <p:cNvSpPr/>
          <p:nvPr/>
        </p:nvSpPr>
        <p:spPr>
          <a:xfrm>
            <a:off x="10098704" y="2858073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8B917-7F5F-92DA-0EE8-1F6536D32DA2}"/>
              </a:ext>
            </a:extLst>
          </p:cNvPr>
          <p:cNvSpPr txBox="1"/>
          <p:nvPr/>
        </p:nvSpPr>
        <p:spPr>
          <a:xfrm>
            <a:off x="2073742" y="3881578"/>
            <a:ext cx="1640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 행동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 알고리즘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85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3F3150-B6B2-48FF-FCD6-5A4257D43062}"/>
              </a:ext>
            </a:extLst>
          </p:cNvPr>
          <p:cNvSpPr/>
          <p:nvPr/>
        </p:nvSpPr>
        <p:spPr>
          <a:xfrm>
            <a:off x="492215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9AE68-5D1D-6796-B029-8A8875A1D775}"/>
              </a:ext>
            </a:extLst>
          </p:cNvPr>
          <p:cNvSpPr/>
          <p:nvPr/>
        </p:nvSpPr>
        <p:spPr>
          <a:xfrm>
            <a:off x="2093296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B11E9-2887-7C42-296A-A775ACED0BF4}"/>
              </a:ext>
            </a:extLst>
          </p:cNvPr>
          <p:cNvSpPr/>
          <p:nvPr/>
        </p:nvSpPr>
        <p:spPr>
          <a:xfrm>
            <a:off x="3694378" y="2858080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2129-D9F1-8139-86CC-0875D4D50FA4}"/>
              </a:ext>
            </a:extLst>
          </p:cNvPr>
          <p:cNvSpPr/>
          <p:nvPr/>
        </p:nvSpPr>
        <p:spPr>
          <a:xfrm>
            <a:off x="5295459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C3CD5-4EAE-892C-414F-6708BC4AE752}"/>
              </a:ext>
            </a:extLst>
          </p:cNvPr>
          <p:cNvSpPr/>
          <p:nvPr/>
        </p:nvSpPr>
        <p:spPr>
          <a:xfrm>
            <a:off x="6896541" y="2858079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15:30~17:00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EF26-47B0-F201-3B87-3E21B4324EEF}"/>
              </a:ext>
            </a:extLst>
          </p:cNvPr>
          <p:cNvSpPr/>
          <p:nvPr/>
        </p:nvSpPr>
        <p:spPr>
          <a:xfrm>
            <a:off x="8497622" y="2858078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1EC6E-8FC4-52F0-05AA-98961BB1D101}"/>
              </a:ext>
            </a:extLst>
          </p:cNvPr>
          <p:cNvSpPr/>
          <p:nvPr/>
        </p:nvSpPr>
        <p:spPr>
          <a:xfrm>
            <a:off x="10098704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E8A39-7D62-4103-E44E-CC6A0561C9EE}"/>
              </a:ext>
            </a:extLst>
          </p:cNvPr>
          <p:cNvSpPr txBox="1"/>
          <p:nvPr/>
        </p:nvSpPr>
        <p:spPr>
          <a:xfrm>
            <a:off x="5205372" y="7801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8F331-4055-DE06-0259-C5E604B98AE1}"/>
              </a:ext>
            </a:extLst>
          </p:cNvPr>
          <p:cNvSpPr txBox="1"/>
          <p:nvPr/>
        </p:nvSpPr>
        <p:spPr>
          <a:xfrm>
            <a:off x="2343044" y="3881582"/>
            <a:ext cx="1101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55E6E-E164-45CF-9EE9-8B2EFA90CF88}"/>
              </a:ext>
            </a:extLst>
          </p:cNvPr>
          <p:cNvSpPr txBox="1"/>
          <p:nvPr/>
        </p:nvSpPr>
        <p:spPr>
          <a:xfrm>
            <a:off x="3944127" y="3881581"/>
            <a:ext cx="110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B0EE8E-23A1-68E0-0957-F4F88001B7E6}"/>
              </a:ext>
            </a:extLst>
          </p:cNvPr>
          <p:cNvSpPr/>
          <p:nvPr/>
        </p:nvSpPr>
        <p:spPr>
          <a:xfrm>
            <a:off x="492215" y="2858076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844CD6-2DE0-04E9-A4DD-95F67B4CEC71}"/>
              </a:ext>
            </a:extLst>
          </p:cNvPr>
          <p:cNvSpPr/>
          <p:nvPr/>
        </p:nvSpPr>
        <p:spPr>
          <a:xfrm>
            <a:off x="2093296" y="285807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CCDC97-6B2B-F650-B145-48F6935B302A}"/>
              </a:ext>
            </a:extLst>
          </p:cNvPr>
          <p:cNvSpPr/>
          <p:nvPr/>
        </p:nvSpPr>
        <p:spPr>
          <a:xfrm>
            <a:off x="3694378" y="285807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E732B-DF1B-2F4D-A299-186964B814F1}"/>
              </a:ext>
            </a:extLst>
          </p:cNvPr>
          <p:cNvSpPr/>
          <p:nvPr/>
        </p:nvSpPr>
        <p:spPr>
          <a:xfrm>
            <a:off x="5295459" y="2858076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C842C9-2103-7B72-88D1-85A77B1519DF}"/>
              </a:ext>
            </a:extLst>
          </p:cNvPr>
          <p:cNvSpPr/>
          <p:nvPr/>
        </p:nvSpPr>
        <p:spPr>
          <a:xfrm>
            <a:off x="6896541" y="2858075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2947D-F5F6-8735-4153-CA129F711914}"/>
              </a:ext>
            </a:extLst>
          </p:cNvPr>
          <p:cNvSpPr/>
          <p:nvPr/>
        </p:nvSpPr>
        <p:spPr>
          <a:xfrm>
            <a:off x="8497622" y="285807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5AC1AD-945C-3FE7-00E7-4075B64A2158}"/>
              </a:ext>
            </a:extLst>
          </p:cNvPr>
          <p:cNvSpPr/>
          <p:nvPr/>
        </p:nvSpPr>
        <p:spPr>
          <a:xfrm>
            <a:off x="10098704" y="2858073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8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1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3F3150-B6B2-48FF-FCD6-5A4257D43062}"/>
              </a:ext>
            </a:extLst>
          </p:cNvPr>
          <p:cNvSpPr/>
          <p:nvPr/>
        </p:nvSpPr>
        <p:spPr>
          <a:xfrm>
            <a:off x="492215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9AE68-5D1D-6796-B029-8A8875A1D775}"/>
              </a:ext>
            </a:extLst>
          </p:cNvPr>
          <p:cNvSpPr/>
          <p:nvPr/>
        </p:nvSpPr>
        <p:spPr>
          <a:xfrm>
            <a:off x="2093296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B11E9-2887-7C42-296A-A775ACED0BF4}"/>
              </a:ext>
            </a:extLst>
          </p:cNvPr>
          <p:cNvSpPr/>
          <p:nvPr/>
        </p:nvSpPr>
        <p:spPr>
          <a:xfrm>
            <a:off x="3694378" y="2858080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2129-D9F1-8139-86CC-0875D4D50FA4}"/>
              </a:ext>
            </a:extLst>
          </p:cNvPr>
          <p:cNvSpPr/>
          <p:nvPr/>
        </p:nvSpPr>
        <p:spPr>
          <a:xfrm>
            <a:off x="5295459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C3CD5-4EAE-892C-414F-6708BC4AE752}"/>
              </a:ext>
            </a:extLst>
          </p:cNvPr>
          <p:cNvSpPr/>
          <p:nvPr/>
        </p:nvSpPr>
        <p:spPr>
          <a:xfrm>
            <a:off x="6896541" y="2858079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15:30~17:00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EF26-47B0-F201-3B87-3E21B4324EEF}"/>
              </a:ext>
            </a:extLst>
          </p:cNvPr>
          <p:cNvSpPr/>
          <p:nvPr/>
        </p:nvSpPr>
        <p:spPr>
          <a:xfrm>
            <a:off x="8497622" y="2858078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1EC6E-8FC4-52F0-05AA-98961BB1D101}"/>
              </a:ext>
            </a:extLst>
          </p:cNvPr>
          <p:cNvSpPr/>
          <p:nvPr/>
        </p:nvSpPr>
        <p:spPr>
          <a:xfrm>
            <a:off x="10098704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E8A39-7D62-4103-E44E-CC6A0561C9EE}"/>
              </a:ext>
            </a:extLst>
          </p:cNvPr>
          <p:cNvSpPr txBox="1"/>
          <p:nvPr/>
        </p:nvSpPr>
        <p:spPr>
          <a:xfrm>
            <a:off x="5205372" y="7801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8F331-4055-DE06-0259-C5E604B98AE1}"/>
              </a:ext>
            </a:extLst>
          </p:cNvPr>
          <p:cNvSpPr txBox="1"/>
          <p:nvPr/>
        </p:nvSpPr>
        <p:spPr>
          <a:xfrm>
            <a:off x="3633147" y="3881582"/>
            <a:ext cx="1723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 기초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인터페이스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55E6E-E164-45CF-9EE9-8B2EFA90CF88}"/>
              </a:ext>
            </a:extLst>
          </p:cNvPr>
          <p:cNvSpPr txBox="1"/>
          <p:nvPr/>
        </p:nvSpPr>
        <p:spPr>
          <a:xfrm>
            <a:off x="7511779" y="3881581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3C4FF-83A2-B86E-5498-4C5358A538B9}"/>
              </a:ext>
            </a:extLst>
          </p:cNvPr>
          <p:cNvSpPr/>
          <p:nvPr/>
        </p:nvSpPr>
        <p:spPr>
          <a:xfrm>
            <a:off x="492215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C72B6-E062-1F62-6F23-802F2C4DA490}"/>
              </a:ext>
            </a:extLst>
          </p:cNvPr>
          <p:cNvSpPr/>
          <p:nvPr/>
        </p:nvSpPr>
        <p:spPr>
          <a:xfrm>
            <a:off x="2093296" y="2858077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260B40-9638-4CBE-2599-FC542B76A22F}"/>
              </a:ext>
            </a:extLst>
          </p:cNvPr>
          <p:cNvSpPr/>
          <p:nvPr/>
        </p:nvSpPr>
        <p:spPr>
          <a:xfrm>
            <a:off x="3694378" y="2858077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BF5ED3-B390-219D-93CA-0EC81FA38F3C}"/>
              </a:ext>
            </a:extLst>
          </p:cNvPr>
          <p:cNvSpPr/>
          <p:nvPr/>
        </p:nvSpPr>
        <p:spPr>
          <a:xfrm>
            <a:off x="5295459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E8A4AB-1C52-608B-7171-586608ED0D65}"/>
              </a:ext>
            </a:extLst>
          </p:cNvPr>
          <p:cNvSpPr/>
          <p:nvPr/>
        </p:nvSpPr>
        <p:spPr>
          <a:xfrm>
            <a:off x="6896541" y="285807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DD7CA6-BC9C-C0CF-DF1E-BB7567379708}"/>
              </a:ext>
            </a:extLst>
          </p:cNvPr>
          <p:cNvSpPr/>
          <p:nvPr/>
        </p:nvSpPr>
        <p:spPr>
          <a:xfrm>
            <a:off x="8497622" y="2858075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7B4459-36B0-779A-442D-95D202D72A1F}"/>
              </a:ext>
            </a:extLst>
          </p:cNvPr>
          <p:cNvSpPr/>
          <p:nvPr/>
        </p:nvSpPr>
        <p:spPr>
          <a:xfrm>
            <a:off x="10098704" y="285807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0EEB1-50E1-D7DE-877D-7078A7324210}"/>
              </a:ext>
            </a:extLst>
          </p:cNvPr>
          <p:cNvSpPr txBox="1"/>
          <p:nvPr/>
        </p:nvSpPr>
        <p:spPr>
          <a:xfrm>
            <a:off x="2099389" y="3881582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네트워크 기초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TCP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통신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온라인 자원 공유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97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3F3150-B6B2-48FF-FCD6-5A4257D43062}"/>
              </a:ext>
            </a:extLst>
          </p:cNvPr>
          <p:cNvSpPr/>
          <p:nvPr/>
        </p:nvSpPr>
        <p:spPr>
          <a:xfrm>
            <a:off x="492215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9AE68-5D1D-6796-B029-8A8875A1D775}"/>
              </a:ext>
            </a:extLst>
          </p:cNvPr>
          <p:cNvSpPr/>
          <p:nvPr/>
        </p:nvSpPr>
        <p:spPr>
          <a:xfrm>
            <a:off x="2093296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B11E9-2887-7C42-296A-A775ACED0BF4}"/>
              </a:ext>
            </a:extLst>
          </p:cNvPr>
          <p:cNvSpPr/>
          <p:nvPr/>
        </p:nvSpPr>
        <p:spPr>
          <a:xfrm>
            <a:off x="3694378" y="2858080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2129-D9F1-8139-86CC-0875D4D50FA4}"/>
              </a:ext>
            </a:extLst>
          </p:cNvPr>
          <p:cNvSpPr/>
          <p:nvPr/>
        </p:nvSpPr>
        <p:spPr>
          <a:xfrm>
            <a:off x="5295459" y="2858080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C3CD5-4EAE-892C-414F-6708BC4AE752}"/>
              </a:ext>
            </a:extLst>
          </p:cNvPr>
          <p:cNvSpPr/>
          <p:nvPr/>
        </p:nvSpPr>
        <p:spPr>
          <a:xfrm>
            <a:off x="6896541" y="2858079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15:30~17:00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EF26-47B0-F201-3B87-3E21B4324EEF}"/>
              </a:ext>
            </a:extLst>
          </p:cNvPr>
          <p:cNvSpPr/>
          <p:nvPr/>
        </p:nvSpPr>
        <p:spPr>
          <a:xfrm>
            <a:off x="8497622" y="2858078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1EC6E-8FC4-52F0-05AA-98961BB1D101}"/>
              </a:ext>
            </a:extLst>
          </p:cNvPr>
          <p:cNvSpPr/>
          <p:nvPr/>
        </p:nvSpPr>
        <p:spPr>
          <a:xfrm>
            <a:off x="10098704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E8A39-7D62-4103-E44E-CC6A0561C9EE}"/>
              </a:ext>
            </a:extLst>
          </p:cNvPr>
          <p:cNvSpPr txBox="1"/>
          <p:nvPr/>
        </p:nvSpPr>
        <p:spPr>
          <a:xfrm>
            <a:off x="5205372" y="7801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8F331-4055-DE06-0259-C5E604B98AE1}"/>
              </a:ext>
            </a:extLst>
          </p:cNvPr>
          <p:cNvSpPr txBox="1"/>
          <p:nvPr/>
        </p:nvSpPr>
        <p:spPr>
          <a:xfrm>
            <a:off x="2192363" y="388158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진행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55E6E-E164-45CF-9EE9-8B2EFA90CF88}"/>
              </a:ext>
            </a:extLst>
          </p:cNvPr>
          <p:cNvSpPr txBox="1"/>
          <p:nvPr/>
        </p:nvSpPr>
        <p:spPr>
          <a:xfrm>
            <a:off x="6995614" y="3881581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발표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3C4FF-83A2-B86E-5498-4C5358A538B9}"/>
              </a:ext>
            </a:extLst>
          </p:cNvPr>
          <p:cNvSpPr/>
          <p:nvPr/>
        </p:nvSpPr>
        <p:spPr>
          <a:xfrm>
            <a:off x="492215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C72B6-E062-1F62-6F23-802F2C4DA490}"/>
              </a:ext>
            </a:extLst>
          </p:cNvPr>
          <p:cNvSpPr/>
          <p:nvPr/>
        </p:nvSpPr>
        <p:spPr>
          <a:xfrm>
            <a:off x="2093296" y="2858077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15:30~17:00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260B40-9638-4CBE-2599-FC542B76A22F}"/>
              </a:ext>
            </a:extLst>
          </p:cNvPr>
          <p:cNvSpPr/>
          <p:nvPr/>
        </p:nvSpPr>
        <p:spPr>
          <a:xfrm>
            <a:off x="3694378" y="2858077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11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16:30~18:00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BF5ED3-B390-219D-93CA-0EC81FA38F3C}"/>
              </a:ext>
            </a:extLst>
          </p:cNvPr>
          <p:cNvSpPr/>
          <p:nvPr/>
        </p:nvSpPr>
        <p:spPr>
          <a:xfrm>
            <a:off x="5295459" y="2858077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E8A4AB-1C52-608B-7171-586608ED0D65}"/>
              </a:ext>
            </a:extLst>
          </p:cNvPr>
          <p:cNvSpPr/>
          <p:nvPr/>
        </p:nvSpPr>
        <p:spPr>
          <a:xfrm>
            <a:off x="6896541" y="2858076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15:30~17:00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DD7CA6-BC9C-C0CF-DF1E-BB7567379708}"/>
              </a:ext>
            </a:extLst>
          </p:cNvPr>
          <p:cNvSpPr/>
          <p:nvPr/>
        </p:nvSpPr>
        <p:spPr>
          <a:xfrm>
            <a:off x="8497622" y="2858075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7B4459-36B0-779A-442D-95D202D72A1F}"/>
              </a:ext>
            </a:extLst>
          </p:cNvPr>
          <p:cNvSpPr/>
          <p:nvPr/>
        </p:nvSpPr>
        <p:spPr>
          <a:xfrm>
            <a:off x="10098704" y="285807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6D3E71-C5AC-4F44-F258-D2A742CE61CF}"/>
              </a:ext>
            </a:extLst>
          </p:cNvPr>
          <p:cNvSpPr/>
          <p:nvPr/>
        </p:nvSpPr>
        <p:spPr>
          <a:xfrm>
            <a:off x="492215" y="285807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028018-C36C-6653-6717-4E7D1A8D6417}"/>
              </a:ext>
            </a:extLst>
          </p:cNvPr>
          <p:cNvSpPr/>
          <p:nvPr/>
        </p:nvSpPr>
        <p:spPr>
          <a:xfrm>
            <a:off x="2093296" y="2858074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17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2DE2E0-B08B-B8F1-8AD0-35649A2F2DE4}"/>
              </a:ext>
            </a:extLst>
          </p:cNvPr>
          <p:cNvSpPr/>
          <p:nvPr/>
        </p:nvSpPr>
        <p:spPr>
          <a:xfrm>
            <a:off x="3694378" y="285807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F143A2-FDC0-A21F-2F43-DEAE18D3F37C}"/>
              </a:ext>
            </a:extLst>
          </p:cNvPr>
          <p:cNvSpPr/>
          <p:nvPr/>
        </p:nvSpPr>
        <p:spPr>
          <a:xfrm>
            <a:off x="5295459" y="2858074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1DD176-88C2-1B78-36FE-9CF50A94359E}"/>
              </a:ext>
            </a:extLst>
          </p:cNvPr>
          <p:cNvSpPr/>
          <p:nvPr/>
        </p:nvSpPr>
        <p:spPr>
          <a:xfrm>
            <a:off x="6896541" y="2858073"/>
            <a:ext cx="1601081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15:30~18:00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9A0479-B71E-D1EE-CEC0-85AC779A1FF1}"/>
              </a:ext>
            </a:extLst>
          </p:cNvPr>
          <p:cNvSpPr/>
          <p:nvPr/>
        </p:nvSpPr>
        <p:spPr>
          <a:xfrm>
            <a:off x="8497622" y="2858072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DBB195-8FC1-3273-3992-12ECE254D7CA}"/>
              </a:ext>
            </a:extLst>
          </p:cNvPr>
          <p:cNvSpPr/>
          <p:nvPr/>
        </p:nvSpPr>
        <p:spPr>
          <a:xfrm>
            <a:off x="10098704" y="2858071"/>
            <a:ext cx="1601081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25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1422</Words>
  <Application>Microsoft Office PowerPoint</Application>
  <PresentationFormat>와이드스크린</PresentationFormat>
  <Paragraphs>449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248</cp:revision>
  <dcterms:created xsi:type="dcterms:W3CDTF">2024-05-21T03:02:57Z</dcterms:created>
  <dcterms:modified xsi:type="dcterms:W3CDTF">2024-05-23T03:53:01Z</dcterms:modified>
</cp:coreProperties>
</file>