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7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7" r:id="rId15"/>
    <p:sldId id="306" r:id="rId16"/>
    <p:sldId id="303" r:id="rId17"/>
    <p:sldId id="296" r:id="rId18"/>
    <p:sldId id="297" r:id="rId19"/>
    <p:sldId id="299" r:id="rId20"/>
    <p:sldId id="300" r:id="rId21"/>
    <p:sldId id="301" r:id="rId22"/>
    <p:sldId id="302" r:id="rId23"/>
    <p:sldId id="305" r:id="rId24"/>
    <p:sldId id="308" r:id="rId25"/>
    <p:sldId id="309" r:id="rId26"/>
    <p:sldId id="295" r:id="rId27"/>
    <p:sldId id="304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181073" y="3429000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네트워크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895E7-30BA-6657-4972-1280442CACC4}"/>
              </a:ext>
            </a:extLst>
          </p:cNvPr>
          <p:cNvSpPr txBox="1"/>
          <p:nvPr/>
        </p:nvSpPr>
        <p:spPr>
          <a:xfrm>
            <a:off x="596067" y="4216399"/>
            <a:ext cx="1099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기준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연결이 필요한 프로그램은 소켓이라는 이름의 특별한 객체가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소켓은 처음 다른 컴퓨터의 소켓과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(connect)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–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두 소켓은 데이터를 주고받으며 상호작용할 수 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8E8978-A1B7-5B0C-8D0F-179B9A419712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F63EB-7844-B548-F07A-0D07BCCFFADB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7B470-519C-36FF-1BDA-2590980C491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768F8-BA50-D636-1807-D08E726539AC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B80AE9-A04D-5DA4-40BE-44D198A7EE85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7FFEC-ADEA-5022-084B-A7642D7CF093}"/>
              </a:ext>
            </a:extLst>
          </p:cNvPr>
          <p:cNvSpPr txBox="1"/>
          <p:nvPr/>
        </p:nvSpPr>
        <p:spPr>
          <a:xfrm>
            <a:off x="5740774" y="235367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3594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72BBF-C375-E235-01C8-6FEA123DF2A9}"/>
              </a:ext>
            </a:extLst>
          </p:cNvPr>
          <p:cNvSpPr txBox="1"/>
          <p:nvPr/>
        </p:nvSpPr>
        <p:spPr>
          <a:xfrm>
            <a:off x="795597" y="4216399"/>
            <a:ext cx="106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기본적으로 표준 입출력과 비슷하게 동작함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(printf, scanf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보내고 바로 다른 작업을 수행할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데이터를 받는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(scanf)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데이터가 필요한 시점에서 데이터가 올 때까지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4A2CA0-B7E2-D7B7-011D-A216871AC76F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6C2C17-674F-4769-C31F-C7A7BBA3B83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03928-FD56-2436-5709-69DC034A7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A887F-2C21-6CE4-E52F-2751861AD035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342582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DD3A0-B05C-9133-71EE-6FDE21C817C5}"/>
              </a:ext>
            </a:extLst>
          </p:cNvPr>
          <p:cNvSpPr txBox="1"/>
          <p:nvPr/>
        </p:nvSpPr>
        <p:spPr>
          <a:xfrm>
            <a:off x="819652" y="4216399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프로그램에 따라 달리지지만 만약 실시간 멀티 플레이 게임을 만드는 경우라면 문제가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응답을 기다리는 동안 클라이언트가 멈추어서는 안됨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응답과는 별개로 클라이언트는 문제 없이 동작해야함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C5A6E8-292B-A95B-9797-865A7B15C115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54EBD6-2879-9A00-2CE8-83CF0D51B2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24E90F-0A35-04DC-D5D6-3D44E79188E7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B6E98-2102-26D1-618E-05526634ADD2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111333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986-BBB5-58AF-ED8B-030687E88579}"/>
              </a:ext>
            </a:extLst>
          </p:cNvPr>
          <p:cNvSpPr txBox="1"/>
          <p:nvPr/>
        </p:nvSpPr>
        <p:spPr>
          <a:xfrm>
            <a:off x="959926" y="4216399"/>
            <a:ext cx="1027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프로그램을 두 부분으로 나눔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스레드를 분리하는 방식 등으로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스레드에서는 클라이언트의 게임 연산을 수행함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스레드에서는 서버의 응답을 계속 기다리고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받을 때마다 이를 알려주거나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D464BF-E720-97B4-A0DA-B504E75FB136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7625DC-DBA5-2E1D-286F-027CC28AF9D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93502" y="2368550"/>
            <a:ext cx="7400098" cy="825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354E7-87D5-6005-4B84-AB0BBF068B69}"/>
              </a:ext>
            </a:extLst>
          </p:cNvPr>
          <p:cNvSpPr/>
          <p:nvPr/>
        </p:nvSpPr>
        <p:spPr>
          <a:xfrm>
            <a:off x="4118802" y="2150533"/>
            <a:ext cx="774700" cy="43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7D148-D1E0-7624-399D-A6C00345B8FC}"/>
              </a:ext>
            </a:extLst>
          </p:cNvPr>
          <p:cNvSpPr txBox="1"/>
          <p:nvPr/>
        </p:nvSpPr>
        <p:spPr>
          <a:xfrm>
            <a:off x="5828175" y="2051020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3AAC92-4B17-D08F-A550-45A32E744038}"/>
              </a:ext>
            </a:extLst>
          </p:cNvPr>
          <p:cNvSpPr/>
          <p:nvPr/>
        </p:nvSpPr>
        <p:spPr>
          <a:xfrm>
            <a:off x="4118802" y="2586566"/>
            <a:ext cx="774700" cy="7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2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A9D79-2EE8-2174-3683-A3A717793C07}"/>
              </a:ext>
            </a:extLst>
          </p:cNvPr>
          <p:cNvSpPr txBox="1"/>
          <p:nvPr/>
        </p:nvSpPr>
        <p:spPr>
          <a:xfrm>
            <a:off x="777995" y="4876981"/>
            <a:ext cx="1063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필요하지 않은 모든 연산에 대해서는 클라이언트가 자체적으로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그러다가 소켓으로부터 데이터가 오면 그에 맞는 처리를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상황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데미지를 받음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죽음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발생하여 서버로부터 받는 데이터는 이벤트라고 부름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9E5AE-DF32-69CE-A1C5-9B08F6B664CD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C10D7A-7733-D3BB-46A6-0A3E3303CE98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FDE916-B116-5C36-5B1A-A8C52FB8443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391AFA-438C-C4FF-0362-0D1F2F55F203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64E626-65E6-50F3-0C9F-528988A8669A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837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D4677E-CFC7-5C4E-0497-FF9DA0241151}"/>
              </a:ext>
            </a:extLst>
          </p:cNvPr>
          <p:cNvSpPr txBox="1"/>
          <p:nvPr/>
        </p:nvSpPr>
        <p:spPr>
          <a:xfrm>
            <a:off x="7876424" y="2057346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Notify Event</a:t>
            </a:r>
          </a:p>
        </p:txBody>
      </p:sp>
    </p:spTree>
    <p:extLst>
      <p:ext uri="{BB962C8B-B14F-4D97-AF65-F5344CB8AC3E}">
        <p14:creationId xmlns:p14="http://schemas.microsoft.com/office/powerpoint/2010/main" val="175376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0C4E-F06F-2A9D-C24A-20145DA7118E}"/>
              </a:ext>
            </a:extLst>
          </p:cNvPr>
          <p:cNvSpPr txBox="1"/>
          <p:nvPr/>
        </p:nvSpPr>
        <p:spPr>
          <a:xfrm>
            <a:off x="1246884" y="487698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스레드와 소켓 스레드는 서로 싱크가 맞지 않음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개별적으로 동작하므로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이벤트가 발생할 때마다 메인 스레드가 바로바로 처리해줄 수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소켓이 알려준 이벤트를 저장해두는 큐가 필요하고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이벤트 큐라고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C8D759-94A6-68D8-B24B-8EAEBCEE6E80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5A86E3-3B6C-D1B1-1B6D-F055BAB45813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CA6CF3-4B2C-B3B2-BA0C-2AA2FF3654F5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7A16C3-8F7E-F2FD-687A-4A68236F8C4B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7A34D5-61B8-304F-7517-06488E79F6EB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65F854-5347-FF8E-B343-F60FCB1068A3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72E72-E879-DC61-7474-58DA357635B3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13DB8E-BDF0-F656-7DE4-564840024AEB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FF05E1-F163-DC34-6844-5DD001387404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</p:spTree>
    <p:extLst>
      <p:ext uri="{BB962C8B-B14F-4D97-AF65-F5344CB8AC3E}">
        <p14:creationId xmlns:p14="http://schemas.microsoft.com/office/powerpoint/2010/main" val="24000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08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D8530-5560-1A37-A8C6-D53B2913D63C}"/>
              </a:ext>
            </a:extLst>
          </p:cNvPr>
          <p:cNvSpPr txBox="1"/>
          <p:nvPr/>
        </p:nvSpPr>
        <p:spPr>
          <a:xfrm>
            <a:off x="4582128" y="2526570"/>
            <a:ext cx="3027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(Thread)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5CC12-3418-7389-D488-9B788B055096}"/>
              </a:ext>
            </a:extLst>
          </p:cNvPr>
          <p:cNvSpPr txBox="1"/>
          <p:nvPr/>
        </p:nvSpPr>
        <p:spPr>
          <a:xfrm>
            <a:off x="2473062" y="3687618"/>
            <a:ext cx="724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독립적인 코드 실행 단위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실행된 프로그램을 프로세스라고 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프로세스는 여러 스레드를 가질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54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E33DB1-792C-BD5B-C6AC-0DE8CBE393B6}"/>
              </a:ext>
            </a:extLst>
          </p:cNvPr>
          <p:cNvSpPr/>
          <p:nvPr/>
        </p:nvSpPr>
        <p:spPr>
          <a:xfrm>
            <a:off x="4864100" y="19011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 A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3E82C-9E27-CFCB-26B3-932A625B0DF1}"/>
              </a:ext>
            </a:extLst>
          </p:cNvPr>
          <p:cNvSpPr txBox="1"/>
          <p:nvPr/>
        </p:nvSpPr>
        <p:spPr>
          <a:xfrm>
            <a:off x="1956905" y="4195617"/>
            <a:ext cx="827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스레드는 기본적으로 한 번에 하나의 연산만을 수행함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직렬처리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동시에 함수 여럿을 실행한다던가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무언가를 기다리는 동시에 다른 작업을 수행할 수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03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E33DB1-792C-BD5B-C6AC-0DE8CBE393B6}"/>
              </a:ext>
            </a:extLst>
          </p:cNvPr>
          <p:cNvSpPr/>
          <p:nvPr/>
        </p:nvSpPr>
        <p:spPr>
          <a:xfrm>
            <a:off x="3063010" y="19011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 A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3E82C-9E27-CFCB-26B3-932A625B0DF1}"/>
              </a:ext>
            </a:extLst>
          </p:cNvPr>
          <p:cNvSpPr txBox="1"/>
          <p:nvPr/>
        </p:nvSpPr>
        <p:spPr>
          <a:xfrm>
            <a:off x="1626696" y="4195617"/>
            <a:ext cx="8938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스레드는 독립적인 코드 실행 단위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 각각의 스레드는 개별적으로 동작하여 원하는 코드를 실행할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CPU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코어 하나가 여러 스레드를 처리할 수도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물리적으로 분리된 여러 코어가 처리할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자세한 개념이 궁금한 사람은 운영체제와 타임 쉐어링과 병렬 처리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C3C93-FE72-404E-CBC6-9AE3DDFC67C6}"/>
              </a:ext>
            </a:extLst>
          </p:cNvPr>
          <p:cNvSpPr/>
          <p:nvPr/>
        </p:nvSpPr>
        <p:spPr>
          <a:xfrm>
            <a:off x="6665192" y="19011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 B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1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1750717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194951" y="2601478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194955" y="3072549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F6854-144D-2617-6A0C-CE3A36D7658E}"/>
              </a:ext>
            </a:extLst>
          </p:cNvPr>
          <p:cNvSpPr txBox="1"/>
          <p:nvPr/>
        </p:nvSpPr>
        <p:spPr>
          <a:xfrm>
            <a:off x="4901650" y="3543620"/>
            <a:ext cx="239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6BE0F-BD87-66A6-44A6-1633225A6A48}"/>
              </a:ext>
            </a:extLst>
          </p:cNvPr>
          <p:cNvSpPr txBox="1"/>
          <p:nvPr/>
        </p:nvSpPr>
        <p:spPr>
          <a:xfrm>
            <a:off x="5495162" y="4014691"/>
            <a:ext cx="1201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SocketIO</a:t>
            </a: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E33DB1-792C-BD5B-C6AC-0DE8CBE393B6}"/>
              </a:ext>
            </a:extLst>
          </p:cNvPr>
          <p:cNvSpPr/>
          <p:nvPr/>
        </p:nvSpPr>
        <p:spPr>
          <a:xfrm>
            <a:off x="2093192" y="19011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 A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3E82C-9E27-CFCB-26B3-932A625B0DF1}"/>
              </a:ext>
            </a:extLst>
          </p:cNvPr>
          <p:cNvSpPr txBox="1"/>
          <p:nvPr/>
        </p:nvSpPr>
        <p:spPr>
          <a:xfrm>
            <a:off x="2235851" y="4195617"/>
            <a:ext cx="77203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주의할 점은 스레드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독립적으로 동작하지만 이 둘은 같은 메모리를 공유함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 겹치지 않는 변수를 사용하면 상관 없지만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같은 변수를 공유하는 경우는 주의가 필요함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자세한 개념이 궁금한 사람은 운영체제의 동시성과 자원 공유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레이스 컨디션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C3C93-FE72-404E-CBC6-9AE3DDFC67C6}"/>
              </a:ext>
            </a:extLst>
          </p:cNvPr>
          <p:cNvSpPr/>
          <p:nvPr/>
        </p:nvSpPr>
        <p:spPr>
          <a:xfrm>
            <a:off x="7635010" y="19011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 B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BFA30D-94B2-BE24-42C8-DD737C4BFA5E}"/>
              </a:ext>
            </a:extLst>
          </p:cNvPr>
          <p:cNvSpPr/>
          <p:nvPr/>
        </p:nvSpPr>
        <p:spPr>
          <a:xfrm>
            <a:off x="5184488" y="1901151"/>
            <a:ext cx="1823026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RAM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01869A-7053-43BD-3B94-2BC28820BCD5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556992" y="2504401"/>
            <a:ext cx="6274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C45536-D7D9-2E6B-A8E0-D4980FE3F6E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007514" y="2504401"/>
            <a:ext cx="6274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5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E33DB1-792C-BD5B-C6AC-0DE8CBE393B6}"/>
              </a:ext>
            </a:extLst>
          </p:cNvPr>
          <p:cNvSpPr/>
          <p:nvPr/>
        </p:nvSpPr>
        <p:spPr>
          <a:xfrm>
            <a:off x="4864100" y="104243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3E82C-9E27-CFCB-26B3-932A625B0DF1}"/>
              </a:ext>
            </a:extLst>
          </p:cNvPr>
          <p:cNvSpPr txBox="1"/>
          <p:nvPr/>
        </p:nvSpPr>
        <p:spPr>
          <a:xfrm>
            <a:off x="2069953" y="4849188"/>
            <a:ext cx="8052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그렇다면 스레드와 비슷하게 동작하는 유니티의 코루틴은 어떤가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코루틴은 실제로는 스레드가 하나이지만 마치 스레드가 여러 개인듯 작업할 수 있게 만든 기능임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스레드가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개이므로 변수 공유와 관련된 문제를 신경쓰지 않아도 됨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C3C93-FE72-404E-CBC6-9AE3DDFC67C6}"/>
              </a:ext>
            </a:extLst>
          </p:cNvPr>
          <p:cNvSpPr/>
          <p:nvPr/>
        </p:nvSpPr>
        <p:spPr>
          <a:xfrm>
            <a:off x="4864100" y="2248931"/>
            <a:ext cx="2463800" cy="54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Coroutine A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F1A18-B3BD-19E3-DDD6-D6F68A20E532}"/>
              </a:ext>
            </a:extLst>
          </p:cNvPr>
          <p:cNvSpPr/>
          <p:nvPr/>
        </p:nvSpPr>
        <p:spPr>
          <a:xfrm>
            <a:off x="4864100" y="2789354"/>
            <a:ext cx="2463800" cy="54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Coroutine B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D786F-5FAD-8C0F-BEE3-9CEAF6A5D2E6}"/>
              </a:ext>
            </a:extLst>
          </p:cNvPr>
          <p:cNvSpPr/>
          <p:nvPr/>
        </p:nvSpPr>
        <p:spPr>
          <a:xfrm>
            <a:off x="4864100" y="3329777"/>
            <a:ext cx="2463800" cy="54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Coroutine C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55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3E82C-9E27-CFCB-26B3-932A625B0DF1}"/>
              </a:ext>
            </a:extLst>
          </p:cNvPr>
          <p:cNvSpPr txBox="1"/>
          <p:nvPr/>
        </p:nvSpPr>
        <p:spPr>
          <a:xfrm>
            <a:off x="1695310" y="4045625"/>
            <a:ext cx="8801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코루틴의 기본적인 개념은 중간에 실행을 멈추고 나중에 이어서 실행할 수 있도록 만든 함수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코루틴에서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yield return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실행을 멈추고 조건을 만족하면 나중에 이어서 실행하겠다는 의미임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19071-C887-1766-0A07-1972E4FC9D71}"/>
              </a:ext>
            </a:extLst>
          </p:cNvPr>
          <p:cNvSpPr txBox="1"/>
          <p:nvPr/>
        </p:nvSpPr>
        <p:spPr>
          <a:xfrm>
            <a:off x="4384384" y="2526570"/>
            <a:ext cx="3423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코루틴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(Coroutine)</a:t>
            </a:r>
          </a:p>
        </p:txBody>
      </p:sp>
    </p:spTree>
    <p:extLst>
      <p:ext uri="{BB962C8B-B14F-4D97-AF65-F5344CB8AC3E}">
        <p14:creationId xmlns:p14="http://schemas.microsoft.com/office/powerpoint/2010/main" val="44139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A5905B-BC0E-F8A6-80AA-A6884404E62E}"/>
              </a:ext>
            </a:extLst>
          </p:cNvPr>
          <p:cNvSpPr/>
          <p:nvPr/>
        </p:nvSpPr>
        <p:spPr>
          <a:xfrm>
            <a:off x="4864100" y="126384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300F55-F198-D141-0A92-563CF9555F55}"/>
              </a:ext>
            </a:extLst>
          </p:cNvPr>
          <p:cNvSpPr/>
          <p:nvPr/>
        </p:nvSpPr>
        <p:spPr>
          <a:xfrm>
            <a:off x="4864100" y="2470340"/>
            <a:ext cx="24638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코루틴 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9B059F-633A-0563-C3EE-D5DBB7330440}"/>
              </a:ext>
            </a:extLst>
          </p:cNvPr>
          <p:cNvSpPr/>
          <p:nvPr/>
        </p:nvSpPr>
        <p:spPr>
          <a:xfrm>
            <a:off x="4864100" y="2937163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7D07E-78B6-8F1B-EABD-D694DB4673D9}"/>
              </a:ext>
            </a:extLst>
          </p:cNvPr>
          <p:cNvSpPr/>
          <p:nvPr/>
        </p:nvSpPr>
        <p:spPr>
          <a:xfrm>
            <a:off x="4864100" y="3403986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244FA-706C-5EF9-2765-B2AE77F8618B}"/>
              </a:ext>
            </a:extLst>
          </p:cNvPr>
          <p:cNvSpPr/>
          <p:nvPr/>
        </p:nvSpPr>
        <p:spPr>
          <a:xfrm>
            <a:off x="4864100" y="3870809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AB25D-DFFD-98D6-64AB-057D053D52A6}"/>
              </a:ext>
            </a:extLst>
          </p:cNvPr>
          <p:cNvSpPr txBox="1"/>
          <p:nvPr/>
        </p:nvSpPr>
        <p:spPr>
          <a:xfrm>
            <a:off x="2321651" y="5153989"/>
            <a:ext cx="754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(MonoBehavior)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코루틴을 실행시키면 그 코루틴이 코루틴 리스트에 등록됨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67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A5905B-BC0E-F8A6-80AA-A6884404E62E}"/>
              </a:ext>
            </a:extLst>
          </p:cNvPr>
          <p:cNvSpPr/>
          <p:nvPr/>
        </p:nvSpPr>
        <p:spPr>
          <a:xfrm>
            <a:off x="4864100" y="126384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300F55-F198-D141-0A92-563CF9555F55}"/>
              </a:ext>
            </a:extLst>
          </p:cNvPr>
          <p:cNvSpPr/>
          <p:nvPr/>
        </p:nvSpPr>
        <p:spPr>
          <a:xfrm>
            <a:off x="4864100" y="2470340"/>
            <a:ext cx="24638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코루틴 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9B059F-633A-0563-C3EE-D5DBB7330440}"/>
              </a:ext>
            </a:extLst>
          </p:cNvPr>
          <p:cNvSpPr/>
          <p:nvPr/>
        </p:nvSpPr>
        <p:spPr>
          <a:xfrm>
            <a:off x="4864100" y="2937163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7D07E-78B6-8F1B-EABD-D694DB4673D9}"/>
              </a:ext>
            </a:extLst>
          </p:cNvPr>
          <p:cNvSpPr/>
          <p:nvPr/>
        </p:nvSpPr>
        <p:spPr>
          <a:xfrm>
            <a:off x="4864100" y="3403986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244FA-706C-5EF9-2765-B2AE77F8618B}"/>
              </a:ext>
            </a:extLst>
          </p:cNvPr>
          <p:cNvSpPr/>
          <p:nvPr/>
        </p:nvSpPr>
        <p:spPr>
          <a:xfrm>
            <a:off x="4864100" y="3870809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AB25D-DFFD-98D6-64AB-057D053D52A6}"/>
              </a:ext>
            </a:extLst>
          </p:cNvPr>
          <p:cNvSpPr txBox="1"/>
          <p:nvPr/>
        </p:nvSpPr>
        <p:spPr>
          <a:xfrm>
            <a:off x="1530225" y="5153989"/>
            <a:ext cx="9131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컴포넌트가 업데이트될 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코루틴 리스트에 있는 코루틴을 돌면서 조건을 확인함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(yield retur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포함된 조건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조건을 만족하면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yield return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또 만나기 전까지 그 코루틴의 코드를 실행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2E868-A9FA-3571-C6CD-AE8AF0EC925C}"/>
              </a:ext>
            </a:extLst>
          </p:cNvPr>
          <p:cNvSpPr/>
          <p:nvPr/>
        </p:nvSpPr>
        <p:spPr>
          <a:xfrm>
            <a:off x="6096000" y="2937163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조건 </a:t>
            </a:r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AEADB3-F507-D56F-DBE5-5F1C23E69716}"/>
              </a:ext>
            </a:extLst>
          </p:cNvPr>
          <p:cNvSpPr/>
          <p:nvPr/>
        </p:nvSpPr>
        <p:spPr>
          <a:xfrm>
            <a:off x="6096000" y="3403985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조건 </a:t>
            </a:r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D0B2-FB9D-D947-B660-920083EDC4B5}"/>
              </a:ext>
            </a:extLst>
          </p:cNvPr>
          <p:cNvSpPr/>
          <p:nvPr/>
        </p:nvSpPr>
        <p:spPr>
          <a:xfrm>
            <a:off x="6096000" y="3870808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조건 </a:t>
            </a:r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82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A5905B-BC0E-F8A6-80AA-A6884404E62E}"/>
              </a:ext>
            </a:extLst>
          </p:cNvPr>
          <p:cNvSpPr/>
          <p:nvPr/>
        </p:nvSpPr>
        <p:spPr>
          <a:xfrm>
            <a:off x="4864100" y="1549765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300F55-F198-D141-0A92-563CF9555F55}"/>
              </a:ext>
            </a:extLst>
          </p:cNvPr>
          <p:cNvSpPr/>
          <p:nvPr/>
        </p:nvSpPr>
        <p:spPr>
          <a:xfrm>
            <a:off x="4864100" y="2756265"/>
            <a:ext cx="24638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코루틴 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9B059F-633A-0563-C3EE-D5DBB7330440}"/>
              </a:ext>
            </a:extLst>
          </p:cNvPr>
          <p:cNvSpPr/>
          <p:nvPr/>
        </p:nvSpPr>
        <p:spPr>
          <a:xfrm>
            <a:off x="4864100" y="3223088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244FA-706C-5EF9-2765-B2AE77F8618B}"/>
              </a:ext>
            </a:extLst>
          </p:cNvPr>
          <p:cNvSpPr/>
          <p:nvPr/>
        </p:nvSpPr>
        <p:spPr>
          <a:xfrm>
            <a:off x="4864100" y="3689911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AB25D-DFFD-98D6-64AB-057D053D52A6}"/>
              </a:ext>
            </a:extLst>
          </p:cNvPr>
          <p:cNvSpPr txBox="1"/>
          <p:nvPr/>
        </p:nvSpPr>
        <p:spPr>
          <a:xfrm>
            <a:off x="2637459" y="5153989"/>
            <a:ext cx="691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yield break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만나거나 코루틴이 종료되면 코루틴 리스트에서 제거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유니티에선 이러한 로직으로 스레드는 아니지만 스레드처럼 보이는 코루틴을 제공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2E868-A9FA-3571-C6CD-AE8AF0EC925C}"/>
              </a:ext>
            </a:extLst>
          </p:cNvPr>
          <p:cNvSpPr/>
          <p:nvPr/>
        </p:nvSpPr>
        <p:spPr>
          <a:xfrm>
            <a:off x="6096000" y="3223088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조건 </a:t>
            </a:r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D0B2-FB9D-D947-B660-920083EDC4B5}"/>
              </a:ext>
            </a:extLst>
          </p:cNvPr>
          <p:cNvSpPr/>
          <p:nvPr/>
        </p:nvSpPr>
        <p:spPr>
          <a:xfrm>
            <a:off x="6096000" y="3689910"/>
            <a:ext cx="1231900" cy="466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조건 </a:t>
            </a:r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7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코루틴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4AD64-9E4E-AEAD-D21D-EBD4473E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3" y="1072324"/>
            <a:ext cx="9683933" cy="47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7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090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3025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BA1EE-7625-49C6-ED2E-9F2AB08F1C7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9ABF6-EF1F-846D-FE51-5BE17D758096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8D60B-775D-46DF-6217-D5763601150E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5D23B-4F94-DCB1-4C6C-13B68494D817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30A0E-A756-F4CB-FBE4-EDBF55A5CAA7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32162-9E27-9904-40EE-0D73B433A0E0}"/>
              </a:ext>
            </a:extLst>
          </p:cNvPr>
          <p:cNvSpPr txBox="1"/>
          <p:nvPr/>
        </p:nvSpPr>
        <p:spPr>
          <a:xfrm>
            <a:off x="9443817" y="6315323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있긴 하지만 마이너함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71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6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1C721-C81F-6BF3-ADC3-9F4C42839E99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8E8BE-1825-17C2-DF1F-DA5B2F497DE6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D1664-5DEC-3DC6-3CCA-76A272E5ED2B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AB57-4EF3-CE21-9775-6387E7444851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FF66D-C85C-A383-C37E-6A44D9A9DF6E}"/>
              </a:ext>
            </a:extLst>
          </p:cNvPr>
          <p:cNvSpPr txBox="1"/>
          <p:nvPr/>
        </p:nvSpPr>
        <p:spPr>
          <a:xfrm>
            <a:off x="3153528" y="5434787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소켓을 생성해서 서버와 클라이언트 사이의 소켓이 연결되는 것을 의미함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반해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통신을 구현한다면 연결을 하지 않음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92B5B-1DC1-4C93-0E79-2FD392074A92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1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6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B6779-E7A4-084B-8099-2B5DF52B6F19}"/>
              </a:ext>
            </a:extLst>
          </p:cNvPr>
          <p:cNvSpPr/>
          <p:nvPr/>
        </p:nvSpPr>
        <p:spPr>
          <a:xfrm>
            <a:off x="2544233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1C9B9-A029-802D-A030-AF0C54FB2DF1}"/>
              </a:ext>
            </a:extLst>
          </p:cNvPr>
          <p:cNvSpPr/>
          <p:nvPr/>
        </p:nvSpPr>
        <p:spPr>
          <a:xfrm>
            <a:off x="7183967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E0F29F-EFDD-D5B3-F428-BD3932A1CE8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08033" y="25124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8DE935-E975-232B-7B74-C71FE3EBC9A8}"/>
              </a:ext>
            </a:extLst>
          </p:cNvPr>
          <p:cNvSpPr txBox="1"/>
          <p:nvPr/>
        </p:nvSpPr>
        <p:spPr>
          <a:xfrm>
            <a:off x="5520361" y="21123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E50D4-5E0E-ED15-CC94-0959B774DB78}"/>
              </a:ext>
            </a:extLst>
          </p:cNvPr>
          <p:cNvSpPr txBox="1"/>
          <p:nvPr/>
        </p:nvSpPr>
        <p:spPr>
          <a:xfrm>
            <a:off x="333925" y="4307045"/>
            <a:ext cx="1152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규약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이라고 하는 것은 두 시스템 사이에 데이터를 주고 받을 때에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어떤 데이터를 언제 어떻게 무엇으로 주고 받을지를 나타내는 규칙을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현재의 네트워크 시스템은 미리 정해진 규칙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맞게 데이터를 주고받으며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사용하면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56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6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DDC79F-C9F4-C658-BEBC-05D687DAE17C}"/>
              </a:ext>
            </a:extLst>
          </p:cNvPr>
          <p:cNvSpPr/>
          <p:nvPr/>
        </p:nvSpPr>
        <p:spPr>
          <a:xfrm>
            <a:off x="2544233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4EFAD-ACBE-E4F4-27BE-C9D8DB4EF9C1}"/>
              </a:ext>
            </a:extLst>
          </p:cNvPr>
          <p:cNvSpPr/>
          <p:nvPr/>
        </p:nvSpPr>
        <p:spPr>
          <a:xfrm>
            <a:off x="7183967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7B9A22-DAE6-D7D6-1E48-31E8E69DED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08033" y="2139950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2F3B00-4656-390D-B1FC-54946BE01EC9}"/>
              </a:ext>
            </a:extLst>
          </p:cNvPr>
          <p:cNvSpPr txBox="1"/>
          <p:nvPr/>
        </p:nvSpPr>
        <p:spPr>
          <a:xfrm>
            <a:off x="5520361" y="173984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FF7-8B50-7996-EDA8-2DEC0711712C}"/>
              </a:ext>
            </a:extLst>
          </p:cNvPr>
          <p:cNvSpPr txBox="1"/>
          <p:nvPr/>
        </p:nvSpPr>
        <p:spPr>
          <a:xfrm>
            <a:off x="2048342" y="4392481"/>
            <a:ext cx="809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그런데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각 어플리케이션마다 생각해야 하는 것이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클라이언트와 서버 사이에 데이터의 형식을 어떻게 할 것인가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BDC14-CAA4-95C0-E9D5-FC6A6C65578D}"/>
              </a:ext>
            </a:extLst>
          </p:cNvPr>
          <p:cNvSpPr/>
          <p:nvPr/>
        </p:nvSpPr>
        <p:spPr>
          <a:xfrm>
            <a:off x="5634614" y="226912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829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6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230DB-84CA-FA35-4F66-93CE6CE8033B}"/>
              </a:ext>
            </a:extLst>
          </p:cNvPr>
          <p:cNvSpPr/>
          <p:nvPr/>
        </p:nvSpPr>
        <p:spPr>
          <a:xfrm>
            <a:off x="2544233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298D6D-33A6-A356-B340-5B3703824DB1}"/>
              </a:ext>
            </a:extLst>
          </p:cNvPr>
          <p:cNvSpPr/>
          <p:nvPr/>
        </p:nvSpPr>
        <p:spPr>
          <a:xfrm>
            <a:off x="7183967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ADF833-5A99-C031-1756-BD8EC690415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08033" y="1966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D2CE58-47DC-8131-B3E3-903B35E4B8F6}"/>
              </a:ext>
            </a:extLst>
          </p:cNvPr>
          <p:cNvSpPr txBox="1"/>
          <p:nvPr/>
        </p:nvSpPr>
        <p:spPr>
          <a:xfrm>
            <a:off x="5520361" y="1566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CCE97-2AC8-E7C1-1441-12BEBFA379F1}"/>
              </a:ext>
            </a:extLst>
          </p:cNvPr>
          <p:cNvSpPr txBox="1"/>
          <p:nvPr/>
        </p:nvSpPr>
        <p:spPr>
          <a:xfrm>
            <a:off x="640920" y="4287051"/>
            <a:ext cx="10910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HTML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웹 페이지를 전달했는데 클라이언트가 이를 배열로 해석하고자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당연히 오류가 발생하게 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그러므로 서버와 클라이언트 사이에 무슨 데이터를 보낼 지에 대해서 미리 정해져 있어야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AD4BE5-F091-0A87-792A-BA1B770D9B96}"/>
              </a:ext>
            </a:extLst>
          </p:cNvPr>
          <p:cNvSpPr/>
          <p:nvPr/>
        </p:nvSpPr>
        <p:spPr>
          <a:xfrm>
            <a:off x="4872613" y="2711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Array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599F1D-EC49-A8EC-A87B-BB6C28FCAC50}"/>
              </a:ext>
            </a:extLst>
          </p:cNvPr>
          <p:cNvSpPr/>
          <p:nvPr/>
        </p:nvSpPr>
        <p:spPr>
          <a:xfrm>
            <a:off x="6396618" y="2720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HTML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D95615-CC12-4F2C-24A1-276BE50EF4B6}"/>
              </a:ext>
            </a:extLst>
          </p:cNvPr>
          <p:cNvCxnSpPr>
            <a:cxnSpLocks/>
            <a:stCxn id="12" idx="1"/>
            <a:endCxn id="7" idx="2"/>
          </p:cNvCxnSpPr>
          <p:nvPr/>
        </p:nvCxnSpPr>
        <p:spPr>
          <a:xfrm flipH="1" flipV="1">
            <a:off x="3776133" y="2569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CCFC6F-AD4D-E36B-B8E0-FC8BFD1807D3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795384" y="3126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1B453E-CAFB-56A8-29E3-E053C60348A1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 flipH="1">
            <a:off x="7319389" y="2569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84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96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TCP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데이터 통신 규약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A27653-6614-3EDA-5B40-8013CB34B562}"/>
              </a:ext>
            </a:extLst>
          </p:cNvPr>
          <p:cNvSpPr/>
          <p:nvPr/>
        </p:nvSpPr>
        <p:spPr>
          <a:xfrm>
            <a:off x="2544233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33E9D3-2326-554B-2324-65DF33F031BF}"/>
              </a:ext>
            </a:extLst>
          </p:cNvPr>
          <p:cNvSpPr/>
          <p:nvPr/>
        </p:nvSpPr>
        <p:spPr>
          <a:xfrm>
            <a:off x="7183967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DC690C-2C7F-BF72-15E0-76008CFF62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08033" y="2347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69C38E-40E2-E054-A288-2DA2705AEC2B}"/>
              </a:ext>
            </a:extLst>
          </p:cNvPr>
          <p:cNvSpPr txBox="1"/>
          <p:nvPr/>
        </p:nvSpPr>
        <p:spPr>
          <a:xfrm>
            <a:off x="5520361" y="1947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F1D8-C28C-DAF9-F3AF-F81B8EE1E9DE}"/>
              </a:ext>
            </a:extLst>
          </p:cNvPr>
          <p:cNvSpPr txBox="1"/>
          <p:nvPr/>
        </p:nvSpPr>
        <p:spPr>
          <a:xfrm>
            <a:off x="2424279" y="4820451"/>
            <a:ext cx="734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수업에서는 데이터 통신 규약으로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사용할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3D3A-AACD-8EF4-1999-725458566B15}"/>
              </a:ext>
            </a:extLst>
          </p:cNvPr>
          <p:cNvSpPr/>
          <p:nvPr/>
        </p:nvSpPr>
        <p:spPr>
          <a:xfrm>
            <a:off x="4872613" y="3092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37CA4F-BFD0-B814-EE61-3FEEC03188BA}"/>
              </a:ext>
            </a:extLst>
          </p:cNvPr>
          <p:cNvSpPr/>
          <p:nvPr/>
        </p:nvSpPr>
        <p:spPr>
          <a:xfrm>
            <a:off x="6396618" y="3101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954A40-0AAA-5088-8AAE-8AC83F880A0A}"/>
              </a:ext>
            </a:extLst>
          </p:cNvPr>
          <p:cNvCxnSpPr>
            <a:cxnSpLocks/>
            <a:stCxn id="12" idx="1"/>
            <a:endCxn id="7" idx="2"/>
          </p:cNvCxnSpPr>
          <p:nvPr/>
        </p:nvCxnSpPr>
        <p:spPr>
          <a:xfrm flipH="1" flipV="1">
            <a:off x="3776133" y="2950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663A2F-A709-6849-639D-2E2A3EF36E48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795384" y="3507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48F-8BC9-6FFA-2832-2E76A36F0DF5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 flipH="1">
            <a:off x="7319389" y="2950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4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84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45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SocketIO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FF8-9EE0-F8B7-C2DE-E2EBE8851419}"/>
              </a:ext>
            </a:extLst>
          </p:cNvPr>
          <p:cNvSpPr txBox="1"/>
          <p:nvPr/>
        </p:nvSpPr>
        <p:spPr>
          <a:xfrm>
            <a:off x="1410790" y="3620752"/>
            <a:ext cx="93705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웹 어플리케이션에서 실시간 양방향 통신을 지원하도록 만들어진 웹소켓 기반의 라이브러리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쉽게 생각하면 웹 사이트에서 채팅같은걸 만들기 위한 용도임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하지만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SocketIO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유니티를 포함한 여러 플랫폼에서 사용할 수 있도록 포팅되어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시간엔 이걸 사용함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2124-36B4-3005-A240-6B41E4EC813E}"/>
              </a:ext>
            </a:extLst>
          </p:cNvPr>
          <p:cNvSpPr txBox="1"/>
          <p:nvPr/>
        </p:nvSpPr>
        <p:spPr>
          <a:xfrm>
            <a:off x="5197460" y="2101697"/>
            <a:ext cx="1797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SocketIO</a:t>
            </a:r>
          </a:p>
        </p:txBody>
      </p:sp>
    </p:spTree>
    <p:extLst>
      <p:ext uri="{BB962C8B-B14F-4D97-AF65-F5344CB8AC3E}">
        <p14:creationId xmlns:p14="http://schemas.microsoft.com/office/powerpoint/2010/main" val="1869613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45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SocketIO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1D97CF-3B5D-2009-8626-5E3F3C75DEE1}"/>
              </a:ext>
            </a:extLst>
          </p:cNvPr>
          <p:cNvSpPr/>
          <p:nvPr/>
        </p:nvSpPr>
        <p:spPr>
          <a:xfrm>
            <a:off x="4864100" y="2223912"/>
            <a:ext cx="2463800" cy="95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SocketIO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Component</a:t>
            </a:r>
            <a:endParaRPr lang="ko-KR" altLang="en-US" sz="20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E514-66ED-75A6-9F95-00FC5DDE211A}"/>
              </a:ext>
            </a:extLst>
          </p:cNvPr>
          <p:cNvSpPr txBox="1"/>
          <p:nvPr/>
        </p:nvSpPr>
        <p:spPr>
          <a:xfrm>
            <a:off x="1606368" y="4156461"/>
            <a:ext cx="897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SocketIO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유니티에서 사용하기 위해서는 에셋을 임포트하여 사용하는데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컴포넌트로 구현되어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46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45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SocketIO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1D97CF-3B5D-2009-8626-5E3F3C75DEE1}"/>
              </a:ext>
            </a:extLst>
          </p:cNvPr>
          <p:cNvSpPr/>
          <p:nvPr/>
        </p:nvSpPr>
        <p:spPr>
          <a:xfrm>
            <a:off x="3632200" y="2223912"/>
            <a:ext cx="2463800" cy="95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SocketIO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Component</a:t>
            </a:r>
            <a:endParaRPr lang="ko-KR" altLang="en-US" sz="20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E514-66ED-75A6-9F95-00FC5DDE211A}"/>
              </a:ext>
            </a:extLst>
          </p:cNvPr>
          <p:cNvSpPr txBox="1"/>
          <p:nvPr/>
        </p:nvSpPr>
        <p:spPr>
          <a:xfrm>
            <a:off x="1920117" y="4156461"/>
            <a:ext cx="835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 주소와 포트 번호를 세팅하고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Emit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함수로 원하는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보내면 데이터를 바로 보낼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스레드와 같은 복잡한 것들은 전부 에셋이 이미 만들어서 처리함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8EC91-7AD9-4C16-A8C8-FF66F5CBCB1F}"/>
              </a:ext>
            </a:extLst>
          </p:cNvPr>
          <p:cNvSpPr txBox="1"/>
          <p:nvPr/>
        </p:nvSpPr>
        <p:spPr>
          <a:xfrm>
            <a:off x="6258793" y="2362985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Emit(JSON)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CEB2B3-83AE-8643-3CD4-DFDB32419A81}"/>
              </a:ext>
            </a:extLst>
          </p:cNvPr>
          <p:cNvCxnSpPr>
            <a:stCxn id="5" idx="3"/>
          </p:cNvCxnSpPr>
          <p:nvPr/>
        </p:nvCxnSpPr>
        <p:spPr>
          <a:xfrm>
            <a:off x="6096000" y="2701539"/>
            <a:ext cx="60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08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45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SocketIO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1D97CF-3B5D-2009-8626-5E3F3C75DEE1}"/>
              </a:ext>
            </a:extLst>
          </p:cNvPr>
          <p:cNvSpPr/>
          <p:nvPr/>
        </p:nvSpPr>
        <p:spPr>
          <a:xfrm>
            <a:off x="3632200" y="2223912"/>
            <a:ext cx="2463800" cy="955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SocketIO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Component</a:t>
            </a:r>
            <a:endParaRPr lang="ko-KR" altLang="en-US" sz="20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3E514-66ED-75A6-9F95-00FC5DDE211A}"/>
              </a:ext>
            </a:extLst>
          </p:cNvPr>
          <p:cNvSpPr txBox="1"/>
          <p:nvPr/>
        </p:nvSpPr>
        <p:spPr>
          <a:xfrm>
            <a:off x="924666" y="4156461"/>
            <a:ext cx="10342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받는 것은 인벤토리 수업에서 만든 것과 비슷하게 콜백 함수를 이용함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이벤트가 발생하면 호출되는 함수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미리 콜백 함수를 특정 이벤트에 등록하면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이벤트가 발생할 경우 그 함수가 자동적으로 실행됨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에셋에 따라 다르겠지만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저 함수가 실행되는 스레드가 다르면 메인 스레드에서 실행시키는 추가 코드가 필요할 수 있음</a:t>
            </a:r>
            <a:b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수업에서는 생략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8EC91-7AD9-4C16-A8C8-FF66F5CBCB1F}"/>
              </a:ext>
            </a:extLst>
          </p:cNvPr>
          <p:cNvSpPr txBox="1"/>
          <p:nvPr/>
        </p:nvSpPr>
        <p:spPr>
          <a:xfrm>
            <a:off x="6346969" y="2362985"/>
            <a:ext cx="1471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On(json =&gt; …)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CEB2B3-83AE-8643-3CD4-DFDB32419A8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096000" y="2701539"/>
            <a:ext cx="6650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B55C5-1B34-F346-5C8E-D1931C9A7FB2}"/>
              </a:ext>
            </a:extLst>
          </p:cNvPr>
          <p:cNvSpPr txBox="1"/>
          <p:nvPr/>
        </p:nvSpPr>
        <p:spPr>
          <a:xfrm>
            <a:off x="1954482" y="4988630"/>
            <a:ext cx="828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컴퓨터 시스템은 그 프로그램을 위한 컴퓨터에 따라 여러 종류로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그 중 대표적인 네트워크 기반 모델임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C8DC6-450D-964E-7F5F-568B84EEFCC4}"/>
              </a:ext>
            </a:extLst>
          </p:cNvPr>
          <p:cNvSpPr txBox="1"/>
          <p:nvPr/>
        </p:nvSpPr>
        <p:spPr>
          <a:xfrm>
            <a:off x="4894389" y="1431703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단일 프로그램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ACCA5-E6CC-A05B-9795-CDF6EAC60ADD}"/>
              </a:ext>
            </a:extLst>
          </p:cNvPr>
          <p:cNvSpPr txBox="1"/>
          <p:nvPr/>
        </p:nvSpPr>
        <p:spPr>
          <a:xfrm>
            <a:off x="5231022" y="24955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P2P </a:t>
            </a:r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66B1B-E8AF-9F80-2D88-8F9DD5CFB819}"/>
              </a:ext>
            </a:extLst>
          </p:cNvPr>
          <p:cNvSpPr txBox="1"/>
          <p:nvPr/>
        </p:nvSpPr>
        <p:spPr>
          <a:xfrm>
            <a:off x="4262809" y="3559433"/>
            <a:ext cx="366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D72299-744C-7BCD-A4E2-64B989412E8B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16834B-2135-09D4-9E48-7754ED793D49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5DBFE9-1FA5-4BA2-EAD4-7EA0922EE3B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CE5CC7-990E-5763-2F5D-EEA17C215FF4}"/>
              </a:ext>
            </a:extLst>
          </p:cNvPr>
          <p:cNvSpPr txBox="1"/>
          <p:nvPr/>
        </p:nvSpPr>
        <p:spPr>
          <a:xfrm>
            <a:off x="392366" y="4717696"/>
            <a:ext cx="11407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네트워크 기반 모델로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네트워크에 연결된 여러 컴퓨터가 시스템에 참여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기본적으로 클라이언트는 서비스를 요청하고 서버는 그 요청에 대한 응답을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74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753B7E-0B50-9B89-869D-68C7E5618A09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8B17BE-4CB3-7313-5C79-4ACF4420A04D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A9F7DB-E2F3-4DC1-0ED3-3E3691069FB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A3DCC3-E7B0-410D-EF66-DD1F362713CC}"/>
              </a:ext>
            </a:extLst>
          </p:cNvPr>
          <p:cNvSpPr txBox="1"/>
          <p:nvPr/>
        </p:nvSpPr>
        <p:spPr>
          <a:xfrm>
            <a:off x="687329" y="4552577"/>
            <a:ext cx="108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게임의 경우 네트워크를 신경쓸 필요가 없기에 단일 프로그램에 대해서만 개발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멀티 플레이를 위한 클라이언트 서버 모델은 네트워크를 기반으로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각 프로그램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프로그래밍을 통해 서로 소통함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6FBB7-85F1-3F38-AAF7-4BC2CCB28E01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74995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52159-1B65-C5AE-DB32-F1DD9DF1E103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1CC7A-D0CE-10C2-5709-32355D27214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40501" y="2753783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50F0F6-7349-3B2F-B161-36057B40C6EB}"/>
              </a:ext>
            </a:extLst>
          </p:cNvPr>
          <p:cNvSpPr txBox="1"/>
          <p:nvPr/>
        </p:nvSpPr>
        <p:spPr>
          <a:xfrm>
            <a:off x="1224341" y="4552577"/>
            <a:ext cx="974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네트워크를 기반으로 하는 프로그램의 로직과 시스템은 굉장히 복잡함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 서비스가 이루어진 프로그램부터 운영체제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물리적인 장치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 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계층에 있는 모든 요소들이 필요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3C090-0254-012A-5EA7-18B56C349AF3}"/>
              </a:ext>
            </a:extLst>
          </p:cNvPr>
          <p:cNvSpPr txBox="1"/>
          <p:nvPr/>
        </p:nvSpPr>
        <p:spPr>
          <a:xfrm>
            <a:off x="10109294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F5CBF-C2E6-6010-CF14-F6C0F964FF52}"/>
              </a:ext>
            </a:extLst>
          </p:cNvPr>
          <p:cNvSpPr/>
          <p:nvPr/>
        </p:nvSpPr>
        <p:spPr>
          <a:xfrm>
            <a:off x="5008033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72CB3A-6884-DC74-AE64-EE1280F5964F}"/>
              </a:ext>
            </a:extLst>
          </p:cNvPr>
          <p:cNvSpPr/>
          <p:nvPr/>
        </p:nvSpPr>
        <p:spPr>
          <a:xfrm>
            <a:off x="5774267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5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2789F4-A180-C4F4-5139-7DD813FB95CD}"/>
              </a:ext>
            </a:extLst>
          </p:cNvPr>
          <p:cNvSpPr/>
          <p:nvPr/>
        </p:nvSpPr>
        <p:spPr>
          <a:xfrm>
            <a:off x="2544233" y="1862666"/>
            <a:ext cx="2463800" cy="180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D04254-1FEC-8158-C976-24670D1B53D8}"/>
              </a:ext>
            </a:extLst>
          </p:cNvPr>
          <p:cNvCxnSpPr>
            <a:cxnSpLocks/>
          </p:cNvCxnSpPr>
          <p:nvPr/>
        </p:nvCxnSpPr>
        <p:spPr>
          <a:xfrm>
            <a:off x="6540501" y="2796116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83C7CB-32BC-4687-90DD-BD78F404472C}"/>
              </a:ext>
            </a:extLst>
          </p:cNvPr>
          <p:cNvSpPr txBox="1"/>
          <p:nvPr/>
        </p:nvSpPr>
        <p:spPr>
          <a:xfrm>
            <a:off x="725818" y="4275666"/>
            <a:ext cx="10740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모든 것들을 다 고려하여 프로그램을 만드는 과정은 너무나도 복잡하기 때문에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과정들을 모두 생략하고 간단한 함수 호출만으로 네트워크 연결이 가능하게 해두었는데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이러한 함수들을 모은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즉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사용하면 그 아래의 복잡한 내용을 크게 생각할 필요가 없어짐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0E9DB-0323-8FF3-006E-1FF8DCFCAF9A}"/>
              </a:ext>
            </a:extLst>
          </p:cNvPr>
          <p:cNvSpPr txBox="1"/>
          <p:nvPr/>
        </p:nvSpPr>
        <p:spPr>
          <a:xfrm>
            <a:off x="10109294" y="2396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85BDEA-679D-9730-873B-2CDB820B9903}"/>
              </a:ext>
            </a:extLst>
          </p:cNvPr>
          <p:cNvSpPr/>
          <p:nvPr/>
        </p:nvSpPr>
        <p:spPr>
          <a:xfrm>
            <a:off x="5008033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01DB3-AE70-FD0C-FF12-A350BF805017}"/>
              </a:ext>
            </a:extLst>
          </p:cNvPr>
          <p:cNvSpPr/>
          <p:nvPr/>
        </p:nvSpPr>
        <p:spPr>
          <a:xfrm>
            <a:off x="5774267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41829-6D3D-1DE9-F263-A362EF780281}"/>
              </a:ext>
            </a:extLst>
          </p:cNvPr>
          <p:cNvSpPr/>
          <p:nvPr/>
        </p:nvSpPr>
        <p:spPr>
          <a:xfrm>
            <a:off x="5008033" y="3069166"/>
            <a:ext cx="1532468" cy="60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Socket API</a:t>
            </a:r>
            <a:endParaRPr lang="ko-KR" altLang="en-US" sz="20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20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소켓 프로그래밍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0EE8F-CC97-AAA5-79FF-E8D6C54C055B}"/>
              </a:ext>
            </a:extLst>
          </p:cNvPr>
          <p:cNvSpPr txBox="1"/>
          <p:nvPr/>
        </p:nvSpPr>
        <p:spPr>
          <a:xfrm>
            <a:off x="1791827" y="4216399"/>
            <a:ext cx="8608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게임을 만들기 위해서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서버에게 필요한 처리의 요청은 소켓이며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정보를 얻는 것도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이보다 더 깊은 내용의 이론은 생략합니다 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등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CD85BF-0240-7816-D8F3-40B4B5B85C1B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6291F5-AF7D-BE3F-86BF-1465ED287235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1C5719-C2F4-E04D-61D2-F523076C9A1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8F6F34-39C5-02FD-E190-B18DA01319BD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46C50-F3F1-ABA9-D062-DEE8A57F0563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1261</Words>
  <Application>Microsoft Office PowerPoint</Application>
  <PresentationFormat>와이드스크린</PresentationFormat>
  <Paragraphs>250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888</cp:revision>
  <dcterms:created xsi:type="dcterms:W3CDTF">2024-05-21T03:02:57Z</dcterms:created>
  <dcterms:modified xsi:type="dcterms:W3CDTF">2024-06-12T15:07:13Z</dcterms:modified>
</cp:coreProperties>
</file>