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FEA3A-808A-4DDB-80B4-5C580BEB0442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4BB38-637E-4157-97B5-8B992FBA9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41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5AE1C-6854-77DE-BA10-5C9BD0668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C13B8A-6B2D-F99D-EA80-4BA2D0678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B2D1E-A067-D85C-3539-B646FD71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67070-D3B2-182D-E5D0-4A43DDDE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0A04C-B357-B168-2E39-A2A1A864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BA240-E934-0467-F4DE-BDA6E301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CFD68-623B-40E9-A5AB-DA7923C76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BE2DB-9AFA-45F4-B539-A7C8196D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898D1-47F8-BADC-7311-6D6C9A25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4CFC8-0352-E480-BF24-BEA7A5EB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30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0510A0-BAE1-2061-6D68-EFED293A7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6A3D61-36BC-6B9F-F57A-9D0BC2C53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FFFEFC-E202-289E-46FF-9C100E31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FD2DD-2588-9524-57AB-7C62DCB0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F334A-CCA1-E2E2-791B-FC15AEFF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13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BBB38-8732-109C-78BA-3D3B7ACE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1E6CD-FC90-3B07-DBD7-2FB30E1B7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5EE87-4F89-9A62-04BA-E23A322E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29EA2-FAD2-5107-D365-BF6346D7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8197BC-35F1-57EA-2114-C4E3966C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8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541C2-513B-F7F7-C4CD-4AB605A6A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4621F-CB8C-E2AC-24B5-B2FF92EDA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0246C-6EDA-6DDA-AEAB-3471AD30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15917-E865-A5B6-61DF-ADA29220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662C6A-92F3-65B1-72FE-A039FABF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6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8F377-3AFB-F106-87FC-035D21E5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93231-BE08-97FE-673E-8D84FEDA9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90591D-2A8B-6208-B1A1-CD58A1208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6D5A49-CD73-3CAB-B06B-F968B511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6EE550-4108-BAE3-9B6D-443BC5E2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3E50E-00E5-D476-E8DA-3E3CAB93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3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566D0-465B-82B5-53BA-8FAC5E05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68F902-A7D0-DAFF-29EF-D73438660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1208D-D027-1196-85DE-E44F21C2E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AD45BB-7360-ACE8-3E8F-7D22E5600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27E7DD-BA1E-4D55-F42A-4931E1C31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959A65-80F0-DB91-EAD3-C44FABC9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8A9E5-2BA0-8FF4-1E9C-7823786D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5AF74B-7B1A-325C-D717-02F1938D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6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EF6F8-AA63-E933-7720-B7572E11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7B98C6-F556-A227-684F-DE8D3516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5F77A4-CDE1-DBD0-EBB7-F504780ED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2003D9-4A09-0218-1494-2DA3D3A3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01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CD5F92-0EEB-7F9D-4349-2C7E1E23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3B5488-41A2-F6E2-2037-B88261DE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4F8DBD-B815-FDE1-3A23-59AAB484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1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F3F9F-1D2C-6986-48D7-739DF4A7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4946B-4E0D-A4AA-E4F6-874A4687E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5F02F9-1453-5C29-FDE3-3F3C53899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385D0B-BCD7-2694-1C87-54A7F8E7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4C08D2-4812-F82E-4486-351E7643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A04BA8-76A4-2FC0-EEA8-D4B6E1CC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36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70117-316F-7018-A2D5-B99F40D3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83F483-F27F-C63F-A3AB-219DB99DF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A066A3-B212-5691-7F3A-7AE54103F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BDDBD8-F535-D29D-CE29-A0C217E4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DBF8F7-F20F-C601-071E-A1379D13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566039-12A3-E029-0760-7F0D3F94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58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F94BEC-1448-9FD3-75FF-1B8C4212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6E7B39-AB9A-DE83-320A-8BE8EF943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DEED73-8FEE-2CD2-49D6-F5B573134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7507D8-D4A6-4199-95F8-A88CEE2E987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7FF40C-69B9-A6C1-47DA-07A2C8DFB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8C1EB-5D3B-F449-F4A6-0C7481E88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06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4A85EF-897C-C034-28EC-248AE7C4EF1F}"/>
              </a:ext>
            </a:extLst>
          </p:cNvPr>
          <p:cNvSpPr txBox="1"/>
          <p:nvPr/>
        </p:nvSpPr>
        <p:spPr>
          <a:xfrm>
            <a:off x="3747440" y="2721114"/>
            <a:ext cx="4697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2024 Unity </a:t>
            </a:r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소수전공</a:t>
            </a:r>
            <a:endParaRPr lang="en-US" altLang="ko-KR" sz="4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881CC3-48D8-6F6A-019B-20B296EBE81F}"/>
              </a:ext>
            </a:extLst>
          </p:cNvPr>
          <p:cNvSpPr txBox="1"/>
          <p:nvPr/>
        </p:nvSpPr>
        <p:spPr>
          <a:xfrm>
            <a:off x="7674798" y="3429000"/>
            <a:ext cx="769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7.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조합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124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레시피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DC792-0AEC-6AC2-DE22-36E656978103}"/>
              </a:ext>
            </a:extLst>
          </p:cNvPr>
          <p:cNvSpPr txBox="1"/>
          <p:nvPr/>
        </p:nvSpPr>
        <p:spPr>
          <a:xfrm>
            <a:off x="2095546" y="624068"/>
            <a:ext cx="51446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"minecraft:smelting"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"category"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"blocks"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"cookingtime"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61BC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"experience"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61BC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0.0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"ingredient"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"item"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"ae2:sky_dust"</a:t>
            </a:r>
            <a:endParaRPr lang="en-US" altLang="ko-KR" b="0">
              <a:solidFill>
                <a:srgbClr val="46536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"result"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"count"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61BC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"ae2:sky_stone_block"</a:t>
            </a:r>
            <a:endParaRPr lang="en-US" altLang="ko-KR" b="0">
              <a:solidFill>
                <a:srgbClr val="46536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D97773-83D8-3223-30AC-3AE96A7E8362}"/>
              </a:ext>
            </a:extLst>
          </p:cNvPr>
          <p:cNvSpPr txBox="1"/>
          <p:nvPr/>
        </p:nvSpPr>
        <p:spPr>
          <a:xfrm>
            <a:off x="1417531" y="4869871"/>
            <a:ext cx="93569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화로가 작동하는 시점에서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smelting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 해당하는 모든 레시피를 확인해서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지금 아이템에 해당하는 레시피가 있다면 그에 해당하는 값을 바탕으로 동작함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구워지기 위해서는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200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틱이 필요하고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경험치는 생산하지 않으며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결과로는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sky_stone_block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 생성된다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FC2145-A5C8-61CA-F663-0DD27A61C937}"/>
              </a:ext>
            </a:extLst>
          </p:cNvPr>
          <p:cNvSpPr/>
          <p:nvPr/>
        </p:nvSpPr>
        <p:spPr>
          <a:xfrm>
            <a:off x="8238836" y="1690254"/>
            <a:ext cx="1302327" cy="1302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화로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CEEAF9-A0AD-5227-14C0-7642E4F5FADC}"/>
              </a:ext>
            </a:extLst>
          </p:cNvPr>
          <p:cNvSpPr/>
          <p:nvPr/>
        </p:nvSpPr>
        <p:spPr>
          <a:xfrm>
            <a:off x="8238836" y="2992581"/>
            <a:ext cx="1302327" cy="314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smelting</a:t>
            </a:r>
            <a:endParaRPr lang="ko-KR" altLang="en-US">
              <a:solidFill>
                <a:schemeClr val="tx1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849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9672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JSON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6292A9-F1E9-D1F6-5B24-07A4A9372C70}"/>
              </a:ext>
            </a:extLst>
          </p:cNvPr>
          <p:cNvSpPr txBox="1"/>
          <p:nvPr/>
        </p:nvSpPr>
        <p:spPr>
          <a:xfrm>
            <a:off x="2895109" y="2553994"/>
            <a:ext cx="6401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JavaScript Object Notation (JSON)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2467A-4315-3A77-A6D2-0677EED705BA}"/>
              </a:ext>
            </a:extLst>
          </p:cNvPr>
          <p:cNvSpPr txBox="1"/>
          <p:nvPr/>
        </p:nvSpPr>
        <p:spPr>
          <a:xfrm>
            <a:off x="3551121" y="3512128"/>
            <a:ext cx="5089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자바스크립트의 오브젝트 문법으로 데이터를 표현하는 방법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.json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확장자를 사용함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3477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JSON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74BD5-7928-FF66-3EF6-E3E48DB4C86D}"/>
              </a:ext>
            </a:extLst>
          </p:cNvPr>
          <p:cNvSpPr txBox="1"/>
          <p:nvPr/>
        </p:nvSpPr>
        <p:spPr>
          <a:xfrm>
            <a:off x="3523673" y="857310"/>
            <a:ext cx="51446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"minecraft:smelting"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"category"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"blocks"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"cookingtime"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61BC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"experience"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61BC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0.0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"ingredient"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"item"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"ae2:sky_dust"</a:t>
            </a:r>
            <a:endParaRPr lang="en-US" altLang="ko-KR" b="0">
              <a:solidFill>
                <a:srgbClr val="46536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"result"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"count"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61BC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"ae2:sky_stone_block"</a:t>
            </a:r>
            <a:endParaRPr lang="en-US" altLang="ko-KR" b="0">
              <a:solidFill>
                <a:srgbClr val="46536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CE1A4-42A1-5E96-0352-144C74807922}"/>
              </a:ext>
            </a:extLst>
          </p:cNvPr>
          <p:cNvSpPr txBox="1"/>
          <p:nvPr/>
        </p:nvSpPr>
        <p:spPr>
          <a:xfrm>
            <a:off x="1881155" y="5091546"/>
            <a:ext cx="84298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은 크게 오브젝트와 리스트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그리고 정수와 문자열과 같은 값으로 구성할 수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오브젝트는 중괄호로 표현되며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중괄호 안에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Key-Value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형태로 다른 값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/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오브젝트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/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리스트를 저장함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위 예시는 오브젝트를 이용하여 데이터를 표현하는 방법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705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JSON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74BD5-7928-FF66-3EF6-E3E48DB4C86D}"/>
              </a:ext>
            </a:extLst>
          </p:cNvPr>
          <p:cNvSpPr txBox="1"/>
          <p:nvPr/>
        </p:nvSpPr>
        <p:spPr>
          <a:xfrm>
            <a:off x="4860636" y="1494619"/>
            <a:ext cx="24707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endParaRPr lang="en-US" altLang="ko-KR" b="0">
              <a:solidFill>
                <a:srgbClr val="46536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CE1A4-42A1-5E96-0352-144C74807922}"/>
              </a:ext>
            </a:extLst>
          </p:cNvPr>
          <p:cNvSpPr txBox="1"/>
          <p:nvPr/>
        </p:nvSpPr>
        <p:spPr>
          <a:xfrm>
            <a:off x="3139168" y="4380346"/>
            <a:ext cx="59137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리스트는 중괄호 안에 오브젝트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리스트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값을 넣어서 표현함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오브젝트와 다른 점은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Key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없이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Value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만을 가지고 있다는 점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은 이 단순한 문법을 바탕으로 데이터를 표현하므로 쉽고 간편함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6026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JSON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74BD5-7928-FF66-3EF6-E3E48DB4C86D}"/>
              </a:ext>
            </a:extLst>
          </p:cNvPr>
          <p:cNvSpPr txBox="1"/>
          <p:nvPr/>
        </p:nvSpPr>
        <p:spPr>
          <a:xfrm>
            <a:off x="2638136" y="1305111"/>
            <a:ext cx="69157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"craft"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"materials"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:[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{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"log"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"amount"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61BC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{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"stone"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"amount"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61BC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],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"results"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:[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{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"stone_sword"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"amount"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61BC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]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CE1A4-42A1-5E96-0352-144C74807922}"/>
              </a:ext>
            </a:extLst>
          </p:cNvPr>
          <p:cNvSpPr txBox="1"/>
          <p:nvPr/>
        </p:nvSpPr>
        <p:spPr>
          <a:xfrm>
            <a:off x="3046206" y="5017655"/>
            <a:ext cx="6099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이번 실습에서는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읽어서 레시피 데이터를 저장하여 사용할 것임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나중에 필요에 따라 다양한 타입의 레시피를 추가할 수도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082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4A85EF-897C-C034-28EC-248AE7C4EF1F}"/>
              </a:ext>
            </a:extLst>
          </p:cNvPr>
          <p:cNvSpPr txBox="1"/>
          <p:nvPr/>
        </p:nvSpPr>
        <p:spPr>
          <a:xfrm>
            <a:off x="5630167" y="2406500"/>
            <a:ext cx="931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목차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881CC3-48D8-6F6A-019B-20B296EBE81F}"/>
              </a:ext>
            </a:extLst>
          </p:cNvPr>
          <p:cNvSpPr txBox="1"/>
          <p:nvPr/>
        </p:nvSpPr>
        <p:spPr>
          <a:xfrm>
            <a:off x="5618142" y="3257261"/>
            <a:ext cx="955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레시피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2B4F8D-C37F-ED5E-3B40-8A7864CA1B1B}"/>
              </a:ext>
            </a:extLst>
          </p:cNvPr>
          <p:cNvSpPr txBox="1"/>
          <p:nvPr/>
        </p:nvSpPr>
        <p:spPr>
          <a:xfrm>
            <a:off x="5655011" y="3728332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JSON</a:t>
            </a:r>
          </a:p>
        </p:txBody>
      </p:sp>
    </p:spTree>
    <p:extLst>
      <p:ext uri="{BB962C8B-B14F-4D97-AF65-F5344CB8AC3E}">
        <p14:creationId xmlns:p14="http://schemas.microsoft.com/office/powerpoint/2010/main" val="51821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146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레시피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6292A9-F1E9-D1F6-5B24-07A4A9372C70}"/>
              </a:ext>
            </a:extLst>
          </p:cNvPr>
          <p:cNvSpPr txBox="1"/>
          <p:nvPr/>
        </p:nvSpPr>
        <p:spPr>
          <a:xfrm>
            <a:off x="5630177" y="2553994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조합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2467A-4315-3A77-A6D2-0677EED705BA}"/>
              </a:ext>
            </a:extLst>
          </p:cNvPr>
          <p:cNvSpPr txBox="1"/>
          <p:nvPr/>
        </p:nvSpPr>
        <p:spPr>
          <a:xfrm>
            <a:off x="1871966" y="3512128"/>
            <a:ext cx="844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아이템을 비롯한 자원과 도구를 소비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또는 재활용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하여 새로운 자원 또는 도구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스킬 등을 만드는 과정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42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레시피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2467A-4315-3A77-A6D2-0677EED705BA}"/>
              </a:ext>
            </a:extLst>
          </p:cNvPr>
          <p:cNvSpPr txBox="1"/>
          <p:nvPr/>
        </p:nvSpPr>
        <p:spPr>
          <a:xfrm>
            <a:off x="3474175" y="4380345"/>
            <a:ext cx="5243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가장 단순한 조합은 특정 아이템을 특정 개수로 조합하는 방식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슬롯을 사용하는 게임도 있고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아닌 게임도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7" name="그림 6" descr="직사각형, 스크린샷, 사각형, 창문이(가) 표시된 사진&#10;&#10;자동 생성된 설명">
            <a:extLst>
              <a:ext uri="{FF2B5EF4-FFF2-40B4-BE49-F238E27FC236}">
                <a16:creationId xmlns:a16="http://schemas.microsoft.com/office/drawing/2014/main" id="{450B64F9-112B-31EC-80EC-1C73FD6CF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841" y="1853841"/>
            <a:ext cx="3150318" cy="157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2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레시피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2467A-4315-3A77-A6D2-0677EED705BA}"/>
              </a:ext>
            </a:extLst>
          </p:cNvPr>
          <p:cNvSpPr txBox="1"/>
          <p:nvPr/>
        </p:nvSpPr>
        <p:spPr>
          <a:xfrm>
            <a:off x="4294918" y="4380345"/>
            <a:ext cx="3602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자원과 함께 시간을 소비하는 경우도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조합법에는 카테고리가 존재</a:t>
            </a:r>
            <a:endParaRPr lang="en-US" altLang="ko-KR" sz="16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5" name="그림 4" descr="텍스트, 직사각형, 스크린샷, 잭이(가) 표시된 사진&#10;&#10;자동 생성된 설명">
            <a:extLst>
              <a:ext uri="{FF2B5EF4-FFF2-40B4-BE49-F238E27FC236}">
                <a16:creationId xmlns:a16="http://schemas.microsoft.com/office/drawing/2014/main" id="{33DD2B05-D95F-4242-80C6-5DB0E89C9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739" y="1853841"/>
            <a:ext cx="2286521" cy="157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1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레시피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2467A-4315-3A77-A6D2-0677EED705BA}"/>
              </a:ext>
            </a:extLst>
          </p:cNvPr>
          <p:cNvSpPr txBox="1"/>
          <p:nvPr/>
        </p:nvSpPr>
        <p:spPr>
          <a:xfrm>
            <a:off x="3149579" y="4777509"/>
            <a:ext cx="5892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복잡한 경우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 말고도 다른 자원이나 도구를 필요로할 수도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 역시 다른 카테고리의 조합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2052" name="Picture 4" descr="사움크래프트 NEI 플러그인(Thaumcraft NEI Plugin) - 사움 조합법을 NEI로 보자 - 한마포">
            <a:extLst>
              <a:ext uri="{FF2B5EF4-FFF2-40B4-BE49-F238E27FC236}">
                <a16:creationId xmlns:a16="http://schemas.microsoft.com/office/drawing/2014/main" id="{17B00A58-4073-86A2-ED59-408601BF1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1744229"/>
            <a:ext cx="22098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1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레시피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DC792-0AEC-6AC2-DE22-36E656978103}"/>
              </a:ext>
            </a:extLst>
          </p:cNvPr>
          <p:cNvSpPr txBox="1"/>
          <p:nvPr/>
        </p:nvSpPr>
        <p:spPr>
          <a:xfrm>
            <a:off x="2095546" y="624068"/>
            <a:ext cx="51446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"minecraft:smelting"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"category"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"blocks"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"cookingtime"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61BC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"experience"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61BC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0.0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"ingredient"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"item"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"ae2:sky_dust"</a:t>
            </a:r>
            <a:endParaRPr lang="en-US" altLang="ko-KR" b="0">
              <a:solidFill>
                <a:srgbClr val="46536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"result"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"count"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61BC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"ae2:sky_stone_block"</a:t>
            </a:r>
            <a:endParaRPr lang="en-US" altLang="ko-KR" b="0">
              <a:solidFill>
                <a:srgbClr val="46536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D97773-83D8-3223-30AC-3AE96A7E8362}"/>
              </a:ext>
            </a:extLst>
          </p:cNvPr>
          <p:cNvSpPr txBox="1"/>
          <p:nvPr/>
        </p:nvSpPr>
        <p:spPr>
          <a:xfrm>
            <a:off x="2095546" y="4906816"/>
            <a:ext cx="80009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조합법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또는 레시피는 종류마다 한 클래스로 만들 필요가 없음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정보만 담으면 될 뿐이지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일반적으로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추가적인 기능을 나타낼 필요가 없기 때문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그래서 이전의 아이템과 비슷하게 레시피에 대한 데이터를 따로 저장하여 표현하는 경우가 많음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FC2145-A5C8-61CA-F663-0DD27A61C937}"/>
              </a:ext>
            </a:extLst>
          </p:cNvPr>
          <p:cNvSpPr/>
          <p:nvPr/>
        </p:nvSpPr>
        <p:spPr>
          <a:xfrm>
            <a:off x="8238836" y="1819563"/>
            <a:ext cx="1302327" cy="1302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화로</a:t>
            </a:r>
          </a:p>
        </p:txBody>
      </p:sp>
    </p:spTree>
    <p:extLst>
      <p:ext uri="{BB962C8B-B14F-4D97-AF65-F5344CB8AC3E}">
        <p14:creationId xmlns:p14="http://schemas.microsoft.com/office/powerpoint/2010/main" val="177946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레시피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DC792-0AEC-6AC2-DE22-36E656978103}"/>
              </a:ext>
            </a:extLst>
          </p:cNvPr>
          <p:cNvSpPr txBox="1"/>
          <p:nvPr/>
        </p:nvSpPr>
        <p:spPr>
          <a:xfrm>
            <a:off x="2095546" y="624068"/>
            <a:ext cx="51446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"minecraft:smelting"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"category"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"blocks"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"cookingtime"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61BC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"experience"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61BC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0.0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"ingredient"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"item"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"ae2:sky_dust"</a:t>
            </a:r>
            <a:endParaRPr lang="en-US" altLang="ko-KR" b="0">
              <a:solidFill>
                <a:srgbClr val="46536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"result"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"count"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61BC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"ae2:sky_stone_block"</a:t>
            </a:r>
            <a:endParaRPr lang="en-US" altLang="ko-KR" b="0">
              <a:solidFill>
                <a:srgbClr val="46536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D97773-83D8-3223-30AC-3AE96A7E8362}"/>
              </a:ext>
            </a:extLst>
          </p:cNvPr>
          <p:cNvSpPr txBox="1"/>
          <p:nvPr/>
        </p:nvSpPr>
        <p:spPr>
          <a:xfrm>
            <a:off x="3329870" y="4906816"/>
            <a:ext cx="55322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화로는 자신이 할 수 있는 모든 레시피를 가지고 있을 필요가 없음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화로가 가능한 레시피의 카테고리만 있으면 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여기서는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smelting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FC2145-A5C8-61CA-F663-0DD27A61C937}"/>
              </a:ext>
            </a:extLst>
          </p:cNvPr>
          <p:cNvSpPr/>
          <p:nvPr/>
        </p:nvSpPr>
        <p:spPr>
          <a:xfrm>
            <a:off x="8238836" y="1690254"/>
            <a:ext cx="1302327" cy="1302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화로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CEEAF9-A0AD-5227-14C0-7642E4F5FADC}"/>
              </a:ext>
            </a:extLst>
          </p:cNvPr>
          <p:cNvSpPr/>
          <p:nvPr/>
        </p:nvSpPr>
        <p:spPr>
          <a:xfrm>
            <a:off x="8238836" y="2992581"/>
            <a:ext cx="1302327" cy="314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smelting</a:t>
            </a:r>
            <a:endParaRPr lang="ko-KR" altLang="en-US">
              <a:solidFill>
                <a:schemeClr val="tx1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9891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680</Words>
  <Application>Microsoft Office PowerPoint</Application>
  <PresentationFormat>와이드스크린</PresentationFormat>
  <Paragraphs>121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나눔고딕OTF Light</vt:lpstr>
      <vt:lpstr>나눔스퀘어OTF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이우령</dc:creator>
  <cp:lastModifiedBy>이우령</cp:lastModifiedBy>
  <cp:revision>721</cp:revision>
  <dcterms:created xsi:type="dcterms:W3CDTF">2024-05-21T03:02:57Z</dcterms:created>
  <dcterms:modified xsi:type="dcterms:W3CDTF">2024-06-11T01:58:05Z</dcterms:modified>
</cp:coreProperties>
</file>