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2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9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4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7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8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1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2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591168" y="3429000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적용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0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5444836" y="2126673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70598-CFA0-DBA5-7123-75F3420A5B1F}"/>
              </a:ext>
            </a:extLst>
          </p:cNvPr>
          <p:cNvSpPr txBox="1"/>
          <p:nvPr/>
        </p:nvSpPr>
        <p:spPr>
          <a:xfrm>
            <a:off x="3406879" y="4306455"/>
            <a:ext cx="5378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수업에서는 저장할 수 있음이라는 인터페이스를 만들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5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70598-CFA0-DBA5-7123-75F3420A5B1F}"/>
              </a:ext>
            </a:extLst>
          </p:cNvPr>
          <p:cNvSpPr txBox="1"/>
          <p:nvPr/>
        </p:nvSpPr>
        <p:spPr>
          <a:xfrm>
            <a:off x="4083356" y="4808240"/>
            <a:ext cx="402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저장할 수 있음에게 필요한 것들은 다음과 같음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클래스은 모두 저것들을 구현해야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4142508" y="179735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5444837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하위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F2A46-24E9-0731-3C42-5B8051D731F5}"/>
              </a:ext>
            </a:extLst>
          </p:cNvPr>
          <p:cNvSpPr/>
          <p:nvPr/>
        </p:nvSpPr>
        <p:spPr>
          <a:xfrm>
            <a:off x="6747164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7C55D-498F-8B3B-F57A-28BD0E354A1A}"/>
              </a:ext>
            </a:extLst>
          </p:cNvPr>
          <p:cNvSpPr/>
          <p:nvPr/>
        </p:nvSpPr>
        <p:spPr>
          <a:xfrm>
            <a:off x="4142508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JSON </a:t>
            </a:r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포맷</a:t>
            </a:r>
          </a:p>
        </p:txBody>
      </p:sp>
    </p:spTree>
    <p:extLst>
      <p:ext uri="{BB962C8B-B14F-4D97-AF65-F5344CB8AC3E}">
        <p14:creationId xmlns:p14="http://schemas.microsoft.com/office/powerpoint/2010/main" val="315818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70598-CFA0-DBA5-7123-75F3420A5B1F}"/>
              </a:ext>
            </a:extLst>
          </p:cNvPr>
          <p:cNvSpPr txBox="1"/>
          <p:nvPr/>
        </p:nvSpPr>
        <p:spPr>
          <a:xfrm>
            <a:off x="3664199" y="3986204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저장하는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필요한 포맷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4142508" y="179735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5444837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하위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F2A46-24E9-0731-3C42-5B8051D731F5}"/>
              </a:ext>
            </a:extLst>
          </p:cNvPr>
          <p:cNvSpPr/>
          <p:nvPr/>
        </p:nvSpPr>
        <p:spPr>
          <a:xfrm>
            <a:off x="6747164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7C55D-498F-8B3B-F57A-28BD0E354A1A}"/>
              </a:ext>
            </a:extLst>
          </p:cNvPr>
          <p:cNvSpPr/>
          <p:nvPr/>
        </p:nvSpPr>
        <p:spPr>
          <a:xfrm>
            <a:off x="4142508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JSON </a:t>
            </a:r>
            <a:r>
              <a:rPr lang="ko-KR" altLang="en-US" sz="16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포맷</a:t>
            </a:r>
          </a:p>
        </p:txBody>
      </p:sp>
    </p:spTree>
    <p:extLst>
      <p:ext uri="{BB962C8B-B14F-4D97-AF65-F5344CB8AC3E}">
        <p14:creationId xmlns:p14="http://schemas.microsoft.com/office/powerpoint/2010/main" val="319287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70598-CFA0-DBA5-7123-75F3420A5B1F}"/>
              </a:ext>
            </a:extLst>
          </p:cNvPr>
          <p:cNvSpPr txBox="1"/>
          <p:nvPr/>
        </p:nvSpPr>
        <p:spPr>
          <a:xfrm>
            <a:off x="5115605" y="3986204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폴더로 저장하는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데이터 리스트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4142508" y="179735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5444837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하위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F2A46-24E9-0731-3C42-5B8051D731F5}"/>
              </a:ext>
            </a:extLst>
          </p:cNvPr>
          <p:cNvSpPr/>
          <p:nvPr/>
        </p:nvSpPr>
        <p:spPr>
          <a:xfrm>
            <a:off x="6747164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7C55D-498F-8B3B-F57A-28BD0E354A1A}"/>
              </a:ext>
            </a:extLst>
          </p:cNvPr>
          <p:cNvSpPr/>
          <p:nvPr/>
        </p:nvSpPr>
        <p:spPr>
          <a:xfrm>
            <a:off x="4142508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JSON </a:t>
            </a:r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포맷</a:t>
            </a:r>
          </a:p>
        </p:txBody>
      </p:sp>
    </p:spTree>
    <p:extLst>
      <p:ext uri="{BB962C8B-B14F-4D97-AF65-F5344CB8AC3E}">
        <p14:creationId xmlns:p14="http://schemas.microsoft.com/office/powerpoint/2010/main" val="174742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70598-CFA0-DBA5-7123-75F3420A5B1F}"/>
              </a:ext>
            </a:extLst>
          </p:cNvPr>
          <p:cNvSpPr txBox="1"/>
          <p:nvPr/>
        </p:nvSpPr>
        <p:spPr>
          <a:xfrm>
            <a:off x="6429152" y="3986204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폴더와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이름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4142508" y="179735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5444837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하위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F2A46-24E9-0731-3C42-5B8051D731F5}"/>
              </a:ext>
            </a:extLst>
          </p:cNvPr>
          <p:cNvSpPr/>
          <p:nvPr/>
        </p:nvSpPr>
        <p:spPr>
          <a:xfrm>
            <a:off x="6747164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7C55D-498F-8B3B-F57A-28BD0E354A1A}"/>
              </a:ext>
            </a:extLst>
          </p:cNvPr>
          <p:cNvSpPr/>
          <p:nvPr/>
        </p:nvSpPr>
        <p:spPr>
          <a:xfrm>
            <a:off x="4142508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JSON </a:t>
            </a:r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포맷</a:t>
            </a:r>
          </a:p>
        </p:txBody>
      </p:sp>
    </p:spTree>
    <p:extLst>
      <p:ext uri="{BB962C8B-B14F-4D97-AF65-F5344CB8AC3E}">
        <p14:creationId xmlns:p14="http://schemas.microsoft.com/office/powerpoint/2010/main" val="271007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36382-1F11-BF0A-636E-8E9DBAD04C5F}"/>
              </a:ext>
            </a:extLst>
          </p:cNvPr>
          <p:cNvSpPr/>
          <p:nvPr/>
        </p:nvSpPr>
        <p:spPr>
          <a:xfrm>
            <a:off x="4142508" y="179735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저장할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5444837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하위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F2A46-24E9-0731-3C42-5B8051D731F5}"/>
              </a:ext>
            </a:extLst>
          </p:cNvPr>
          <p:cNvSpPr/>
          <p:nvPr/>
        </p:nvSpPr>
        <p:spPr>
          <a:xfrm>
            <a:off x="6747164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7C55D-498F-8B3B-F57A-28BD0E354A1A}"/>
              </a:ext>
            </a:extLst>
          </p:cNvPr>
          <p:cNvSpPr/>
          <p:nvPr/>
        </p:nvSpPr>
        <p:spPr>
          <a:xfrm>
            <a:off x="4142508" y="3099684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JSON </a:t>
            </a:r>
            <a:r>
              <a:rPr lang="ko-KR" altLang="en-US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포맷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96CB-EEBC-24B2-19B2-3D7B074FAF53}"/>
              </a:ext>
            </a:extLst>
          </p:cNvPr>
          <p:cNvSpPr txBox="1"/>
          <p:nvPr/>
        </p:nvSpPr>
        <p:spPr>
          <a:xfrm>
            <a:off x="2994930" y="4808240"/>
            <a:ext cx="620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저장할 수 있는 데이터는 폴더와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형태로 데이터를 저장할 수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둘 다 사용할 수도 있게 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21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98190-87C5-0C92-6D9D-F8D51DAEAD2E}"/>
              </a:ext>
            </a:extLst>
          </p:cNvPr>
          <p:cNvSpPr/>
          <p:nvPr/>
        </p:nvSpPr>
        <p:spPr>
          <a:xfrm>
            <a:off x="4548909" y="1574691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Save/</a:t>
            </a:r>
            <a:endParaRPr lang="ko-KR" altLang="en-US" sz="16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96CB-EEBC-24B2-19B2-3D7B074FAF53}"/>
              </a:ext>
            </a:extLst>
          </p:cNvPr>
          <p:cNvSpPr txBox="1"/>
          <p:nvPr/>
        </p:nvSpPr>
        <p:spPr>
          <a:xfrm>
            <a:off x="5208681" y="5100627"/>
            <a:ext cx="17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데이터 예시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07C6F2-2233-83F6-4E6C-13D37A89A946}"/>
              </a:ext>
            </a:extLst>
          </p:cNvPr>
          <p:cNvSpPr/>
          <p:nvPr/>
        </p:nvSpPr>
        <p:spPr>
          <a:xfrm>
            <a:off x="4548909" y="2196550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World.json</a:t>
            </a:r>
            <a:endParaRPr lang="ko-KR" altLang="en-US" sz="16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CD42D9-CC73-A97A-2DB9-BA3CCEE7BED4}"/>
              </a:ext>
            </a:extLst>
          </p:cNvPr>
          <p:cNvSpPr/>
          <p:nvPr/>
        </p:nvSpPr>
        <p:spPr>
          <a:xfrm>
            <a:off x="5851236" y="2196550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World/</a:t>
            </a:r>
            <a:endParaRPr lang="ko-KR" altLang="en-US" sz="16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81C798-1A74-6BFC-9342-FA1812E05F59}"/>
              </a:ext>
            </a:extLst>
          </p:cNvPr>
          <p:cNvSpPr/>
          <p:nvPr/>
        </p:nvSpPr>
        <p:spPr>
          <a:xfrm>
            <a:off x="5851236" y="2819122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Objects/</a:t>
            </a:r>
            <a:endParaRPr lang="ko-KR" altLang="en-US" sz="16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1C6937-1065-A660-5195-42BC999D26F7}"/>
              </a:ext>
            </a:extLst>
          </p:cNvPr>
          <p:cNvSpPr/>
          <p:nvPr/>
        </p:nvSpPr>
        <p:spPr>
          <a:xfrm>
            <a:off x="5851235" y="3455875"/>
            <a:ext cx="1302327" cy="622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Object.json</a:t>
            </a:r>
            <a:endParaRPr lang="ko-KR" altLang="en-US" sz="16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82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406499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406547" y="325726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890383" y="3728331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인터페이스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8061D-8A6B-8D75-4162-1E483BC954A7}"/>
              </a:ext>
            </a:extLst>
          </p:cNvPr>
          <p:cNvSpPr/>
          <p:nvPr/>
        </p:nvSpPr>
        <p:spPr>
          <a:xfrm>
            <a:off x="5444836" y="211368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2BC19-AE38-4163-8119-C89B5BA23B79}"/>
              </a:ext>
            </a:extLst>
          </p:cNvPr>
          <p:cNvSpPr txBox="1"/>
          <p:nvPr/>
        </p:nvSpPr>
        <p:spPr>
          <a:xfrm>
            <a:off x="1492026" y="4310204"/>
            <a:ext cx="920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클래스는 기본적으로 무언가에 대한 분류를 나타내고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클래스의 인스턴스는 그 분류에 해당하는 개체를 나타냄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클래스는 그 클래스가 가지고 있을 속성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멤버 변수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행동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메소드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지님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18061D-8A6B-8D75-4162-1E483BC954A7}"/>
              </a:ext>
            </a:extLst>
          </p:cNvPr>
          <p:cNvSpPr/>
          <p:nvPr/>
        </p:nvSpPr>
        <p:spPr>
          <a:xfrm>
            <a:off x="5444836" y="126567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2BC19-AE38-4163-8119-C89B5BA23B79}"/>
              </a:ext>
            </a:extLst>
          </p:cNvPr>
          <p:cNvSpPr txBox="1"/>
          <p:nvPr/>
        </p:nvSpPr>
        <p:spPr>
          <a:xfrm>
            <a:off x="2023435" y="5113478"/>
            <a:ext cx="8145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관계처럼 부분집합의 관계는 상속을 통해서 이루어질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다중 상속이 불가능하므로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부모 클래스의 교집합 부분에 만들거나 하는건 불가능함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36368D-D8BF-B634-EF41-79D949160E72}"/>
              </a:ext>
            </a:extLst>
          </p:cNvPr>
          <p:cNvSpPr/>
          <p:nvPr/>
        </p:nvSpPr>
        <p:spPr>
          <a:xfrm>
            <a:off x="4516583" y="2902527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큰 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9DA9E-75DB-A4B1-1705-B3979D461D64}"/>
              </a:ext>
            </a:extLst>
          </p:cNvPr>
          <p:cNvSpPr/>
          <p:nvPr/>
        </p:nvSpPr>
        <p:spPr>
          <a:xfrm>
            <a:off x="6373092" y="2902527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작은 버튼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39CB9E2-0A72-2AF1-C920-022A530D236A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5464610" y="2271138"/>
            <a:ext cx="334526" cy="928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6EFC967-D7A2-542D-4CDD-520EA1010AF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6392865" y="2271136"/>
            <a:ext cx="334526" cy="928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BFBB4A-11A0-1F7C-94C6-9BBDA1C2979C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0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12BC19-AE38-4163-8119-C89B5BA23B79}"/>
              </a:ext>
            </a:extLst>
          </p:cNvPr>
          <p:cNvSpPr txBox="1"/>
          <p:nvPr/>
        </p:nvSpPr>
        <p:spPr>
          <a:xfrm>
            <a:off x="1410294" y="5113478"/>
            <a:ext cx="937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그런데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분류와는 별개로 같은 능력이나 특징을 지닌 것을 묶어야 하는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누를 수 있는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”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그 자체로 분류로 사용하기에는 부적절하나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이들을 한 번에 처리하는 코드가 필요할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99ECB-F4AF-1D25-57AE-12969714056B}"/>
              </a:ext>
            </a:extLst>
          </p:cNvPr>
          <p:cNvSpPr/>
          <p:nvPr/>
        </p:nvSpPr>
        <p:spPr>
          <a:xfrm>
            <a:off x="4622799" y="126567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758BE-3A18-1035-508E-2B43C3A6A727}"/>
              </a:ext>
            </a:extLst>
          </p:cNvPr>
          <p:cNvSpPr/>
          <p:nvPr/>
        </p:nvSpPr>
        <p:spPr>
          <a:xfrm>
            <a:off x="3694546" y="2902527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큰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3CC377-19A8-8D80-A804-7ED7A1F363F7}"/>
              </a:ext>
            </a:extLst>
          </p:cNvPr>
          <p:cNvSpPr/>
          <p:nvPr/>
        </p:nvSpPr>
        <p:spPr>
          <a:xfrm>
            <a:off x="5551055" y="2902527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작은 버튼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A12ACDD-A49A-C12D-1358-1A951FC5FD4E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4642573" y="2271138"/>
            <a:ext cx="334526" cy="928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7BD48E1-D916-8024-7D6D-B14E598010F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16200000" flipV="1">
            <a:off x="5570828" y="2271136"/>
            <a:ext cx="334526" cy="928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1F6DA0-24C2-87CD-0DD5-693B19CEC4AE}"/>
              </a:ext>
            </a:extLst>
          </p:cNvPr>
          <p:cNvSpPr/>
          <p:nvPr/>
        </p:nvSpPr>
        <p:spPr>
          <a:xfrm>
            <a:off x="7813963" y="2126673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D18A8-792F-B1D3-D537-BEF8F5339FB5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12BC19-AE38-4163-8119-C89B5BA23B79}"/>
              </a:ext>
            </a:extLst>
          </p:cNvPr>
          <p:cNvSpPr txBox="1"/>
          <p:nvPr/>
        </p:nvSpPr>
        <p:spPr>
          <a:xfrm>
            <a:off x="2049899" y="5717522"/>
            <a:ext cx="8092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이해하는 또 다른 접근 방법은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 클래스가 더 넓은 범위의 분류를 나타내었다면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인터페이스는 특정 능력이나 특징을 지닌 별도의 묶음이라고 생각할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99ECB-F4AF-1D25-57AE-12969714056B}"/>
              </a:ext>
            </a:extLst>
          </p:cNvPr>
          <p:cNvSpPr/>
          <p:nvPr/>
        </p:nvSpPr>
        <p:spPr>
          <a:xfrm>
            <a:off x="4410362" y="2294876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758BE-3A18-1035-508E-2B43C3A6A727}"/>
              </a:ext>
            </a:extLst>
          </p:cNvPr>
          <p:cNvSpPr/>
          <p:nvPr/>
        </p:nvSpPr>
        <p:spPr>
          <a:xfrm>
            <a:off x="3482109" y="3931729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큰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3CC377-19A8-8D80-A804-7ED7A1F363F7}"/>
              </a:ext>
            </a:extLst>
          </p:cNvPr>
          <p:cNvSpPr/>
          <p:nvPr/>
        </p:nvSpPr>
        <p:spPr>
          <a:xfrm>
            <a:off x="5338618" y="3931729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작은 버튼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A12ACDD-A49A-C12D-1358-1A951FC5FD4E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4430136" y="3300340"/>
            <a:ext cx="334526" cy="928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7BD48E1-D916-8024-7D6D-B14E598010F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16200000" flipV="1">
            <a:off x="5358391" y="3300338"/>
            <a:ext cx="334526" cy="928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1F6DA0-24C2-87CD-0DD5-693B19CEC4AE}"/>
              </a:ext>
            </a:extLst>
          </p:cNvPr>
          <p:cNvSpPr/>
          <p:nvPr/>
        </p:nvSpPr>
        <p:spPr>
          <a:xfrm>
            <a:off x="7601526" y="3155875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C0FCF-2E57-D410-C768-1D671FC4CE3D}"/>
              </a:ext>
            </a:extLst>
          </p:cNvPr>
          <p:cNvSpPr/>
          <p:nvPr/>
        </p:nvSpPr>
        <p:spPr>
          <a:xfrm>
            <a:off x="5989781" y="440317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누를 수</a:t>
            </a:r>
            <a:endParaRPr lang="en-US" altLang="ko-KR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있는 것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EB72185-DCBC-5905-C314-0821F602FC77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rot="16200000" flipV="1">
            <a:off x="6740203" y="1643387"/>
            <a:ext cx="1413231" cy="1611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47BA387-1A24-109F-C9C2-4FEE20174696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rot="5400000" flipH="1" flipV="1">
            <a:off x="5575119" y="1229051"/>
            <a:ext cx="552232" cy="1579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1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6409-2641-6D44-2BF9-4EEFCF3DF929}"/>
              </a:ext>
            </a:extLst>
          </p:cNvPr>
          <p:cNvSpPr txBox="1"/>
          <p:nvPr/>
        </p:nvSpPr>
        <p:spPr>
          <a:xfrm>
            <a:off x="5069936" y="2553994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BA4A7-48C4-33F3-0E3B-3EACEF46687B}"/>
              </a:ext>
            </a:extLst>
          </p:cNvPr>
          <p:cNvSpPr txBox="1"/>
          <p:nvPr/>
        </p:nvSpPr>
        <p:spPr>
          <a:xfrm>
            <a:off x="1632338" y="3512128"/>
            <a:ext cx="892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 사이의 상호작용 방법을 정의하거나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공통된 특징이나 능력을 묶기 위해 사용하는 일종의 묶음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클래스와는 다르게 멤버 변수를 가질 수 없고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메소드를 구현할 수 없음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버전마다 다름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77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118204-3FE7-8FEA-EB5D-C41985685B47}"/>
              </a:ext>
            </a:extLst>
          </p:cNvPr>
          <p:cNvSpPr txBox="1"/>
          <p:nvPr/>
        </p:nvSpPr>
        <p:spPr>
          <a:xfrm>
            <a:off x="85725" y="1524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2E4C8-ADF1-7194-1E27-125FD593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0" y="868108"/>
            <a:ext cx="2885760" cy="288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24261-572F-57EC-3324-C415AA5C3DBA}"/>
              </a:ext>
            </a:extLst>
          </p:cNvPr>
          <p:cNvSpPr txBox="1"/>
          <p:nvPr/>
        </p:nvSpPr>
        <p:spPr>
          <a:xfrm>
            <a:off x="3315500" y="4602019"/>
            <a:ext cx="556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게임에서 사용되는 예시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이름을 보면 어떠한 역할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능력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행위 등을 나타내는 경우가 대부분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0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381</Words>
  <Application>Microsoft Office PowerPoint</Application>
  <PresentationFormat>와이드스크린</PresentationFormat>
  <Paragraphs>92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나눔고딕OTF Light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815</cp:revision>
  <dcterms:created xsi:type="dcterms:W3CDTF">2024-05-21T03:02:57Z</dcterms:created>
  <dcterms:modified xsi:type="dcterms:W3CDTF">2024-06-11T01:56:49Z</dcterms:modified>
</cp:coreProperties>
</file>