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B371-75B7-D853-D5C1-D970F0F7C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4E67B-524B-E54A-F102-C01AA0A4A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6552C-51B7-F84B-4EE3-F0FFDC14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24941-863F-4600-DAF4-1446F09E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43F04-A94E-FBAA-F683-4DDC0A43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0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50CA3-7C71-CF75-BA9A-ADD51D05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709890-CBCB-9B4C-3B53-13D6C4674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0CC47-D156-AC10-D950-0D8D80B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1079E-E355-276D-F6C2-BB326964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94376-2C0A-9F84-D070-B88878BC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38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E0E5DF-5BC9-F2D5-C212-EF73F965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4BF86-DD8D-7506-C420-20534B99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7884A-C593-3803-1955-EEB77790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597C3-CB91-504B-E20A-9F3C6294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E02DB-FE6E-483D-12DA-485053D3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73FE-CCE6-7645-E173-F68F0DE6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5BE42-10FF-215C-291D-FD12A8D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6CE4E-0C4B-FAD1-50E1-30E99A6B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E57B3-4D96-45D7-0E18-5AEE6B9E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8E2CD-A681-635F-C5FC-64233D13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2CF10-56A2-2D13-FABF-D1E278F2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DF68D-600C-87E6-A056-A9E42A27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44D2C-55C7-4393-8620-96A2598A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7866E-01BE-178C-1771-2F392495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867A1-1574-DF92-5F2E-A97D43AD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8B73F-7C65-ED7E-27D9-23CE97B9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52803-E7F6-1470-F168-760E05A98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237E9-FF25-026E-5EE6-53EC8E2A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D159A5-C8F1-1D48-615A-545DD1BC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C472D-AD9C-07AA-3CE2-B40C064C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946A5D-9AB1-E044-30B8-6659FDA8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9202-4C92-89FB-84A9-CE014610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B96BE-EC76-AC0C-420E-501F048E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9627C5-79D1-5240-5DDA-3B6649E36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814C34-FA08-EA13-3822-B3DF8A771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561E47-C9D5-9B3E-6A4A-B368CE788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773EFE-0845-05D1-9D3E-CE45BB4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802F8C-8E46-E4F5-1097-5036D45C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A8AA7A-CA4A-CAC1-E987-5EED32FF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7A91E-C3AC-1B69-D6A1-2D962127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9F1807-4A59-B227-5758-D22EE32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022363-4277-9EB6-0A63-B48F012B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9B47F5-AF11-0225-F4F5-DF91F7C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66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8514AD-5BCD-CD09-4A46-E67C9157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AE37B4-2D7C-AA52-BB19-3FBB01ED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4E083E-B692-17C4-2394-00564441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6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BB43C-1930-F14E-BE74-6626CA63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CCD9C-7802-A9E6-0439-D370B849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77D19B-E4EA-4A94-B2DD-2AF338C3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5E45B9-FCCD-9C6E-5A19-C3F1672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72568D-EAAD-2417-5CDD-CCE8D0F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476BD-857D-92B0-024B-C2510FCB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6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8D561-4EEB-F9FB-9EF0-3036C8F5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82ABF-0B4E-7775-C35E-18420F23E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DB275-354C-3BBD-1FF6-E4EFA80A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A254CB-3CFA-880B-B4CA-6F4CE32D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43AD13-0894-02D3-3542-2F3D2A6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E497A-1FC4-A3A4-D431-9622B2DD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00338-D64A-DB49-6AE3-2601FAA1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9DF983-12A5-6982-F1FC-EA9A35E5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2A742-A567-38C0-47AC-E2B7537D7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7676-730B-4756-8324-FB00F7E4817F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EB814-0AA3-DB2B-CD44-0C8F66955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80387-81E7-FF1A-6E85-8BFC8B049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59E8-1A6C-4156-9ED0-A1348AB3EB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9C07DD-4BB9-6071-07DE-7B05C24E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7E6BEE-45A0-4AC8-E820-BB89430E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EF10E2-4D2B-CCF1-005C-4B4BFF89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5C593E-767B-D746-3561-83EEEFB9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1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689024-5D0C-C255-A9A7-B4256342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2DF91E-76FD-5AC7-01D2-7052D4DD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BA0EC3-00C7-1678-1FEC-3BF5C2B1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23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JULIENE DA CONCEIÇÃO PEREIRA</dc:creator>
  <cp:lastModifiedBy>JULIENE DA CONCEIÇÃO PEREIRA</cp:lastModifiedBy>
  <cp:revision>1</cp:revision>
  <dcterms:created xsi:type="dcterms:W3CDTF">2023-02-14T14:48:00Z</dcterms:created>
  <dcterms:modified xsi:type="dcterms:W3CDTF">2023-02-14T14:51:50Z</dcterms:modified>
</cp:coreProperties>
</file>