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B14"/>
    <a:srgbClr val="F6F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DB66-C349-AF64-82C0-6731D3BA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2D2A8-DD6A-2D65-0070-99683054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6A887-76EC-CCF6-E094-F3669252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FDC3-735E-59D8-73DD-875A3F89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7AC6-B97B-68CE-2BB0-AB1989BE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8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1ED9-AFFC-ED51-389F-6140B986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AC96F-C7D5-5505-529F-5D9739671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D807-0B80-34FF-49EB-4B071195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5294-8618-6311-A467-A46C5D53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0180-43D1-17AA-3D57-08C46679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E4BE5-798E-9AA0-971F-1E4A4F88F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F5628-E513-B263-8FBC-B1B1B3937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0E917-D688-CDAC-7920-DB49DEF7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E493-DDE3-2DF2-1F94-F78574F0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8327-A4A4-D564-A490-C1E1F508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302B-E508-4395-086B-529E8B3C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7585-9B81-7BF4-F9F6-E551AF16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D91D9-685F-09AA-0C19-6B6F91D1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9823-1D1A-3D4A-BB8F-EEA08E89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DE61-00B1-310D-FE8A-6ED2A78F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2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6FD3-E425-614A-31BB-5E9B2EBC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68D23-E656-615C-B608-49E454E88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2DE5-C7AC-13C1-A880-FD0F9D95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2FC9-01A8-3BD4-9BFC-89AF811B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500F-47F1-0452-46C3-FD0FEDA8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4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1895-4A8B-A333-8DDE-03B9D8FF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F81A-7E84-56A9-2084-8E812BFC4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0C5B0-2B00-49C0-4EB0-437334E2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90B27-ECD9-0E6D-CC22-88FC48B2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D3B28-D7BB-A9C3-1190-A3AA6133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614FC-51AD-B751-4D9C-2AD59D84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0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817A-699D-599D-C8E8-95CD70ED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1AE40-8E22-D2E7-EC9B-6FC1F29E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17559-C84C-D3E7-34FE-B3852C9CB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ECFE0-F3EE-C99B-0E39-21EE22BAC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F989D-0838-6B3B-FBD1-C8AB202B9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5BA12-4F35-D125-8097-86AF40FA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B7D1A-F2DC-3211-33A5-3FE066C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25579-3821-AA8F-7926-910F1712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2822-B7EF-F604-428D-3EF74F10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E322E-79F7-062E-59AB-F40B15A1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0F2AB-4021-D924-8F16-7B5E397B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746D2-EEA8-6028-7F3B-774969FD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95C41-A467-A98A-C698-93F349DE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EF24A-D370-E8FA-25F3-83F234B8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C762-9DD6-91A9-9ED1-951DF7CB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6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6012-B2B2-1083-3721-70439ACC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29E7-7BE8-A4DD-3F1A-75723EA0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A4BF3-706A-BD43-937E-2FE4F798C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DB40-D74D-43E2-8DC8-35D32B7B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6D28-9A65-40DE-F5C7-29CC09EE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DBC00-3066-4F4F-3CF7-86292BC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7330-DDD5-45A9-7646-4E3ED124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6563B-EEEB-A56D-5A8C-882BF27BB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429C4-EF3A-B443-3484-EBAF33F7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981F-BAE8-E95E-759A-C04F75B2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3707C-6A37-215B-BA91-D78529F2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63AA5-7A29-3164-C6A8-AB91755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6979B6-2C4D-1330-EBF2-47453CCE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A4B33-81BA-3120-D3B9-15C532B0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EA0E-FB3C-CBBA-85CE-087A11171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056D9-6329-4783-AC32-836592734CD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321B-65F9-8F0B-51F9-9BE362301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FB17-075A-6936-CDED-E16C2A1EB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9BB4-177D-4C1C-BA24-F3F13B03F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9999-85BE-C337-C8B3-C16CD07D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82" y="244908"/>
            <a:ext cx="9144000" cy="1020473"/>
          </a:xfrm>
        </p:spPr>
        <p:txBody>
          <a:bodyPr/>
          <a:lstStyle/>
          <a:p>
            <a:r>
              <a:rPr lang="en-GB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GB" dirty="0"/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4453-6AC6-BF0A-F3FA-235CD4BDF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28" y="1868469"/>
            <a:ext cx="4830618" cy="554326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BUSINESS REQUIREMENT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CBB43-234F-85F2-E8FD-73C22BBD9C55}"/>
              </a:ext>
            </a:extLst>
          </p:cNvPr>
          <p:cNvSpPr txBox="1"/>
          <p:nvPr/>
        </p:nvSpPr>
        <p:spPr>
          <a:xfrm>
            <a:off x="415637" y="2656383"/>
            <a:ext cx="11185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To conduct a comprehensive analysis of </a:t>
            </a:r>
            <a:r>
              <a:rPr lang="en-GB" sz="1600" b="1" dirty="0" err="1"/>
              <a:t>Blinkit's</a:t>
            </a:r>
            <a:r>
              <a:rPr lang="en-GB" sz="1600" b="1" dirty="0"/>
              <a:t> sales performance, customer satisfaction, and inventory distribution to identify key insights and opportunities for optimization using various KPIs and visualizations in Power BI.</a:t>
            </a:r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5D6B9-9AFA-C70D-987B-A5AA4DBA6801}"/>
              </a:ext>
            </a:extLst>
          </p:cNvPr>
          <p:cNvSpPr txBox="1"/>
          <p:nvPr/>
        </p:nvSpPr>
        <p:spPr>
          <a:xfrm>
            <a:off x="415637" y="3844246"/>
            <a:ext cx="3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KPI REQUIREMENTS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09CF8-99A2-6467-C2A1-6CB3D0AD66F6}"/>
              </a:ext>
            </a:extLst>
          </p:cNvPr>
          <p:cNvSpPr txBox="1"/>
          <p:nvPr/>
        </p:nvSpPr>
        <p:spPr>
          <a:xfrm>
            <a:off x="415637" y="4613687"/>
            <a:ext cx="5745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1. Total Sales: The overall revenue generated from all items sold.</a:t>
            </a:r>
          </a:p>
          <a:p>
            <a:r>
              <a:rPr lang="en-GB" sz="1600" b="1" dirty="0"/>
              <a:t>2. Average Sales: The average revenue per sale.</a:t>
            </a:r>
          </a:p>
          <a:p>
            <a:r>
              <a:rPr lang="en-GB" sz="1600" b="1" dirty="0"/>
              <a:t>3. Number of Items: The total count of different items sold.</a:t>
            </a:r>
          </a:p>
          <a:p>
            <a:r>
              <a:rPr lang="en-GB" sz="1600" b="1" dirty="0"/>
              <a:t>4. Average Rating: The average customer rating for items sold.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1587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E8721-6946-538F-B5DA-E4653B2A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7E46-8E2F-5C34-4E2E-70B12A08E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82" y="244908"/>
            <a:ext cx="9144000" cy="1020473"/>
          </a:xfrm>
        </p:spPr>
        <p:txBody>
          <a:bodyPr/>
          <a:lstStyle/>
          <a:p>
            <a:r>
              <a:rPr lang="en-GB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GB" dirty="0"/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7D37-C21E-0353-DF05-273892AB9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46" y="1280647"/>
            <a:ext cx="4830618" cy="554326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BUSINESS REQUIREMENT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7400C-4224-FF68-3A61-2FB67C2D4CBC}"/>
              </a:ext>
            </a:extLst>
          </p:cNvPr>
          <p:cNvSpPr txBox="1"/>
          <p:nvPr/>
        </p:nvSpPr>
        <p:spPr>
          <a:xfrm>
            <a:off x="346364" y="2259369"/>
            <a:ext cx="11185236" cy="459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1. Total Sales by Fat Content: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Objective: Analyze the impact of fat content on total sales.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Additional KPI Metrics: Assess how other KPIs (Average Sales, Number of Items, Average Rating) vary with fat content.</a:t>
            </a:r>
            <a:br>
              <a:rPr lang="en-GB" sz="1400" dirty="0"/>
            </a:br>
            <a:r>
              <a:rPr lang="en-GB" sz="1400" dirty="0"/>
              <a:t>Chart Type: Donut Chart.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2. Total Sales by Item Type: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Objective: Identify the performance of different item types in terms of total sales.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Additional KPI Metrics: Assess how other KPIs (Average Sales, Number of Items, Average Rating) vary with fat content. </a:t>
            </a:r>
            <a:br>
              <a:rPr lang="en-GB" sz="1400" dirty="0"/>
            </a:br>
            <a:r>
              <a:rPr lang="en-GB" sz="1400" dirty="0"/>
              <a:t>Chart Type: Bar Chart.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3. Fat Content by Outlet for Total Sales: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Objective: Compare total sales across different outlets segmented by fat content.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Additional KPI Metrics: Assess how other KPIs (Average Sales, Number of Items, Average Rating) vary with fat content. </a:t>
            </a:r>
            <a:br>
              <a:rPr lang="en-GB" sz="1400" dirty="0"/>
            </a:br>
            <a:r>
              <a:rPr lang="en-GB" sz="1400" dirty="0"/>
              <a:t>Chart Type: Stacked Column Chart.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4. Total Sales by Outlet Establishment: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Objective: Evaluate how the age or type of outlet establishment influences total sales. </a:t>
            </a:r>
            <a:br>
              <a:rPr lang="en-GB" sz="1400" dirty="0"/>
            </a:br>
            <a:r>
              <a:rPr lang="en-GB" sz="1400" dirty="0"/>
              <a:t>Chart Type: Line Chart.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F9593-6656-07C3-9B8A-DC40ECCC0E38}"/>
              </a:ext>
            </a:extLst>
          </p:cNvPr>
          <p:cNvSpPr txBox="1"/>
          <p:nvPr/>
        </p:nvSpPr>
        <p:spPr>
          <a:xfrm>
            <a:off x="346364" y="1850239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Chart Requirements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2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72C0F-821F-7F2F-1944-02F6860D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D2E2-C996-5D4C-FDD5-C9D300EA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82" y="244908"/>
            <a:ext cx="9144000" cy="1020473"/>
          </a:xfrm>
        </p:spPr>
        <p:txBody>
          <a:bodyPr/>
          <a:lstStyle/>
          <a:p>
            <a:r>
              <a:rPr lang="en-GB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GB" dirty="0"/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9104-6494-E911-0009-5386675C0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46" y="1280647"/>
            <a:ext cx="4830618" cy="554326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BUSINESS REQUIREMENT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6530D-535A-6450-C382-5BAB165FC531}"/>
              </a:ext>
            </a:extLst>
          </p:cNvPr>
          <p:cNvSpPr txBox="1"/>
          <p:nvPr/>
        </p:nvSpPr>
        <p:spPr>
          <a:xfrm>
            <a:off x="346364" y="2259369"/>
            <a:ext cx="11185236" cy="342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5. Sales by Outlet Size: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Objective: Analyze the correlation between outlet size and total sales.</a:t>
            </a:r>
            <a:br>
              <a:rPr lang="en-GB" sz="1400" dirty="0"/>
            </a:br>
            <a:r>
              <a:rPr lang="en-GB" sz="1400" dirty="0"/>
              <a:t>Chart Type: Donut/ Pie Chart.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6. Sales by Outlet Location: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Objective: Assess the geographic distribution of sales across different locations. </a:t>
            </a:r>
            <a:br>
              <a:rPr lang="en-GB" sz="1400" dirty="0"/>
            </a:br>
            <a:r>
              <a:rPr lang="en-GB" sz="1400" dirty="0"/>
              <a:t>Chart Type: Funnel Map.</a:t>
            </a:r>
          </a:p>
          <a:p>
            <a:pPr>
              <a:lnSpc>
                <a:spcPct val="150000"/>
              </a:lnSpc>
            </a:pPr>
            <a:r>
              <a:rPr lang="en-GB" sz="1600" b="1" dirty="0">
                <a:solidFill>
                  <a:schemeClr val="accent1">
                    <a:lumMod val="50000"/>
                  </a:schemeClr>
                </a:solidFill>
              </a:rPr>
              <a:t>7. All Metrics by Outlet Type: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Objective: Provide a comprehensive view of all key metrics (Total Sales, Average Sales, Number of Items, Average Rating)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broken down by different outlet types.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Chart Type: Matrix Card.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890A66-6479-C352-50FC-DF068A69748C}"/>
              </a:ext>
            </a:extLst>
          </p:cNvPr>
          <p:cNvSpPr txBox="1"/>
          <p:nvPr/>
        </p:nvSpPr>
        <p:spPr>
          <a:xfrm>
            <a:off x="346364" y="1850239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Chart Requirements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7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Office Theme</vt:lpstr>
      <vt:lpstr>Blinkit Analysis</vt:lpstr>
      <vt:lpstr>Blinkit Analysis</vt:lpstr>
      <vt:lpstr>Blinkit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rameez deputy collector</dc:creator>
  <cp:lastModifiedBy>rameez deputy collector</cp:lastModifiedBy>
  <cp:revision>1</cp:revision>
  <dcterms:created xsi:type="dcterms:W3CDTF">2025-03-11T15:32:13Z</dcterms:created>
  <dcterms:modified xsi:type="dcterms:W3CDTF">2025-03-11T15:46:59Z</dcterms:modified>
</cp:coreProperties>
</file>