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8979010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8979010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897901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897901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dd91f7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dd91f7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89790100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889790100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dd91f77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dd91f77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dc5e9d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dc5e9d1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dc5e9d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dc5e9d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1500" y="321475"/>
            <a:ext cx="522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9900FF"/>
                </a:solidFill>
                <a:highlight>
                  <a:srgbClr val="FFFFFF"/>
                </a:highlight>
              </a:rPr>
              <a:t>Landing page = index.html</a:t>
            </a:r>
            <a:endParaRPr b="1" i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10475" y="443800"/>
            <a:ext cx="33219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- Overview of eye diseases description, definition, kinds etc.</a:t>
            </a:r>
            <a:endParaRPr b="1" i="1" u="sng"/>
          </a:p>
        </p:txBody>
      </p:sp>
      <p:sp>
        <p:nvSpPr>
          <p:cNvPr id="56" name="Google Shape;56;p13"/>
          <p:cNvSpPr txBox="1"/>
          <p:nvPr/>
        </p:nvSpPr>
        <p:spPr>
          <a:xfrm>
            <a:off x="471500" y="880950"/>
            <a:ext cx="3453600" cy="1380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89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9900FF"/>
                </a:solidFill>
                <a:highlight>
                  <a:srgbClr val="FFFFFF"/>
                </a:highlight>
              </a:rPr>
              <a:t>Eye Diseases:</a:t>
            </a:r>
            <a:endParaRPr b="1"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9900FF"/>
                </a:solidFill>
                <a:highlight>
                  <a:srgbClr val="FFFFFF"/>
                </a:highlight>
              </a:rPr>
              <a:t>Left  VS Right Eye Diagnostic</a:t>
            </a:r>
            <a:endParaRPr sz="1100" b="1"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9900FF"/>
                </a:solidFill>
                <a:highlight>
                  <a:srgbClr val="FFFFFF"/>
                </a:highlight>
              </a:rPr>
              <a:t>Gender</a:t>
            </a:r>
            <a:endParaRPr sz="1100" b="1"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1">
                <a:solidFill>
                  <a:srgbClr val="9900FF"/>
                </a:solidFill>
                <a:highlight>
                  <a:srgbClr val="FFFFFF"/>
                </a:highlight>
              </a:rPr>
              <a:t>Age</a:t>
            </a:r>
            <a:endParaRPr sz="1100" b="1" i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6100" y="2650950"/>
            <a:ext cx="42159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3780000" algn="bl" rotWithShape="0">
              <a:srgbClr val="111111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9900FF"/>
                </a:solidFill>
              </a:rPr>
              <a:t>Additional Resources and Information</a:t>
            </a:r>
            <a:endParaRPr b="1" i="1">
              <a:solidFill>
                <a:srgbClr val="9900FF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275" y="1483025"/>
            <a:ext cx="3048000" cy="2400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33650" y="445700"/>
            <a:ext cx="6998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1" u="sng"/>
              <a:t>Left VS Right Eye Diagnostic:</a:t>
            </a:r>
            <a:endParaRPr sz="2500" b="1" i="1" u="sng"/>
          </a:p>
        </p:txBody>
      </p:sp>
      <p:sp>
        <p:nvSpPr>
          <p:cNvPr id="64" name="Google Shape;64;p14"/>
          <p:cNvSpPr txBox="1"/>
          <p:nvPr/>
        </p:nvSpPr>
        <p:spPr>
          <a:xfrm>
            <a:off x="530000" y="1180475"/>
            <a:ext cx="5926500" cy="155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9900F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9900FF"/>
                </a:solidFill>
                <a:highlight>
                  <a:schemeClr val="lt1"/>
                </a:highlight>
              </a:rPr>
              <a:t>Left or Right eye prevalence?</a:t>
            </a:r>
            <a:endParaRPr sz="1100" i="1">
              <a:solidFill>
                <a:srgbClr val="9900F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9900FF"/>
                </a:solidFill>
                <a:highlight>
                  <a:schemeClr val="lt1"/>
                </a:highlight>
              </a:rPr>
              <a:t>How many have more than just one?</a:t>
            </a:r>
            <a:endParaRPr sz="1100" i="1">
              <a:solidFill>
                <a:srgbClr val="9900F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chemeClr val="lt1"/>
                </a:highlight>
              </a:rPr>
              <a:t> </a:t>
            </a:r>
            <a:endParaRPr sz="1700"/>
          </a:p>
        </p:txBody>
      </p:sp>
      <p:sp>
        <p:nvSpPr>
          <p:cNvPr id="65" name="Google Shape;65;p14"/>
          <p:cNvSpPr txBox="1"/>
          <p:nvPr/>
        </p:nvSpPr>
        <p:spPr>
          <a:xfrm>
            <a:off x="7523550" y="-99850"/>
            <a:ext cx="1505100" cy="4002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highlight>
                  <a:schemeClr val="lt1"/>
                </a:highlight>
              </a:rPr>
              <a:t>Back to Main</a:t>
            </a:r>
            <a:endParaRPr b="1" i="1">
              <a:highlight>
                <a:schemeClr val="lt1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55000"/>
            <a:ext cx="4086225" cy="1800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536875"/>
            <a:ext cx="8522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1" u="sng"/>
              <a:t>Gender:</a:t>
            </a:r>
            <a:endParaRPr sz="4200" b="1" i="1" u="sng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05450" y="12299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9900FF"/>
                </a:solidFill>
                <a:highlight>
                  <a:srgbClr val="FFFFFF"/>
                </a:highlight>
              </a:rPr>
              <a:t>Do Males or Females have higher rates of eye disease?</a:t>
            </a:r>
            <a:endParaRPr sz="1100"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9900FF"/>
                </a:solidFill>
                <a:highlight>
                  <a:srgbClr val="FFFFFF"/>
                </a:highlight>
              </a:rPr>
              <a:t>The most common reason for diagnosed eye disease?</a:t>
            </a:r>
            <a:endParaRPr sz="1100" i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537575" y="-89875"/>
            <a:ext cx="1404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highlight>
                  <a:schemeClr val="lt1"/>
                </a:highlight>
              </a:rPr>
              <a:t>Back to Main</a:t>
            </a:r>
            <a:endParaRPr b="1" i="1">
              <a:highlight>
                <a:schemeClr val="lt1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667563"/>
            <a:ext cx="8324850" cy="1895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8050"/>
            <a:ext cx="9366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 i="1" u="sng"/>
              <a:t>Age:</a:t>
            </a:r>
            <a:endParaRPr sz="2520" b="1" i="1" u="sng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9900FF"/>
                </a:solidFill>
                <a:highlight>
                  <a:srgbClr val="FFFFFF"/>
                </a:highlight>
              </a:rPr>
              <a:t>What age is most prevalent young or old?</a:t>
            </a:r>
            <a:endParaRPr sz="1100"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9900FF"/>
                </a:solidFill>
                <a:highlight>
                  <a:schemeClr val="lt1"/>
                </a:highlight>
              </a:rPr>
              <a:t>The most common reason for diagnosed eye disease?</a:t>
            </a:r>
            <a:endParaRPr sz="1100" i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540475" y="-109875"/>
            <a:ext cx="14517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highlight>
                  <a:srgbClr val="FFFFFF"/>
                </a:highlight>
              </a:rPr>
              <a:t>Back to Main</a:t>
            </a:r>
            <a:endParaRPr b="1" i="1">
              <a:highlight>
                <a:srgbClr val="FFFFFF"/>
              </a:highlight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50" y="2053475"/>
            <a:ext cx="5040100" cy="2857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1" u="sng"/>
              <a:t>Different kinds of eye diseases:</a:t>
            </a:r>
            <a:endParaRPr sz="4200" b="1" i="1" u="sng"/>
          </a:p>
        </p:txBody>
      </p:sp>
      <p:sp>
        <p:nvSpPr>
          <p:cNvPr id="88" name="Google Shape;88;p17"/>
          <p:cNvSpPr txBox="1"/>
          <p:nvPr/>
        </p:nvSpPr>
        <p:spPr>
          <a:xfrm>
            <a:off x="193725" y="1336725"/>
            <a:ext cx="7346100" cy="253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Normal (N),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Diabetes (D),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Glaucoma (G),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Cataract (C),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Age related Macular Degeneration (A),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Hypertension (H),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Pathological Myopia (M),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" i="1">
                <a:solidFill>
                  <a:srgbClr val="9900FF"/>
                </a:solidFill>
                <a:highlight>
                  <a:srgbClr val="FFFFFF"/>
                </a:highlight>
              </a:rPr>
              <a:t>Other diseases/abnormalities (O)</a:t>
            </a:r>
            <a:endParaRPr i="1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00" y="1301175"/>
            <a:ext cx="4460925" cy="1983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7"/>
          <p:cNvSpPr txBox="1"/>
          <p:nvPr/>
        </p:nvSpPr>
        <p:spPr>
          <a:xfrm>
            <a:off x="7592000" y="-79975"/>
            <a:ext cx="30000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highlight>
                  <a:schemeClr val="lt1"/>
                </a:highlight>
              </a:rPr>
              <a:t>Back to  Main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22075" y="444400"/>
            <a:ext cx="86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1" u="sng"/>
              <a:t>Information about potential Prevention and Treatments:</a:t>
            </a:r>
            <a:endParaRPr sz="4200" b="1" i="1" u="sng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i="1">
                <a:solidFill>
                  <a:srgbClr val="9900FF"/>
                </a:solidFill>
                <a:highlight>
                  <a:srgbClr val="FFFFFF"/>
                </a:highlight>
              </a:rPr>
              <a:t>Here are links for further study about fixing your eye boogers</a:t>
            </a:r>
            <a:endParaRPr sz="1100" i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509700" y="-91175"/>
            <a:ext cx="2673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highlight>
                  <a:schemeClr val="lt1"/>
                </a:highlight>
              </a:rPr>
              <a:t>Back to  Main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Gender:</vt:lpstr>
      <vt:lpstr>Age:</vt:lpstr>
      <vt:lpstr>Different kinds of eye diseases:</vt:lpstr>
      <vt:lpstr>Information about potential Prevention and Treatments: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2021-05-11T00:05:14Z</dcterms:modified>
</cp:coreProperties>
</file>