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8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8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8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8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26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</a:gradFill>
        </p:grpSpPr>
        <p:sp>
          <p:nvSpPr>
            <p:cNvPr id="1048618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048619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20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21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048622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23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24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25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26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27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28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29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30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31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32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33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34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35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36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37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38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39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40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41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42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43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44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45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46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048647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48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49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0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1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2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3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4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5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6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7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8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048659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0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1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2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3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4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5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6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7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8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9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70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71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04867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7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67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5/27/2024</a:t>
            </a:fld>
            <a:endParaRPr lang="en-US"/>
          </a:p>
        </p:txBody>
      </p:sp>
      <p:sp>
        <p:nvSpPr>
          <p:cNvPr id="104867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4867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49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5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104875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36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7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10487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48741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42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9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104869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9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61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2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4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6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104876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6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5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6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07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9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10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13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104871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7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10487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3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10487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4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10487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18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10487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55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56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5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104875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5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2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2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2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104872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2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104868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8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104868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8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71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72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104877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7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9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0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104870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0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5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6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</a:gradFill>
          </p:grpSpPr>
          <p:sp>
            <p:nvSpPr>
              <p:cNvPr id="1048576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1048577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78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79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0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1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2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3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4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5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6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7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48588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9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0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1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2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1048593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4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5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6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7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8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9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0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1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2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7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</a:gradFill>
          </p:grpSpPr>
          <p:sp>
            <p:nvSpPr>
              <p:cNvPr id="1048603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4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5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6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7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8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9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10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11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12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1048613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t>5/27/2024</a:t>
            </a:fld>
            <a:endParaRPr lang="en-US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ctrTitle"/>
          </p:nvPr>
        </p:nvSpPr>
        <p:spPr>
          <a:xfrm>
            <a:off x="2338277" y="859933"/>
            <a:ext cx="8791575" cy="2387600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WEEKLY REPORT PROGRESS</a:t>
            </a:r>
          </a:p>
        </p:txBody>
      </p:sp>
      <p:sp>
        <p:nvSpPr>
          <p:cNvPr id="1048678" name="Subtitle 2"/>
          <p:cNvSpPr>
            <a:spLocks noGrp="1"/>
          </p:cNvSpPr>
          <p:nvPr>
            <p:ph type="subTitle" idx="1"/>
          </p:nvPr>
        </p:nvSpPr>
        <p:spPr>
          <a:xfrm>
            <a:off x="8911732" y="4853165"/>
            <a:ext cx="4083016" cy="158919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A. Vishwani</a:t>
            </a:r>
            <a:br>
              <a:rPr lang="en-IN" b="1" dirty="0">
                <a:solidFill>
                  <a:schemeClr val="tx1"/>
                </a:solidFill>
              </a:rPr>
            </a:br>
            <a:r>
              <a:rPr lang="en-IN" b="1" dirty="0">
                <a:solidFill>
                  <a:schemeClr val="tx1"/>
                </a:solidFill>
              </a:rPr>
              <a:t>217Z1A660</a:t>
            </a:r>
            <a:r>
              <a:rPr lang="en-US" b="1" dirty="0">
                <a:solidFill>
                  <a:schemeClr val="tx1"/>
                </a:solidFill>
              </a:rPr>
              <a:t>4</a:t>
            </a:r>
            <a:endParaRPr lang="en-IN" b="1" dirty="0">
              <a:solidFill>
                <a:schemeClr val="tx1"/>
              </a:solidFill>
            </a:endParaRPr>
          </a:p>
          <a:p>
            <a:r>
              <a:rPr lang="en-IN" b="1" dirty="0">
                <a:solidFill>
                  <a:schemeClr val="tx1"/>
                </a:solidFill>
              </a:rPr>
              <a:t>CSE(AI&amp;ML)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Table 1"/>
          <p:cNvGraphicFramePr>
            <a:graphicFrameLocks noGrp="1"/>
          </p:cNvGraphicFramePr>
          <p:nvPr/>
        </p:nvGraphicFramePr>
        <p:xfrm>
          <a:off x="1170039" y="2369574"/>
          <a:ext cx="9948242" cy="405383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37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3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78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40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40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40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40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940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940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845574">
                <a:tc>
                  <a:txBody>
                    <a:bodyPr/>
                    <a:lstStyle/>
                    <a:p>
                      <a:r>
                        <a:rPr lang="en-IN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DON’T</a:t>
                      </a:r>
                    </a:p>
                    <a:p>
                      <a:r>
                        <a:rPr lang="en-IN" dirty="0"/>
                        <a:t>KNOW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VERY 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DON’T KNOW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VERY 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104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104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XML,JSON,</a:t>
                      </a:r>
                    </a:p>
                    <a:p>
                      <a:r>
                        <a:rPr lang="en-IN" dirty="0"/>
                        <a:t>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104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MySQL,DBMS,MangoDB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7921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XML to JSON,</a:t>
                      </a:r>
                    </a:p>
                    <a:p>
                      <a:r>
                        <a:rPr lang="en-IN" dirty="0"/>
                        <a:t>SQL queries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0104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Workato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194305" name="Table 2"/>
          <p:cNvGraphicFramePr>
            <a:graphicFrameLocks noGrp="1"/>
          </p:cNvGraphicFramePr>
          <p:nvPr/>
        </p:nvGraphicFramePr>
        <p:xfrm>
          <a:off x="3064387" y="1919202"/>
          <a:ext cx="8053894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073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0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PROFICIENCY BEFORE THE 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PROFICIENCY AFTER THE 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8682" name="TextBox 4"/>
          <p:cNvSpPr txBox="1"/>
          <p:nvPr/>
        </p:nvSpPr>
        <p:spPr>
          <a:xfrm>
            <a:off x="1022554" y="1004858"/>
            <a:ext cx="4709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PROGRESS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3716595" y="1355937"/>
            <a:ext cx="8475406" cy="3599521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chemeClr val="bg1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Circuit</vt:lpstr>
      <vt:lpstr>WEEKLY REPORT PROGRESS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PROGRESS</dc:title>
  <dc:creator>Nandikonda Akshitha</dc:creator>
  <cp:lastModifiedBy>Vishwani Allampally</cp:lastModifiedBy>
  <cp:revision>1</cp:revision>
  <dcterms:created xsi:type="dcterms:W3CDTF">2024-05-26T05:36:22Z</dcterms:created>
  <dcterms:modified xsi:type="dcterms:W3CDTF">2024-05-27T04:52:07Z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2d262e0dea98464593707099f285e45c</vt:lpwstr>
  </property>
</Properties>
</file>