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8" r:id="rId3"/>
    <p:sldId id="272" r:id="rId4"/>
    <p:sldId id="259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6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37D13-2C18-4556-89AA-7F3409A2091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7BA817D-86BB-45AA-A39D-503C1E4CACFD}">
      <dgm:prSet phldrT="[Texto]" custT="1"/>
      <dgm:spPr/>
      <dgm:t>
        <a:bodyPr/>
        <a:lstStyle/>
        <a:p>
          <a:r>
            <a:rPr lang="es-PE" sz="2400" dirty="0" smtClean="0">
              <a:latin typeface="Arial Rounded MT Bold" panose="020F0704030504030204" pitchFamily="34" charset="0"/>
            </a:rPr>
            <a:t>OBJETIVOS DEL PROYECTO</a:t>
          </a:r>
          <a:endParaRPr lang="es-PE" sz="2400" dirty="0">
            <a:latin typeface="Arial Rounded MT Bold" panose="020F0704030504030204" pitchFamily="34" charset="0"/>
          </a:endParaRPr>
        </a:p>
      </dgm:t>
    </dgm:pt>
    <dgm:pt modelId="{CA82D994-DA57-4425-A36B-9CAB38BDF46E}" type="parTrans" cxnId="{169F567E-FF6F-459A-9AEC-CB885F3E9F82}">
      <dgm:prSet/>
      <dgm:spPr/>
      <dgm:t>
        <a:bodyPr/>
        <a:lstStyle/>
        <a:p>
          <a:endParaRPr lang="es-PE" sz="1600"/>
        </a:p>
      </dgm:t>
    </dgm:pt>
    <dgm:pt modelId="{0B683DD3-F3B7-4674-9530-C6B542AEED0A}" type="sibTrans" cxnId="{169F567E-FF6F-459A-9AEC-CB885F3E9F82}">
      <dgm:prSet/>
      <dgm:spPr/>
      <dgm:t>
        <a:bodyPr/>
        <a:lstStyle/>
        <a:p>
          <a:endParaRPr lang="es-PE" sz="1600"/>
        </a:p>
      </dgm:t>
    </dgm:pt>
    <dgm:pt modelId="{4ECBD599-A29B-4F53-AC11-FCA6970F59D2}">
      <dgm:prSet phldrT="[Texto]" custT="1"/>
      <dgm:spPr/>
      <dgm:t>
        <a:bodyPr/>
        <a:lstStyle/>
        <a:p>
          <a:r>
            <a:rPr lang="es-PE" sz="2400" b="0" dirty="0" smtClean="0">
              <a:latin typeface="Arial Rounded MT Bold" panose="020F0704030504030204" pitchFamily="34" charset="0"/>
            </a:rPr>
            <a:t>DIAGRAMA DE CLASES</a:t>
          </a:r>
          <a:endParaRPr lang="es-PE" sz="2400" dirty="0">
            <a:latin typeface="Arial Rounded MT Bold" panose="020F0704030504030204" pitchFamily="34" charset="0"/>
          </a:endParaRPr>
        </a:p>
      </dgm:t>
    </dgm:pt>
    <dgm:pt modelId="{E6F0DEE3-A1FB-4C2A-AA81-749B13558F29}" type="parTrans" cxnId="{DFCD57BA-71A3-4391-B84C-4ACE4CCDFCED}">
      <dgm:prSet/>
      <dgm:spPr/>
      <dgm:t>
        <a:bodyPr/>
        <a:lstStyle/>
        <a:p>
          <a:endParaRPr lang="es-PE" sz="1600"/>
        </a:p>
      </dgm:t>
    </dgm:pt>
    <dgm:pt modelId="{80AEDE1B-13C9-40FF-BB8D-E5D07C4F5869}" type="sibTrans" cxnId="{DFCD57BA-71A3-4391-B84C-4ACE4CCDFCED}">
      <dgm:prSet/>
      <dgm:spPr/>
      <dgm:t>
        <a:bodyPr/>
        <a:lstStyle/>
        <a:p>
          <a:endParaRPr lang="es-PE" sz="1600"/>
        </a:p>
      </dgm:t>
    </dgm:pt>
    <dgm:pt modelId="{8E53D640-C4AA-4E17-AFA9-AA528B72E705}">
      <dgm:prSet custT="1"/>
      <dgm:spPr/>
      <dgm:t>
        <a:bodyPr/>
        <a:lstStyle/>
        <a:p>
          <a:r>
            <a:rPr lang="es-PE" sz="2400" dirty="0" smtClean="0">
              <a:latin typeface="Arial Rounded MT Bold" panose="020F0704030504030204" pitchFamily="34" charset="0"/>
            </a:rPr>
            <a:t>DESCRIPCIÓN DEL PROYECTO</a:t>
          </a:r>
          <a:endParaRPr lang="es-PE" sz="2400" dirty="0">
            <a:latin typeface="Arial Rounded MT Bold" panose="020F0704030504030204" pitchFamily="34" charset="0"/>
          </a:endParaRPr>
        </a:p>
      </dgm:t>
    </dgm:pt>
    <dgm:pt modelId="{E84135C5-C894-474D-BBDE-2780662FB878}" type="parTrans" cxnId="{539035E2-96C6-41FA-9B65-37020896C1C0}">
      <dgm:prSet/>
      <dgm:spPr/>
      <dgm:t>
        <a:bodyPr/>
        <a:lstStyle/>
        <a:p>
          <a:endParaRPr lang="es-PE" sz="1600"/>
        </a:p>
      </dgm:t>
    </dgm:pt>
    <dgm:pt modelId="{A2AFD2DF-44D1-4982-81C4-141B97EB6555}" type="sibTrans" cxnId="{539035E2-96C6-41FA-9B65-37020896C1C0}">
      <dgm:prSet/>
      <dgm:spPr/>
      <dgm:t>
        <a:bodyPr/>
        <a:lstStyle/>
        <a:p>
          <a:endParaRPr lang="es-PE" sz="1600"/>
        </a:p>
      </dgm:t>
    </dgm:pt>
    <dgm:pt modelId="{4AFC12B2-EF2C-45C7-8181-B65B415FCD0C}">
      <dgm:prSet custT="1"/>
      <dgm:spPr/>
      <dgm:t>
        <a:bodyPr/>
        <a:lstStyle/>
        <a:p>
          <a:r>
            <a:rPr lang="es-PE" sz="2400" b="0" dirty="0" smtClean="0">
              <a:latin typeface="Arial Rounded MT Bold" panose="020F0704030504030204" pitchFamily="34" charset="0"/>
            </a:rPr>
            <a:t>CODIFICACIÓN</a:t>
          </a:r>
          <a:endParaRPr lang="es-PE" sz="2400" b="0" dirty="0">
            <a:latin typeface="Arial Rounded MT Bold" panose="020F0704030504030204" pitchFamily="34" charset="0"/>
          </a:endParaRPr>
        </a:p>
      </dgm:t>
    </dgm:pt>
    <dgm:pt modelId="{06819B1D-09AD-4AEA-92B2-BE5D74DC652E}" type="parTrans" cxnId="{70DBFC9B-D7ED-407A-9D90-94360CF8AF5E}">
      <dgm:prSet/>
      <dgm:spPr/>
      <dgm:t>
        <a:bodyPr/>
        <a:lstStyle/>
        <a:p>
          <a:endParaRPr lang="es-PE" sz="1600"/>
        </a:p>
      </dgm:t>
    </dgm:pt>
    <dgm:pt modelId="{DA76B29B-617C-4EFA-9D69-E417CB2F7144}" type="sibTrans" cxnId="{70DBFC9B-D7ED-407A-9D90-94360CF8AF5E}">
      <dgm:prSet/>
      <dgm:spPr/>
      <dgm:t>
        <a:bodyPr/>
        <a:lstStyle/>
        <a:p>
          <a:endParaRPr lang="es-PE" sz="1600"/>
        </a:p>
      </dgm:t>
    </dgm:pt>
    <dgm:pt modelId="{0B2D6A66-6C0F-4439-B5AD-99119A365611}" type="pres">
      <dgm:prSet presAssocID="{5CF37D13-2C18-4556-89AA-7F3409A209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4A30666-78F7-428A-8BDA-5F3CA4E58339}" type="pres">
      <dgm:prSet presAssocID="{67BA817D-86BB-45AA-A39D-503C1E4CACFD}" presName="parentLin" presStyleCnt="0"/>
      <dgm:spPr/>
    </dgm:pt>
    <dgm:pt modelId="{E49C92B0-82DB-43A7-BBAC-8C416F61486F}" type="pres">
      <dgm:prSet presAssocID="{67BA817D-86BB-45AA-A39D-503C1E4CACFD}" presName="parentLeftMargin" presStyleLbl="node1" presStyleIdx="0" presStyleCnt="4"/>
      <dgm:spPr/>
      <dgm:t>
        <a:bodyPr/>
        <a:lstStyle/>
        <a:p>
          <a:endParaRPr lang="es-PE"/>
        </a:p>
      </dgm:t>
    </dgm:pt>
    <dgm:pt modelId="{D9E7FE93-AA07-481B-B46D-33082D15D098}" type="pres">
      <dgm:prSet presAssocID="{67BA817D-86BB-45AA-A39D-503C1E4CACF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B1BA02A-0EB2-4A2F-A10B-831CF15C1F99}" type="pres">
      <dgm:prSet presAssocID="{67BA817D-86BB-45AA-A39D-503C1E4CACFD}" presName="negativeSpace" presStyleCnt="0"/>
      <dgm:spPr/>
    </dgm:pt>
    <dgm:pt modelId="{487DF432-C821-40D0-B2F5-F20917F720F6}" type="pres">
      <dgm:prSet presAssocID="{67BA817D-86BB-45AA-A39D-503C1E4CACFD}" presName="childText" presStyleLbl="conFgAcc1" presStyleIdx="0" presStyleCnt="4">
        <dgm:presLayoutVars>
          <dgm:bulletEnabled val="1"/>
        </dgm:presLayoutVars>
      </dgm:prSet>
      <dgm:spPr/>
    </dgm:pt>
    <dgm:pt modelId="{CC2B1A52-9E1B-400A-BDE0-28C74F64B975}" type="pres">
      <dgm:prSet presAssocID="{0B683DD3-F3B7-4674-9530-C6B542AEED0A}" presName="spaceBetweenRectangles" presStyleCnt="0"/>
      <dgm:spPr/>
    </dgm:pt>
    <dgm:pt modelId="{65F6386A-AD6A-4ED2-A9A2-64A2CFD5C072}" type="pres">
      <dgm:prSet presAssocID="{8E53D640-C4AA-4E17-AFA9-AA528B72E705}" presName="parentLin" presStyleCnt="0"/>
      <dgm:spPr/>
    </dgm:pt>
    <dgm:pt modelId="{B9E62B26-704A-4BBC-AC11-ACD2CA658DA7}" type="pres">
      <dgm:prSet presAssocID="{8E53D640-C4AA-4E17-AFA9-AA528B72E705}" presName="parentLeftMargin" presStyleLbl="node1" presStyleIdx="0" presStyleCnt="4"/>
      <dgm:spPr/>
      <dgm:t>
        <a:bodyPr/>
        <a:lstStyle/>
        <a:p>
          <a:endParaRPr lang="es-PE"/>
        </a:p>
      </dgm:t>
    </dgm:pt>
    <dgm:pt modelId="{DC77C382-7987-477D-951E-0E65DCDE4E26}" type="pres">
      <dgm:prSet presAssocID="{8E53D640-C4AA-4E17-AFA9-AA528B72E70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11A1379-D4A8-46BC-BF73-4B9C310A3152}" type="pres">
      <dgm:prSet presAssocID="{8E53D640-C4AA-4E17-AFA9-AA528B72E705}" presName="negativeSpace" presStyleCnt="0"/>
      <dgm:spPr/>
    </dgm:pt>
    <dgm:pt modelId="{EF5EFD24-A157-48BF-AB62-CD88AECCD9F8}" type="pres">
      <dgm:prSet presAssocID="{8E53D640-C4AA-4E17-AFA9-AA528B72E705}" presName="childText" presStyleLbl="conFgAcc1" presStyleIdx="1" presStyleCnt="4">
        <dgm:presLayoutVars>
          <dgm:bulletEnabled val="1"/>
        </dgm:presLayoutVars>
      </dgm:prSet>
      <dgm:spPr/>
    </dgm:pt>
    <dgm:pt modelId="{69CBEE65-CCA6-4ECF-8E35-9081D7173248}" type="pres">
      <dgm:prSet presAssocID="{A2AFD2DF-44D1-4982-81C4-141B97EB6555}" presName="spaceBetweenRectangles" presStyleCnt="0"/>
      <dgm:spPr/>
    </dgm:pt>
    <dgm:pt modelId="{6F765868-84E4-49D5-89BD-DF393749B248}" type="pres">
      <dgm:prSet presAssocID="{4ECBD599-A29B-4F53-AC11-FCA6970F59D2}" presName="parentLin" presStyleCnt="0"/>
      <dgm:spPr/>
    </dgm:pt>
    <dgm:pt modelId="{42A0A1E3-9718-4912-805C-D5FC4D6084B7}" type="pres">
      <dgm:prSet presAssocID="{4ECBD599-A29B-4F53-AC11-FCA6970F59D2}" presName="parentLeftMargin" presStyleLbl="node1" presStyleIdx="1" presStyleCnt="4"/>
      <dgm:spPr/>
      <dgm:t>
        <a:bodyPr/>
        <a:lstStyle/>
        <a:p>
          <a:endParaRPr lang="es-PE"/>
        </a:p>
      </dgm:t>
    </dgm:pt>
    <dgm:pt modelId="{86AA3C57-C01B-4D7C-8C68-A7B5FD994861}" type="pres">
      <dgm:prSet presAssocID="{4ECBD599-A29B-4F53-AC11-FCA6970F59D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3F0A129-A263-4E9E-9181-8C365F8120DA}" type="pres">
      <dgm:prSet presAssocID="{4ECBD599-A29B-4F53-AC11-FCA6970F59D2}" presName="negativeSpace" presStyleCnt="0"/>
      <dgm:spPr/>
    </dgm:pt>
    <dgm:pt modelId="{E449485D-3645-4262-96C3-59F31818514A}" type="pres">
      <dgm:prSet presAssocID="{4ECBD599-A29B-4F53-AC11-FCA6970F59D2}" presName="childText" presStyleLbl="conFgAcc1" presStyleIdx="2" presStyleCnt="4">
        <dgm:presLayoutVars>
          <dgm:bulletEnabled val="1"/>
        </dgm:presLayoutVars>
      </dgm:prSet>
      <dgm:spPr/>
    </dgm:pt>
    <dgm:pt modelId="{34753E57-F293-4B49-AE8E-617D24DE1C75}" type="pres">
      <dgm:prSet presAssocID="{80AEDE1B-13C9-40FF-BB8D-E5D07C4F5869}" presName="spaceBetweenRectangles" presStyleCnt="0"/>
      <dgm:spPr/>
    </dgm:pt>
    <dgm:pt modelId="{9E566B66-151B-4FE6-BE97-5420F5B11DEB}" type="pres">
      <dgm:prSet presAssocID="{4AFC12B2-EF2C-45C7-8181-B65B415FCD0C}" presName="parentLin" presStyleCnt="0"/>
      <dgm:spPr/>
    </dgm:pt>
    <dgm:pt modelId="{399A804D-F9EE-475E-9972-2DCB7941A51D}" type="pres">
      <dgm:prSet presAssocID="{4AFC12B2-EF2C-45C7-8181-B65B415FCD0C}" presName="parentLeftMargin" presStyleLbl="node1" presStyleIdx="2" presStyleCnt="4"/>
      <dgm:spPr/>
      <dgm:t>
        <a:bodyPr/>
        <a:lstStyle/>
        <a:p>
          <a:endParaRPr lang="es-PE"/>
        </a:p>
      </dgm:t>
    </dgm:pt>
    <dgm:pt modelId="{E3A86489-BBCD-428D-99B1-FC49FD408F31}" type="pres">
      <dgm:prSet presAssocID="{4AFC12B2-EF2C-45C7-8181-B65B415FCD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D89F8D2-B59D-45EB-B142-DDDF07DE7E08}" type="pres">
      <dgm:prSet presAssocID="{4AFC12B2-EF2C-45C7-8181-B65B415FCD0C}" presName="negativeSpace" presStyleCnt="0"/>
      <dgm:spPr/>
    </dgm:pt>
    <dgm:pt modelId="{D8D8DF87-5B20-418B-8A1D-63C73AEA1986}" type="pres">
      <dgm:prSet presAssocID="{4AFC12B2-EF2C-45C7-8181-B65B415FCD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FBDAF5-C0DE-4D4D-82F2-7A00086988B7}" type="presOf" srcId="{8E53D640-C4AA-4E17-AFA9-AA528B72E705}" destId="{DC77C382-7987-477D-951E-0E65DCDE4E26}" srcOrd="1" destOrd="0" presId="urn:microsoft.com/office/officeart/2005/8/layout/list1"/>
    <dgm:cxn modelId="{DC405A0E-4960-4D9A-8194-51335D335BAF}" type="presOf" srcId="{67BA817D-86BB-45AA-A39D-503C1E4CACFD}" destId="{D9E7FE93-AA07-481B-B46D-33082D15D098}" srcOrd="1" destOrd="0" presId="urn:microsoft.com/office/officeart/2005/8/layout/list1"/>
    <dgm:cxn modelId="{2869A00D-EED4-48AC-A837-A568223D5C22}" type="presOf" srcId="{4AFC12B2-EF2C-45C7-8181-B65B415FCD0C}" destId="{E3A86489-BBCD-428D-99B1-FC49FD408F31}" srcOrd="1" destOrd="0" presId="urn:microsoft.com/office/officeart/2005/8/layout/list1"/>
    <dgm:cxn modelId="{2759C7C0-4F43-419E-B483-B3072941046E}" type="presOf" srcId="{4ECBD599-A29B-4F53-AC11-FCA6970F59D2}" destId="{42A0A1E3-9718-4912-805C-D5FC4D6084B7}" srcOrd="0" destOrd="0" presId="urn:microsoft.com/office/officeart/2005/8/layout/list1"/>
    <dgm:cxn modelId="{A59E10AF-4CBD-4E9F-9BA8-2732D9365E97}" type="presOf" srcId="{5CF37D13-2C18-4556-89AA-7F3409A20913}" destId="{0B2D6A66-6C0F-4439-B5AD-99119A365611}" srcOrd="0" destOrd="0" presId="urn:microsoft.com/office/officeart/2005/8/layout/list1"/>
    <dgm:cxn modelId="{70DBFC9B-D7ED-407A-9D90-94360CF8AF5E}" srcId="{5CF37D13-2C18-4556-89AA-7F3409A20913}" destId="{4AFC12B2-EF2C-45C7-8181-B65B415FCD0C}" srcOrd="3" destOrd="0" parTransId="{06819B1D-09AD-4AEA-92B2-BE5D74DC652E}" sibTransId="{DA76B29B-617C-4EFA-9D69-E417CB2F7144}"/>
    <dgm:cxn modelId="{045BA364-220E-42B2-AE45-57E4DCA0F95F}" type="presOf" srcId="{4AFC12B2-EF2C-45C7-8181-B65B415FCD0C}" destId="{399A804D-F9EE-475E-9972-2DCB7941A51D}" srcOrd="0" destOrd="0" presId="urn:microsoft.com/office/officeart/2005/8/layout/list1"/>
    <dgm:cxn modelId="{AEE97F04-716A-49EC-9717-C4D7825F2679}" type="presOf" srcId="{8E53D640-C4AA-4E17-AFA9-AA528B72E705}" destId="{B9E62B26-704A-4BBC-AC11-ACD2CA658DA7}" srcOrd="0" destOrd="0" presId="urn:microsoft.com/office/officeart/2005/8/layout/list1"/>
    <dgm:cxn modelId="{169F567E-FF6F-459A-9AEC-CB885F3E9F82}" srcId="{5CF37D13-2C18-4556-89AA-7F3409A20913}" destId="{67BA817D-86BB-45AA-A39D-503C1E4CACFD}" srcOrd="0" destOrd="0" parTransId="{CA82D994-DA57-4425-A36B-9CAB38BDF46E}" sibTransId="{0B683DD3-F3B7-4674-9530-C6B542AEED0A}"/>
    <dgm:cxn modelId="{E8594C5B-A047-450E-9FB5-AD99598F4A05}" type="presOf" srcId="{67BA817D-86BB-45AA-A39D-503C1E4CACFD}" destId="{E49C92B0-82DB-43A7-BBAC-8C416F61486F}" srcOrd="0" destOrd="0" presId="urn:microsoft.com/office/officeart/2005/8/layout/list1"/>
    <dgm:cxn modelId="{539035E2-96C6-41FA-9B65-37020896C1C0}" srcId="{5CF37D13-2C18-4556-89AA-7F3409A20913}" destId="{8E53D640-C4AA-4E17-AFA9-AA528B72E705}" srcOrd="1" destOrd="0" parTransId="{E84135C5-C894-474D-BBDE-2780662FB878}" sibTransId="{A2AFD2DF-44D1-4982-81C4-141B97EB6555}"/>
    <dgm:cxn modelId="{9D982AFB-5BD8-439C-A212-CE3506F105DE}" type="presOf" srcId="{4ECBD599-A29B-4F53-AC11-FCA6970F59D2}" destId="{86AA3C57-C01B-4D7C-8C68-A7B5FD994861}" srcOrd="1" destOrd="0" presId="urn:microsoft.com/office/officeart/2005/8/layout/list1"/>
    <dgm:cxn modelId="{DFCD57BA-71A3-4391-B84C-4ACE4CCDFCED}" srcId="{5CF37D13-2C18-4556-89AA-7F3409A20913}" destId="{4ECBD599-A29B-4F53-AC11-FCA6970F59D2}" srcOrd="2" destOrd="0" parTransId="{E6F0DEE3-A1FB-4C2A-AA81-749B13558F29}" sibTransId="{80AEDE1B-13C9-40FF-BB8D-E5D07C4F5869}"/>
    <dgm:cxn modelId="{0D5A3956-AEBC-4D77-84AC-E5E7D4E2E1A6}" type="presParOf" srcId="{0B2D6A66-6C0F-4439-B5AD-99119A365611}" destId="{94A30666-78F7-428A-8BDA-5F3CA4E58339}" srcOrd="0" destOrd="0" presId="urn:microsoft.com/office/officeart/2005/8/layout/list1"/>
    <dgm:cxn modelId="{B13601CF-1298-4C09-9E4A-11DF6F63127A}" type="presParOf" srcId="{94A30666-78F7-428A-8BDA-5F3CA4E58339}" destId="{E49C92B0-82DB-43A7-BBAC-8C416F61486F}" srcOrd="0" destOrd="0" presId="urn:microsoft.com/office/officeart/2005/8/layout/list1"/>
    <dgm:cxn modelId="{05AF52FB-836E-438E-9F6E-9E94C8199437}" type="presParOf" srcId="{94A30666-78F7-428A-8BDA-5F3CA4E58339}" destId="{D9E7FE93-AA07-481B-B46D-33082D15D098}" srcOrd="1" destOrd="0" presId="urn:microsoft.com/office/officeart/2005/8/layout/list1"/>
    <dgm:cxn modelId="{7B6F6C60-A48A-4651-9602-385269C7A4CF}" type="presParOf" srcId="{0B2D6A66-6C0F-4439-B5AD-99119A365611}" destId="{DB1BA02A-0EB2-4A2F-A10B-831CF15C1F99}" srcOrd="1" destOrd="0" presId="urn:microsoft.com/office/officeart/2005/8/layout/list1"/>
    <dgm:cxn modelId="{5DA8DAB8-2403-41AB-BAAA-1CBC4534FDCB}" type="presParOf" srcId="{0B2D6A66-6C0F-4439-B5AD-99119A365611}" destId="{487DF432-C821-40D0-B2F5-F20917F720F6}" srcOrd="2" destOrd="0" presId="urn:microsoft.com/office/officeart/2005/8/layout/list1"/>
    <dgm:cxn modelId="{9522C467-06F5-4871-A158-4184956E0504}" type="presParOf" srcId="{0B2D6A66-6C0F-4439-B5AD-99119A365611}" destId="{CC2B1A52-9E1B-400A-BDE0-28C74F64B975}" srcOrd="3" destOrd="0" presId="urn:microsoft.com/office/officeart/2005/8/layout/list1"/>
    <dgm:cxn modelId="{608ED344-D47F-420C-9FB4-81AC823AF083}" type="presParOf" srcId="{0B2D6A66-6C0F-4439-B5AD-99119A365611}" destId="{65F6386A-AD6A-4ED2-A9A2-64A2CFD5C072}" srcOrd="4" destOrd="0" presId="urn:microsoft.com/office/officeart/2005/8/layout/list1"/>
    <dgm:cxn modelId="{2EFB9583-3371-48D0-99EB-4CDDFF824E7D}" type="presParOf" srcId="{65F6386A-AD6A-4ED2-A9A2-64A2CFD5C072}" destId="{B9E62B26-704A-4BBC-AC11-ACD2CA658DA7}" srcOrd="0" destOrd="0" presId="urn:microsoft.com/office/officeart/2005/8/layout/list1"/>
    <dgm:cxn modelId="{8E6DD66A-9BAB-4134-A1B0-48A1BDE99E54}" type="presParOf" srcId="{65F6386A-AD6A-4ED2-A9A2-64A2CFD5C072}" destId="{DC77C382-7987-477D-951E-0E65DCDE4E26}" srcOrd="1" destOrd="0" presId="urn:microsoft.com/office/officeart/2005/8/layout/list1"/>
    <dgm:cxn modelId="{1BB45353-E2CF-4913-A670-A2CA91BA8AFF}" type="presParOf" srcId="{0B2D6A66-6C0F-4439-B5AD-99119A365611}" destId="{111A1379-D4A8-46BC-BF73-4B9C310A3152}" srcOrd="5" destOrd="0" presId="urn:microsoft.com/office/officeart/2005/8/layout/list1"/>
    <dgm:cxn modelId="{BB3F5CB6-E295-4CC8-95F9-AB97AD57ABD2}" type="presParOf" srcId="{0B2D6A66-6C0F-4439-B5AD-99119A365611}" destId="{EF5EFD24-A157-48BF-AB62-CD88AECCD9F8}" srcOrd="6" destOrd="0" presId="urn:microsoft.com/office/officeart/2005/8/layout/list1"/>
    <dgm:cxn modelId="{2C42DED4-C741-4D90-A874-CFFA7FCA0742}" type="presParOf" srcId="{0B2D6A66-6C0F-4439-B5AD-99119A365611}" destId="{69CBEE65-CCA6-4ECF-8E35-9081D7173248}" srcOrd="7" destOrd="0" presId="urn:microsoft.com/office/officeart/2005/8/layout/list1"/>
    <dgm:cxn modelId="{A9B26D48-55EB-4B09-ABBB-F593ED87E2AD}" type="presParOf" srcId="{0B2D6A66-6C0F-4439-B5AD-99119A365611}" destId="{6F765868-84E4-49D5-89BD-DF393749B248}" srcOrd="8" destOrd="0" presId="urn:microsoft.com/office/officeart/2005/8/layout/list1"/>
    <dgm:cxn modelId="{F9C20CBB-5FF8-4DFB-977E-50A946E7E291}" type="presParOf" srcId="{6F765868-84E4-49D5-89BD-DF393749B248}" destId="{42A0A1E3-9718-4912-805C-D5FC4D6084B7}" srcOrd="0" destOrd="0" presId="urn:microsoft.com/office/officeart/2005/8/layout/list1"/>
    <dgm:cxn modelId="{905AD9BC-4332-420B-9DDF-874E92989FAB}" type="presParOf" srcId="{6F765868-84E4-49D5-89BD-DF393749B248}" destId="{86AA3C57-C01B-4D7C-8C68-A7B5FD994861}" srcOrd="1" destOrd="0" presId="urn:microsoft.com/office/officeart/2005/8/layout/list1"/>
    <dgm:cxn modelId="{716D4789-F232-418A-92FE-20BD3A983BBB}" type="presParOf" srcId="{0B2D6A66-6C0F-4439-B5AD-99119A365611}" destId="{73F0A129-A263-4E9E-9181-8C365F8120DA}" srcOrd="9" destOrd="0" presId="urn:microsoft.com/office/officeart/2005/8/layout/list1"/>
    <dgm:cxn modelId="{32A5558D-20AA-4B08-8FCF-BD55376BB24E}" type="presParOf" srcId="{0B2D6A66-6C0F-4439-B5AD-99119A365611}" destId="{E449485D-3645-4262-96C3-59F31818514A}" srcOrd="10" destOrd="0" presId="urn:microsoft.com/office/officeart/2005/8/layout/list1"/>
    <dgm:cxn modelId="{DC009684-59FE-4598-8F05-787A2CFAF773}" type="presParOf" srcId="{0B2D6A66-6C0F-4439-B5AD-99119A365611}" destId="{34753E57-F293-4B49-AE8E-617D24DE1C75}" srcOrd="11" destOrd="0" presId="urn:microsoft.com/office/officeart/2005/8/layout/list1"/>
    <dgm:cxn modelId="{2D3A6546-616D-4090-A5BB-FE7A12FE120B}" type="presParOf" srcId="{0B2D6A66-6C0F-4439-B5AD-99119A365611}" destId="{9E566B66-151B-4FE6-BE97-5420F5B11DEB}" srcOrd="12" destOrd="0" presId="urn:microsoft.com/office/officeart/2005/8/layout/list1"/>
    <dgm:cxn modelId="{BA268BB9-E82D-4901-9A72-DE7CEA51887C}" type="presParOf" srcId="{9E566B66-151B-4FE6-BE97-5420F5B11DEB}" destId="{399A804D-F9EE-475E-9972-2DCB7941A51D}" srcOrd="0" destOrd="0" presId="urn:microsoft.com/office/officeart/2005/8/layout/list1"/>
    <dgm:cxn modelId="{1D909CBD-D84E-4DDD-A41A-FB42F11D03BD}" type="presParOf" srcId="{9E566B66-151B-4FE6-BE97-5420F5B11DEB}" destId="{E3A86489-BBCD-428D-99B1-FC49FD408F31}" srcOrd="1" destOrd="0" presId="urn:microsoft.com/office/officeart/2005/8/layout/list1"/>
    <dgm:cxn modelId="{DC941548-6F0E-45BE-B6F3-BBC2EBEEBC6C}" type="presParOf" srcId="{0B2D6A66-6C0F-4439-B5AD-99119A365611}" destId="{0D89F8D2-B59D-45EB-B142-DDDF07DE7E08}" srcOrd="13" destOrd="0" presId="urn:microsoft.com/office/officeart/2005/8/layout/list1"/>
    <dgm:cxn modelId="{008B8523-1490-48A5-BF99-3B55FDA85F71}" type="presParOf" srcId="{0B2D6A66-6C0F-4439-B5AD-99119A365611}" destId="{D8D8DF87-5B20-418B-8A1D-63C73AEA19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F432-C821-40D0-B2F5-F20917F720F6}">
      <dsp:nvSpPr>
        <dsp:cNvPr id="0" name=""/>
        <dsp:cNvSpPr/>
      </dsp:nvSpPr>
      <dsp:spPr>
        <a:xfrm>
          <a:off x="0" y="440752"/>
          <a:ext cx="7318063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7FE93-AA07-481B-B46D-33082D15D098}">
      <dsp:nvSpPr>
        <dsp:cNvPr id="0" name=""/>
        <dsp:cNvSpPr/>
      </dsp:nvSpPr>
      <dsp:spPr>
        <a:xfrm>
          <a:off x="365903" y="71752"/>
          <a:ext cx="5122644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24" tIns="0" rIns="1936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Arial Rounded MT Bold" panose="020F0704030504030204" pitchFamily="34" charset="0"/>
            </a:rPr>
            <a:t>OBJETIVOS DEL PROYECTO</a:t>
          </a:r>
          <a:endParaRPr lang="es-PE" sz="2400" kern="1200" dirty="0">
            <a:latin typeface="Arial Rounded MT Bold" panose="020F0704030504030204" pitchFamily="34" charset="0"/>
          </a:endParaRPr>
        </a:p>
      </dsp:txBody>
      <dsp:txXfrm>
        <a:off x="401929" y="107778"/>
        <a:ext cx="5050592" cy="665948"/>
      </dsp:txXfrm>
    </dsp:sp>
    <dsp:sp modelId="{EF5EFD24-A157-48BF-AB62-CD88AECCD9F8}">
      <dsp:nvSpPr>
        <dsp:cNvPr id="0" name=""/>
        <dsp:cNvSpPr/>
      </dsp:nvSpPr>
      <dsp:spPr>
        <a:xfrm>
          <a:off x="0" y="1574752"/>
          <a:ext cx="7318063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7C382-7987-477D-951E-0E65DCDE4E26}">
      <dsp:nvSpPr>
        <dsp:cNvPr id="0" name=""/>
        <dsp:cNvSpPr/>
      </dsp:nvSpPr>
      <dsp:spPr>
        <a:xfrm>
          <a:off x="365903" y="1205752"/>
          <a:ext cx="5122644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24" tIns="0" rIns="1936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>
              <a:latin typeface="Arial Rounded MT Bold" panose="020F0704030504030204" pitchFamily="34" charset="0"/>
            </a:rPr>
            <a:t>DESCRIPCIÓN DEL PROYECTO</a:t>
          </a:r>
          <a:endParaRPr lang="es-PE" sz="2400" kern="1200" dirty="0">
            <a:latin typeface="Arial Rounded MT Bold" panose="020F0704030504030204" pitchFamily="34" charset="0"/>
          </a:endParaRPr>
        </a:p>
      </dsp:txBody>
      <dsp:txXfrm>
        <a:off x="401929" y="1241778"/>
        <a:ext cx="5050592" cy="665948"/>
      </dsp:txXfrm>
    </dsp:sp>
    <dsp:sp modelId="{E449485D-3645-4262-96C3-59F31818514A}">
      <dsp:nvSpPr>
        <dsp:cNvPr id="0" name=""/>
        <dsp:cNvSpPr/>
      </dsp:nvSpPr>
      <dsp:spPr>
        <a:xfrm>
          <a:off x="0" y="2708752"/>
          <a:ext cx="7318063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A3C57-C01B-4D7C-8C68-A7B5FD994861}">
      <dsp:nvSpPr>
        <dsp:cNvPr id="0" name=""/>
        <dsp:cNvSpPr/>
      </dsp:nvSpPr>
      <dsp:spPr>
        <a:xfrm>
          <a:off x="365903" y="2339752"/>
          <a:ext cx="5122644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24" tIns="0" rIns="1936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0" kern="1200" dirty="0" smtClean="0">
              <a:latin typeface="Arial Rounded MT Bold" panose="020F0704030504030204" pitchFamily="34" charset="0"/>
            </a:rPr>
            <a:t>DIAGRAMA DE CLASES</a:t>
          </a:r>
          <a:endParaRPr lang="es-PE" sz="2400" kern="1200" dirty="0">
            <a:latin typeface="Arial Rounded MT Bold" panose="020F0704030504030204" pitchFamily="34" charset="0"/>
          </a:endParaRPr>
        </a:p>
      </dsp:txBody>
      <dsp:txXfrm>
        <a:off x="401929" y="2375778"/>
        <a:ext cx="5050592" cy="665948"/>
      </dsp:txXfrm>
    </dsp:sp>
    <dsp:sp modelId="{D8D8DF87-5B20-418B-8A1D-63C73AEA1986}">
      <dsp:nvSpPr>
        <dsp:cNvPr id="0" name=""/>
        <dsp:cNvSpPr/>
      </dsp:nvSpPr>
      <dsp:spPr>
        <a:xfrm>
          <a:off x="0" y="3842752"/>
          <a:ext cx="7318063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86489-BBCD-428D-99B1-FC49FD408F31}">
      <dsp:nvSpPr>
        <dsp:cNvPr id="0" name=""/>
        <dsp:cNvSpPr/>
      </dsp:nvSpPr>
      <dsp:spPr>
        <a:xfrm>
          <a:off x="365903" y="3473752"/>
          <a:ext cx="5122644" cy="738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624" tIns="0" rIns="19362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0" kern="1200" dirty="0" smtClean="0">
              <a:latin typeface="Arial Rounded MT Bold" panose="020F0704030504030204" pitchFamily="34" charset="0"/>
            </a:rPr>
            <a:t>CODIFICACIÓN</a:t>
          </a:r>
          <a:endParaRPr lang="es-PE" sz="2400" b="0" kern="1200" dirty="0">
            <a:latin typeface="Arial Rounded MT Bold" panose="020F0704030504030204" pitchFamily="34" charset="0"/>
          </a:endParaRPr>
        </a:p>
      </dsp:txBody>
      <dsp:txXfrm>
        <a:off x="401929" y="3509778"/>
        <a:ext cx="5050592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9EA1-E6BD-4040-ACD6-93B6ED9848B3}" type="datetimeFigureOut">
              <a:rPr lang="es-PE" smtClean="0"/>
              <a:t>03/03/2015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914EE-FE49-4593-BA94-5ECBB430EE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931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914EE-FE49-4593-BA94-5ECBB430EE1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74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AD42-19F1-4F7A-9DFE-6C4C9EA5E962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76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0567-9D47-4B16-9172-3D3C8EBD7B79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704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C31D-3B87-4862-8A78-1A8374FBD362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53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C00A-18E8-470B-8C76-6BFE0358DEB6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2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E63-CC5E-444C-81D2-9F9775D363AD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3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BEA5-46C6-404B-A679-6A7136528DBE}" type="datetime1">
              <a:rPr lang="es-PE" smtClean="0"/>
              <a:t>03/03/2015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76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E80-D560-48B2-8CA0-D8008B7DB8E3}" type="datetime1">
              <a:rPr lang="es-PE" smtClean="0"/>
              <a:t>03/03/2015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81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E3AF-D3E5-4708-9654-636B1FAA60B4}" type="datetime1">
              <a:rPr lang="es-PE" smtClean="0"/>
              <a:t>03/03/2015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71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29C6-290F-4392-8B58-9722E22F8C4E}" type="datetime1">
              <a:rPr lang="es-PE" smtClean="0"/>
              <a:t>03/03/2015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994-DC42-46B8-871A-969A5381DFDE}" type="datetime1">
              <a:rPr lang="es-PE" smtClean="0"/>
              <a:t>03/03/2015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8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D6B8-95D2-4FFA-9634-245E90CF08D0}" type="datetime1">
              <a:rPr lang="es-PE" smtClean="0"/>
              <a:t>03/03/2015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83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FBC1-0189-4855-9EEB-5B6310EBC4D5}" type="datetime1">
              <a:rPr lang="es-PE" smtClean="0"/>
              <a:t>03/03/2015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4184-EF5D-46D5-8EF8-DAB5F1D45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07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91737"/>
            <a:ext cx="9144000" cy="445180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latin typeface="Arial Rounded MT Bold" panose="020F0704030504030204" pitchFamily="34" charset="0"/>
              </a:rPr>
              <a:t>UNIVERSIDAD NACIONAL MAYOR DE SAN MARCOS</a:t>
            </a:r>
            <a:endParaRPr lang="es-PE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63623"/>
            <a:ext cx="9144000" cy="1655762"/>
          </a:xfrm>
        </p:spPr>
        <p:txBody>
          <a:bodyPr/>
          <a:lstStyle/>
          <a:p>
            <a:r>
              <a:rPr lang="es-PE" b="1" dirty="0" smtClean="0">
                <a:solidFill>
                  <a:srgbClr val="960000"/>
                </a:solidFill>
                <a:latin typeface="Arial Rounded MT Bold" panose="020F0704030504030204" pitchFamily="34" charset="0"/>
              </a:rPr>
              <a:t>ALGORITMICA III</a:t>
            </a:r>
            <a:endParaRPr lang="es-PE" b="1" dirty="0">
              <a:solidFill>
                <a:srgbClr val="96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24000" y="1315925"/>
            <a:ext cx="9144000" cy="445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>
                <a:latin typeface="Arial Rounded MT Bold" panose="020F0704030504030204" pitchFamily="34" charset="0"/>
              </a:rPr>
              <a:t>Universidad del Perú, Decana de América</a:t>
            </a:r>
            <a:endParaRPr lang="es-PE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4000" y="20839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4400" b="1" dirty="0" smtClean="0">
                <a:latin typeface="Arial Rounded MT Bold" panose="020F0704030504030204" pitchFamily="34" charset="0"/>
              </a:rPr>
              <a:t>SISTEMA DE RECOMENDACIÓN</a:t>
            </a:r>
          </a:p>
          <a:p>
            <a:r>
              <a:rPr lang="es-PE" sz="4400" b="1" dirty="0" smtClean="0">
                <a:latin typeface="Arial Rounded MT Bold" panose="020F0704030504030204" pitchFamily="34" charset="0"/>
              </a:rPr>
              <a:t>“SR. GATO”</a:t>
            </a:r>
            <a:endParaRPr lang="es-PE" sz="44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7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38200" y="59371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BUSQUEDA BINARIA RECURSIVA.</a:t>
            </a:r>
            <a:r>
              <a:rPr lang="es-PE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INSERCIÓN DIRECTA. ALGORITMO VORAZ. PROGRAMACIÓN PARALELA. </a:t>
            </a:r>
            <a:endParaRPr lang="es-PE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BUSQUEDA BINARIA RECURSIVA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10</a:t>
            </a:fld>
            <a:endParaRPr lang="es-PE"/>
          </a:p>
        </p:txBody>
      </p:sp>
      <p:pic>
        <p:nvPicPr>
          <p:cNvPr id="6" name="5 Marcador de contenid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1" y="1527402"/>
            <a:ext cx="4922517" cy="40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38200" y="59371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BUSQUEDA BINARIA RECURSIVA. </a:t>
            </a:r>
            <a:r>
              <a:rPr lang="es-PE" sz="1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INSERCIÓN DIRECTA. </a:t>
            </a:r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ALGORITMO VORAZ. PROGRAMACIÓN PARALELA. </a:t>
            </a: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INSERCION DIRECTA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11</a:t>
            </a:fld>
            <a:endParaRPr lang="es-PE"/>
          </a:p>
        </p:txBody>
      </p:sp>
      <p:pic>
        <p:nvPicPr>
          <p:cNvPr id="8" name="7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2666"/>
            <a:ext cx="5400040" cy="2505710"/>
          </a:xfrm>
          <a:prstGeom prst="rect">
            <a:avLst/>
          </a:prstGeom>
        </p:spPr>
      </p:pic>
      <p:pic>
        <p:nvPicPr>
          <p:cNvPr id="10" name="9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1" y="1179852"/>
            <a:ext cx="48082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270897" y="397813"/>
            <a:ext cx="5400040" cy="28416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5937160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BUSQUEDA BINARIA RECURSIVA. INSERCIÓN DIRECTA. </a:t>
            </a:r>
            <a:r>
              <a:rPr lang="es-PE" sz="1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ALGORITMO VORAZ.</a:t>
            </a:r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PROGRAMACIÓN PARALELA. </a:t>
            </a:r>
          </a:p>
          <a:p>
            <a:pPr algn="just"/>
            <a:endParaRPr lang="es-PE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ALGORITMO VORAZ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12</a:t>
            </a:fld>
            <a:endParaRPr lang="es-PE"/>
          </a:p>
        </p:txBody>
      </p:sp>
      <p:pic>
        <p:nvPicPr>
          <p:cNvPr id="11" name="10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617764" y="1276395"/>
            <a:ext cx="5400040" cy="3325495"/>
          </a:xfrm>
          <a:prstGeom prst="rect">
            <a:avLst/>
          </a:prstGeom>
        </p:spPr>
      </p:pic>
      <p:pic>
        <p:nvPicPr>
          <p:cNvPr id="12" name="11 Marcador de contenido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45466" y="3239438"/>
            <a:ext cx="6562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38200" y="59371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BUSQUEDA BINARIA RECURSIVA. INSERCIÓN DIRECTA. ALGORITMO VORAZ. </a:t>
            </a:r>
            <a:r>
              <a:rPr lang="es-PE" sz="1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PROGRAMACIÓN PARALELA. </a:t>
            </a: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PROGRAMACION PARALELO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13</a:t>
            </a:fld>
            <a:endParaRPr lang="es-PE"/>
          </a:p>
        </p:txBody>
      </p:sp>
      <p:pic>
        <p:nvPicPr>
          <p:cNvPr id="10" name="9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3882118" y="1728787"/>
            <a:ext cx="4248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5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831850" y="3117318"/>
            <a:ext cx="10515600" cy="1093153"/>
          </a:xfrm>
        </p:spPr>
        <p:txBody>
          <a:bodyPr/>
          <a:lstStyle/>
          <a:p>
            <a:r>
              <a:rPr lang="es-PE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INTEGRANTES</a:t>
            </a:r>
            <a:endParaRPr lang="es-PE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>
          <a:xfrm>
            <a:off x="831850" y="4175873"/>
            <a:ext cx="10515600" cy="1500187"/>
          </a:xfrm>
        </p:spPr>
        <p:txBody>
          <a:bodyPr>
            <a:no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PE" sz="24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BALVÍN ESTEBAN RICARDO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PE" sz="24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CHALLCO MAMANI LUIS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PE" sz="24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GUERRERO QUIJANO GERSON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PE" sz="24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JAIMES GONZALES NELSON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s-PE" sz="2400" dirty="0" smtClean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SÁNCHEZ SALAZAR ROMEL</a:t>
            </a:r>
            <a:endParaRPr lang="es-PE" sz="24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ítulo 10"/>
          <p:cNvSpPr txBox="1">
            <a:spLocks/>
          </p:cNvSpPr>
          <p:nvPr/>
        </p:nvSpPr>
        <p:spPr>
          <a:xfrm>
            <a:off x="2287163" y="1797821"/>
            <a:ext cx="10515600" cy="982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88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097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671257" y="421850"/>
            <a:ext cx="5036802" cy="1020583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CONTENIDO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71075448"/>
              </p:ext>
            </p:extLst>
          </p:nvPr>
        </p:nvGraphicFramePr>
        <p:xfrm>
          <a:off x="705475" y="1580950"/>
          <a:ext cx="7318063" cy="454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2</a:t>
            </a:fld>
            <a:endParaRPr lang="es-PE"/>
          </a:p>
        </p:txBody>
      </p:sp>
      <p:pic>
        <p:nvPicPr>
          <p:cNvPr id="5" name="4 Imagen" descr="C:\Users\RIKARDO\Desktop\ImSR\LogoSrGatoRelieve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779" y="3122159"/>
            <a:ext cx="2971800" cy="126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1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960000"/>
                </a:solidFill>
                <a:latin typeface="Arial Rounded MT Bold" panose="020F0704030504030204" pitchFamily="34" charset="0"/>
              </a:rPr>
              <a:t>OBJETIVO</a:t>
            </a:r>
            <a:endParaRPr lang="es-PE" dirty="0">
              <a:solidFill>
                <a:srgbClr val="96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18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SISTEMA DE RECOMENDACIÓN DE PRODUCTOS TECNOLÓGICOS.</a:t>
            </a:r>
            <a:endParaRPr lang="es-PE" sz="1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66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6167"/>
          </a:xfrm>
        </p:spPr>
        <p:txBody>
          <a:bodyPr>
            <a:normAutofit/>
          </a:bodyPr>
          <a:lstStyle/>
          <a:p>
            <a:pPr algn="just">
              <a:buFont typeface="Webdings" panose="05030102010509060703" pitchFamily="18" charset="2"/>
              <a:buChar char=""/>
            </a:pPr>
            <a:r>
              <a:rPr lang="es-PE" dirty="0" smtClean="0">
                <a:latin typeface="Arial Rounded MT Bold" panose="020F0704030504030204" pitchFamily="34" charset="0"/>
              </a:rPr>
              <a:t>Brindar un sistema que sea capaz de realizar una     recomendación al cliente de acuerdo a la preferencia de los compradores.</a:t>
            </a:r>
          </a:p>
          <a:p>
            <a:pPr algn="just">
              <a:buFont typeface="Webdings" panose="05030102010509060703" pitchFamily="18" charset="2"/>
              <a:buChar char=""/>
            </a:pPr>
            <a:r>
              <a:rPr lang="es-PE" dirty="0" smtClean="0">
                <a:latin typeface="Arial Rounded MT Bold" panose="020F0704030504030204" pitchFamily="34" charset="0"/>
              </a:rPr>
              <a:t>Aplicar algoritmos eficientes de acuerdo al uso o a la función que realiza de acuerdo al tipo de problema que se quiera resolver.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79868" y="5954137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OBJETIVO DEL PROYECTO. </a:t>
            </a:r>
            <a:r>
              <a:rPr lang="es-PE" sz="14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DESCRIPCIÓN DEL PROYECTO. DIAGRAMA DE CLASES. CODIFICACIÓN.</a:t>
            </a:r>
            <a:r>
              <a:rPr lang="es-PE" sz="1400" b="1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s-PE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OBJETIVO</a:t>
            </a: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7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960000"/>
                </a:solidFill>
                <a:latin typeface="Arial Rounded MT Bold" panose="020F0704030504030204" pitchFamily="34" charset="0"/>
              </a:rPr>
              <a:t>DESCRIPCIÓN</a:t>
            </a:r>
            <a:endParaRPr lang="es-PE" dirty="0">
              <a:solidFill>
                <a:srgbClr val="96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1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SISTEMA DE RECOMENDACIÓN DE PRODUCTOS TECNOLÓGICOS.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1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61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PE" dirty="0" smtClean="0">
                <a:latin typeface="Arial Rounded MT Bold" panose="020F0704030504030204" pitchFamily="34" charset="0"/>
              </a:rPr>
              <a:t>Aplicación que recomienda productos de acuerdo a las preferencias del comprador y las valoraciones de los que ya han realizado alguna compra, mostrando en primera instancia los productos mas populares, mas solicitados o con mejor apreciación por parte del público.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38200" y="59371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OBJETIVO DEL PROYECTO. </a:t>
            </a:r>
            <a:r>
              <a:rPr lang="es-PE" sz="1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DESCRIPCIÓN DEL PROYECTO.</a:t>
            </a:r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DIAGRAMA DE CLASES. CODIFICACIÓN.</a:t>
            </a:r>
            <a:r>
              <a:rPr lang="es-PE" sz="14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s-PE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DESCRIPCIÓN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7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960000"/>
                </a:solidFill>
                <a:latin typeface="Arial Rounded MT Bold" panose="020F0704030504030204" pitchFamily="34" charset="0"/>
              </a:rPr>
              <a:t>DIAGRAMA DE CLASES</a:t>
            </a:r>
            <a:endParaRPr lang="es-PE" dirty="0">
              <a:solidFill>
                <a:srgbClr val="96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1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SISTEMA DE RECOMENDACIÓN DE PRODUCTOS TECNOLÓGICOS.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29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38200" y="593716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OBJETIVO DEL PROYECTO. DESCRIPCIÓN DEL PROYECTO. </a:t>
            </a:r>
            <a:r>
              <a:rPr lang="es-PE" sz="1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DIAGRAMA DE CLASES. </a:t>
            </a:r>
            <a:r>
              <a:rPr lang="es-PE" sz="1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CODIFICACIÓN.</a:t>
            </a:r>
            <a:r>
              <a:rPr lang="es-PE" sz="1400" b="1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s-PE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838200" y="765235"/>
            <a:ext cx="10515600" cy="925453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DIAGRAMA DE CLASES</a:t>
            </a:r>
            <a:br>
              <a:rPr lang="es-PE" b="1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s-PE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8</a:t>
            </a:fld>
            <a:endParaRPr lang="es-PE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95" y="1376227"/>
            <a:ext cx="9293468" cy="4351338"/>
          </a:xfrm>
        </p:spPr>
      </p:pic>
    </p:spTree>
    <p:extLst>
      <p:ext uri="{BB962C8B-B14F-4D97-AF65-F5344CB8AC3E}">
        <p14:creationId xmlns:p14="http://schemas.microsoft.com/office/powerpoint/2010/main" val="29355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rgbClr val="960000"/>
                </a:solidFill>
                <a:latin typeface="Arial Rounded MT Bold" panose="020F0704030504030204" pitchFamily="34" charset="0"/>
              </a:rPr>
              <a:t>CODIFICACIÓN</a:t>
            </a:r>
            <a:endParaRPr lang="es-PE" dirty="0">
              <a:solidFill>
                <a:srgbClr val="96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Marcador de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PE" sz="1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SISTEMA DE RECOMENDACIÓN DE PRODUCTOS TECNOLÓGICOS.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184-EF5D-46D5-8EF8-DAB5F1D4567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2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625</TotalTime>
  <Words>295</Words>
  <Application>Microsoft Office PowerPoint</Application>
  <PresentationFormat>Personalizado</PresentationFormat>
  <Paragraphs>56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UNIVERSIDAD NACIONAL MAYOR DE SAN MARCOS</vt:lpstr>
      <vt:lpstr>CONTENIDO</vt:lpstr>
      <vt:lpstr>OBJETIVO</vt:lpstr>
      <vt:lpstr>OBJETIVO</vt:lpstr>
      <vt:lpstr>DESCRIPCIÓN</vt:lpstr>
      <vt:lpstr>DESCRIPCIÓN </vt:lpstr>
      <vt:lpstr>DIAGRAMA DE CLASES</vt:lpstr>
      <vt:lpstr>DIAGRAMA DE CLASES </vt:lpstr>
      <vt:lpstr>CODIFICACIÓN</vt:lpstr>
      <vt:lpstr>BUSQUEDA BINARIA RECURSIVA </vt:lpstr>
      <vt:lpstr>INSERCION DIRECTA </vt:lpstr>
      <vt:lpstr>ALGORITMO VORAZ </vt:lpstr>
      <vt:lpstr>PROGRAMACION PARALELO </vt:lpstr>
      <vt:lpstr>INTEGRANTES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SEMICONDUCTORES</dc:title>
  <dc:creator>Administrador</dc:creator>
  <cp:lastModifiedBy>POSTGRADO</cp:lastModifiedBy>
  <cp:revision>57</cp:revision>
  <dcterms:created xsi:type="dcterms:W3CDTF">2014-11-23T01:47:49Z</dcterms:created>
  <dcterms:modified xsi:type="dcterms:W3CDTF">2015-03-03T19:26:28Z</dcterms:modified>
</cp:coreProperties>
</file>