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a825b14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a825b14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a825b143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a825b14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a825b14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a825b14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825b143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825b143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aa53bf0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aa53bf0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825b14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a825b14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a825b14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a825b14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a825b14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a825b14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a825b143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a825b14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a825b14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a825b14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a825b14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a825b14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a825b143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a825b143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a825b14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a825b14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45625"/>
            <a:ext cx="85206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Building the Image Classifier using the Sequential API</a:t>
            </a:r>
            <a:endParaRPr sz="456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Ramkrishna Pudasaini (26)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30963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707450"/>
            <a:ext cx="27438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Model’s Summary methods display all the Models Layers including each layers name.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Summary ends with total parameters with trainable and untrainable parameters.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400" y="279050"/>
            <a:ext cx="5842849" cy="473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2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model and Make Prediction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5" y="794600"/>
            <a:ext cx="8059470" cy="41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3762650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75" y="1152475"/>
            <a:ext cx="3951863" cy="4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the code uses </a:t>
            </a:r>
            <a:r>
              <a:rPr lang="en"/>
              <a:t>Keras</a:t>
            </a:r>
            <a:r>
              <a:rPr lang="en"/>
              <a:t> Sequential API to build a Convolutional Neural Network (CNN) for image classification on the Fashion MNIST dataset. It involves loading and preprocessing data, defining a CNN architecture, compiling with an optimizer, training, evaluating along with the model summary and test data predictions with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2050" y="2285400"/>
            <a:ext cx="29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will be building</a:t>
            </a:r>
            <a:r>
              <a:rPr lang="en"/>
              <a:t> an image classifier using the sequential API for the fashion MINIST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76775"/>
            <a:ext cx="42942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2216375"/>
            <a:ext cx="3616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a dataset of 60,000 28x28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grayscale images of 10 fashion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categories, along with a test set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of 10,000 images.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5" y="1514475"/>
            <a:ext cx="72580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data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15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6073"/>
            <a:ext cx="20097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374475" y="3879925"/>
            <a:ext cx="3804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60,000 training data images with 28 x 28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the data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3230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25475" y="3554825"/>
            <a:ext cx="799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Normalizes pixel values to be between 0 and 1.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Reshapes the data to have a single channel (grayscale images).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Splits the training data into training and validation sets.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 using the Sequential API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38" y="1143125"/>
            <a:ext cx="71723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54275" y="3480675"/>
            <a:ext cx="4579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the model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a convolutional layer with 32 filters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a max-pooling layer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a convolutional layer with 64 filters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a max-pooling layer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Flatten the outputs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a dense (fully connected) layer with 128 units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AutoNum type="arabicPeriod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the output layer with 10 units (for 10 classes) and softmax activation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the model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125"/>
            <a:ext cx="8839200" cy="663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72075" y="1038100"/>
            <a:ext cx="836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After creating the model we must call the compiler () method to specify the loss function and the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optimizer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use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01725" y="2822800"/>
            <a:ext cx="83601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Adam optimization is a stochastic gradient descent method that is based on adaptive estimation of first-order and second-order moments.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the model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66389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36850" y="2083225"/>
            <a:ext cx="7926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the model using the training data, validating on the validation set for 10 epochs.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0" y="1305181"/>
            <a:ext cx="9144000" cy="333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