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b0780e3c1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b0780e3c1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b0780e3c1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b0780e3c1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b0780e3c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b0780e3c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b0780e3c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b0780e3c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b0780e3c1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b0780e3c1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b0780e3c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b0780e3c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b0780e3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b0780e3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b0780e3c1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b0780e3c1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b0780e3c1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b0780e3c1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d961b139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d961b139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7483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 Architecture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61026"/>
            <a:ext cx="85206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 Krishna Pudasaini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Roll: 24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100" y="0"/>
            <a:ext cx="714925" cy="83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21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5275"/>
            <a:ext cx="8839204" cy="3336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9675" y="151450"/>
            <a:ext cx="332614" cy="38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397650" y="2966500"/>
            <a:ext cx="234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976" y="1055674"/>
            <a:ext cx="1590025" cy="18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Mapreduce</a:t>
            </a:r>
            <a:r>
              <a:rPr lang="en"/>
              <a:t>?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655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Definition: MapReduce is a programming model and processing framework for distributed computing.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Origin: Popularized by Google and implemented in open-source frameworks like Apache Hadoop.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Purpose: Designed to handle massive datasets across clusters of computers efficiently.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675" y="151450"/>
            <a:ext cx="332614" cy="38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341075" y="1073325"/>
            <a:ext cx="3703800" cy="3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235500" y="1926224"/>
            <a:ext cx="839700" cy="219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 of MapReduce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 rot="-5400000">
            <a:off x="-153975" y="2505375"/>
            <a:ext cx="19980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Client Program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500750" y="1244525"/>
            <a:ext cx="35223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JobTracker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Description: Master daemon responsible for job scheduling, task assignment, and monitoring.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Functionality: Accepts job submissions, coordinates task execution across nodes.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 In Hadoop, JobTracker manages MapReduce jobs.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365050" y="1059125"/>
            <a:ext cx="3610200" cy="3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403975" y="1144775"/>
            <a:ext cx="3610200" cy="3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TaskTrackers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Description: Worker daemons running on individual cluster nodes.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Functionality: Execute tasks assigned by the JobTracker, send status updates.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 Each node may have multiple TaskTrackers, executing map and reduce tasks.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675" y="151450"/>
            <a:ext cx="332614" cy="38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Job Tracker works?</a:t>
            </a:r>
            <a:endParaRPr sz="1700">
              <a:solidFill>
                <a:srgbClr val="3838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900" y="1170125"/>
            <a:ext cx="7342075" cy="35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9675" y="151450"/>
            <a:ext cx="332614" cy="38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1341075" y="1073325"/>
            <a:ext cx="3703800" cy="3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35500" y="1926224"/>
            <a:ext cx="839700" cy="219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 of MapReduce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 rot="-5400000">
            <a:off x="-153975" y="2505375"/>
            <a:ext cx="19980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Input Split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500750" y="1168325"/>
            <a:ext cx="3522300" cy="3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MapReduce Job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Description: Main processing unit consisting of map and reduce phases.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Map Phase: Applies a function to input data, generates intermediate key-value pairs.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Reduce Phase: Aggregates and processes intermediate pairs, produces final output.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5365050" y="1059125"/>
            <a:ext cx="3610200" cy="3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403975" y="1144775"/>
            <a:ext cx="3610200" cy="3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OutputFormat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Description: Specifies the format of final output data produced by the MapReduce job.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Functionality: Defines how output is written and stored.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 Various OutputFormats available, including text, sequence, and custom formats.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675" y="151450"/>
            <a:ext cx="332614" cy="38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-2030" l="-3401" r="0" t="0"/>
          <a:stretch/>
        </p:blipFill>
        <p:spPr>
          <a:xfrm>
            <a:off x="1411525" y="152400"/>
            <a:ext cx="6564426" cy="493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9675" y="151450"/>
            <a:ext cx="332614" cy="38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Combiner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Purpose: The Combiner, also known as the mini-reducer, is an optional optimization technique employed during the MapReduce framework's shuffle and sort phase.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Functionality: After the Map phase, before the data is transferred over the network to the reducers, the Combiner aggregates the intermediate key-value pairs produced by the mapper tasks locally on each node. It performs a "mini-reduction" operation on these pairs.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675" y="151450"/>
            <a:ext cx="332614" cy="38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Partitioner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Purpose: The Partitioner is responsible for determining which reducer instance will receive the output of each map task based on the intermediate keys.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Functionality: It partitions (divides) the intermediate key-value pairs produced by the mapper tasks into groups or partitions, ensuring that all key-value pairs with the same key end up in the same partition.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675" y="151450"/>
            <a:ext cx="332614" cy="38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21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 Workflow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82863"/>
            <a:ext cx="7924800" cy="42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9675" y="151450"/>
            <a:ext cx="332614" cy="38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