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a11d39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a11d39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a11d39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a11d39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a11d39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a11d39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a11d39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a11d39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a11d39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a11d39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99ebd0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99ebd0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a11d39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a11d3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99ebd0f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99ebd0f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a11d39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a11d39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a11d39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a11d39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a11d39b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a11d39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a11d39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a11d39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a11d39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a11d39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18225" y="1844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Negotiator Ecommerce ChatBot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650" y="3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...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805775" y="1248950"/>
            <a:ext cx="72519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 to Generate User Cart Bill: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BILL AMOUNT =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∑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i-1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((∑ QiPi −dp i))                                   ....(1)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Where,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Pi  =  price of the product per item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Qi  =  quantity of the product 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Dpi  = discount price on the product 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7650" y="5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625" y="1342950"/>
            <a:ext cx="6687900" cy="37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43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faced so far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20200" y="2025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Unavailability of dataset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 behaviour and sentiment is complex.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43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1743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system proposed  will help users negotiate the prices of the products in real time with chatbot. Hence providing better shopping experience to the customers as well as a better business enhancing opportunity to the shopkeepers.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efficient for small scale but ideal for large scale 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As </a:t>
            </a:r>
            <a:r>
              <a:rPr lang="en"/>
              <a:t>people are very conscious in quality and rate of the particular product,  having a best price which is not a fixed one will increase the payoff among sellers and buyers.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5650" y="2090275"/>
            <a:ext cx="198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5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93325" y="1743150"/>
            <a:ext cx="76887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Objectives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Roles and Responsibilities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to be used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 Map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Difficulties faced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3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79925" y="1709800"/>
            <a:ext cx="76887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an automated agent for negotiation of e-commerce products  between consumers and sellers to increase the payoff 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Precise prediction of user next purchase sequence by applying new methodologies.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Data-driven and user-centric approach for market basket prediction.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machine learning, automated agent will learn about human negotiational behaviour.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1877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Rinkal Singh  -  </a:t>
            </a:r>
            <a:r>
              <a:rPr lang="en"/>
              <a:t>Designing and implementation of model as well as optimization and testing using various tools in a scenario to simulate real life situations.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Javid Akhtar and Shivashish Prasad  -  Finding out, learning, implementing other state-of-the-art techniques used in the industry to solve the same problem and figure out how to incorporate with our solution.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Nair Tejas Deepak - Testing and training data-set for each algorithm.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3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to be Used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6875" y="1441200"/>
            <a:ext cx="76887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 Notebook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Language Processing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CNN, Tensorflow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 : 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HTML, Css, Javascript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Back-End 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Python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Mysql/Sqlite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3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05775" y="1369825"/>
            <a:ext cx="7251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 for Finding Purchase Sequence of User: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1793077"/>
            <a:ext cx="5667250" cy="328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3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...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05775" y="1248950"/>
            <a:ext cx="72519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 To Display Offers On Products: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 the purchase sequence using above Apriori algorithm.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 Last date of purchase.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Set the value of D as threshold number of days.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( Difference is greater than D days ):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“Display according to purchase sequence”.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Else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“Display last transactions remaining departments &amp;&amp;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 offers.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36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...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05775" y="1248950"/>
            <a:ext cx="7251900" cy="3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 to Negotiate for Better Deals: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 Product 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profit_margin1, profit_margin2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Accept user response.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If (user accepts the offer)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 “add product to cart”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else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calculate d=MRP-CP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deduct profit_margin n% of d from MRP and increase the quantity by 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10025" y="5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...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10025" y="1528250"/>
            <a:ext cx="76887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 startAt="6"/>
            </a:pPr>
            <a:r>
              <a:rPr lang="en" sz="1400">
                <a:solidFill>
                  <a:srgbClr val="000000"/>
                </a:solidFill>
              </a:rPr>
              <a:t>if(user accepts the offers) 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“add products to cart”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 startAt="6"/>
            </a:pPr>
            <a:r>
              <a:rPr lang="en" sz="1400">
                <a:solidFill>
                  <a:srgbClr val="000000"/>
                </a:solidFill>
              </a:rPr>
              <a:t> else 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deduct profit_margin n* % of d from MRP and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increase the quantity by m*  &amp;&amp;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show some subcategory options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 startAt="6"/>
            </a:pPr>
            <a:r>
              <a:rPr lang="en" sz="1400">
                <a:solidFill>
                  <a:srgbClr val="000000"/>
                </a:solidFill>
              </a:rPr>
              <a:t>Increase the negotiation step based on mining.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