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72" r:id="rId12"/>
    <p:sldId id="267" r:id="rId13"/>
    <p:sldId id="271" r:id="rId14"/>
    <p:sldId id="269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iet.edu/home/department_wise_faculty_detail/OQ==/Mjg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7" Type="http://schemas.openxmlformats.org/officeDocument/2006/relationships/hyperlink" Target="https://redux-toolkit.js.org/usage/usage-gu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" TargetMode="External"/><Relationship Id="rId5" Type="http://schemas.openxmlformats.org/officeDocument/2006/relationships/hyperlink" Target="https://expressjs.com/en/5x/api.html" TargetMode="External"/><Relationship Id="rId4" Type="http://schemas.openxmlformats.org/officeDocument/2006/relationships/hyperlink" Target="https://nodejs.org/docs/latest/api/documentation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(KCA451)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24-2025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Portal App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 Rishabh Kumar Tripathi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:-    2300290140139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005871" y="5676012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Neha Tyagi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0" i="0" strike="noStrike" dirty="0">
                <a:solidFill>
                  <a:srgbClr val="FF0000"/>
                </a:solidFill>
                <a:effectLst/>
                <a:latin typeface="Fira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Associate Professor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Job Posting &amp; Applications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Companies can post jobs with detailed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Users can apply, track their application status, and receive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7A69-4629-BB09-99DC-FA5C958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96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                           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Modules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A1BEB-1267-0E5F-A9BF-B332B5A90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9694"/>
            <a:ext cx="12192000" cy="5485417"/>
          </a:xfrm>
        </p:spPr>
      </p:pic>
    </p:spTree>
    <p:extLst>
      <p:ext uri="{BB962C8B-B14F-4D97-AF65-F5344CB8AC3E}">
        <p14:creationId xmlns:p14="http://schemas.microsoft.com/office/powerpoint/2010/main" val="194062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Step-by-Step Flow</a:t>
            </a:r>
            <a:r>
              <a:rPr lang="en-US" dirty="0"/>
              <a:t>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BA302D-8972-FE37-78A6-DBB2D4755724}"/>
              </a:ext>
            </a:extLst>
          </p:cNvPr>
          <p:cNvSpPr/>
          <p:nvPr/>
        </p:nvSpPr>
        <p:spPr>
          <a:xfrm>
            <a:off x="4945929" y="1825625"/>
            <a:ext cx="2300141" cy="556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logs in/registers.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53307-03D5-A6FD-46C1-D9E5B0D801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381806"/>
            <a:ext cx="0" cy="389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E59F2-3A7F-769C-2C5C-ED06326094C6}"/>
              </a:ext>
            </a:extLst>
          </p:cNvPr>
          <p:cNvCxnSpPr>
            <a:cxnSpLocks/>
          </p:cNvCxnSpPr>
          <p:nvPr/>
        </p:nvCxnSpPr>
        <p:spPr>
          <a:xfrm>
            <a:off x="6092857" y="3327661"/>
            <a:ext cx="0" cy="33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B8A19F-462A-9B1E-1236-B1F5B6B4749C}"/>
              </a:ext>
            </a:extLst>
          </p:cNvPr>
          <p:cNvSpPr/>
          <p:nvPr/>
        </p:nvSpPr>
        <p:spPr>
          <a:xfrm>
            <a:off x="5052767" y="2771481"/>
            <a:ext cx="2193300" cy="556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Users/companies manage profiles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106C09-797F-A5CF-50C6-37CEE6AFAD3D}"/>
              </a:ext>
            </a:extLst>
          </p:cNvPr>
          <p:cNvSpPr/>
          <p:nvPr/>
        </p:nvSpPr>
        <p:spPr>
          <a:xfrm>
            <a:off x="5147037" y="3676122"/>
            <a:ext cx="2099028" cy="543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Companies post jobs.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E19D0-C085-8DBB-6E58-0296087E3400}"/>
              </a:ext>
            </a:extLst>
          </p:cNvPr>
          <p:cNvCxnSpPr/>
          <p:nvPr/>
        </p:nvCxnSpPr>
        <p:spPr>
          <a:xfrm>
            <a:off x="6092857" y="4220031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EE492-D236-C0E8-1160-21E5D97CBC9E}"/>
              </a:ext>
            </a:extLst>
          </p:cNvPr>
          <p:cNvSpPr/>
          <p:nvPr/>
        </p:nvSpPr>
        <p:spPr>
          <a:xfrm>
            <a:off x="5194170" y="4549969"/>
            <a:ext cx="2051893" cy="543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 apply for jobs.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E038B-3437-BF5C-76C8-76ADD65983F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20117" y="5093878"/>
            <a:ext cx="7066" cy="37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DF6305-ACBC-CE7D-FC5D-4BC4599E0080}"/>
              </a:ext>
            </a:extLst>
          </p:cNvPr>
          <p:cNvSpPr/>
          <p:nvPr/>
        </p:nvSpPr>
        <p:spPr>
          <a:xfrm>
            <a:off x="5260158" y="5486399"/>
            <a:ext cx="1981182" cy="787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 resume on profile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31DFD8-3FDE-7026-6CE5-6C135F3AC2D9}"/>
              </a:ext>
            </a:extLst>
          </p:cNvPr>
          <p:cNvCxnSpPr>
            <a:cxnSpLocks/>
          </p:cNvCxnSpPr>
          <p:nvPr/>
        </p:nvCxnSpPr>
        <p:spPr>
          <a:xfrm>
            <a:off x="7241340" y="5849331"/>
            <a:ext cx="714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80AA3B-C401-3F05-1320-57DA3311349E}"/>
              </a:ext>
            </a:extLst>
          </p:cNvPr>
          <p:cNvSpPr/>
          <p:nvPr/>
        </p:nvSpPr>
        <p:spPr>
          <a:xfrm>
            <a:off x="7956222" y="5521699"/>
            <a:ext cx="2366129" cy="869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Shortlisting the resume according to skill through AI 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F7E542-D194-DF7B-800D-F2EC1FCFBAAE}"/>
              </a:ext>
            </a:extLst>
          </p:cNvPr>
          <p:cNvCxnSpPr>
            <a:stCxn id="23" idx="0"/>
          </p:cNvCxnSpPr>
          <p:nvPr/>
        </p:nvCxnSpPr>
        <p:spPr>
          <a:xfrm flipV="1">
            <a:off x="9139287" y="4912468"/>
            <a:ext cx="4713" cy="609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597DC-BD30-2E3E-365A-1672856B9886}"/>
              </a:ext>
            </a:extLst>
          </p:cNvPr>
          <p:cNvSpPr/>
          <p:nvPr/>
        </p:nvSpPr>
        <p:spPr>
          <a:xfrm>
            <a:off x="7956222" y="4124500"/>
            <a:ext cx="2199448" cy="827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Recommending the job according to skills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ABA878-AB4D-8A2E-D163-8D21E2A42A15}"/>
              </a:ext>
            </a:extLst>
          </p:cNvPr>
          <p:cNvSpPr/>
          <p:nvPr/>
        </p:nvSpPr>
        <p:spPr>
          <a:xfrm>
            <a:off x="7956222" y="2759816"/>
            <a:ext cx="2193296" cy="6092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apply for the job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CAEF01-4056-57D4-B1B0-9A2CE3131891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9052870" y="3369047"/>
            <a:ext cx="3076" cy="755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6675D-9534-0D0C-0740-E925AECF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62" y="680482"/>
            <a:ext cx="2955852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                                        ER -DIAGRAM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DFA67B-DDCC-2734-0F18-0272D220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2"/>
          <a:stretch/>
        </p:blipFill>
        <p:spPr>
          <a:xfrm>
            <a:off x="3606800" y="0"/>
            <a:ext cx="86277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1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Reports for Job Portal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Applications:- Number of applications for each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Activity: -Number of active users, profile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Postings: -Total postings, active/inactive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Newsletter Reports: -Number of newsletters sent, open rates.</a:t>
            </a:r>
          </a:p>
          <a:p>
            <a:pPr lvl="0">
              <a:tabLst>
                <a:tab pos="457200" algn="l"/>
              </a:tabLst>
            </a:pP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 : - integrated to the job shortlisting for the candidate 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Documentation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https://react.dev/learn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https://nodejs.org/docs/latest/api/documentation.html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https://expressjs.com/en/5x/api.html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https://www.mongodb.com/docs/manual/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https://redux-toolkit.js.org/usage/usage-guide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D40E-407E-60D4-39F3-81AA2900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THANK  YOU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AFFC9-D569-9509-42D7-CC9816D3E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…………………………………………………………………………………………………………..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5997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Workflow 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Er – Diagram 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Building a Feature-Rich MERN Stack Job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create a </a:t>
            </a:r>
            <a:r>
              <a:rPr lang="en-US" b="1" dirty="0"/>
              <a:t>job portal application</a:t>
            </a:r>
            <a:r>
              <a:rPr lang="en-US" dirty="0"/>
              <a:t> using the </a:t>
            </a:r>
            <a:r>
              <a:rPr lang="en-US" b="1" dirty="0"/>
              <a:t>MERN stack</a:t>
            </a:r>
            <a:r>
              <a:rPr lang="en-US" dirty="0"/>
              <a:t> (MongoDB, Express.js, React, Node.js), which allows users to register, create profiles, search and apply for jobs, and for companies to post job openings.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portal includes advanced features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Automated newsletters</a:t>
            </a:r>
            <a:r>
              <a:rPr lang="en-US" dirty="0"/>
              <a:t> for notifying users of new job opportunities.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Profile management</a:t>
            </a:r>
            <a:r>
              <a:rPr lang="en-US" dirty="0"/>
              <a:t> for both users and companies.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Job postings and tracking</a:t>
            </a:r>
            <a:r>
              <a:rPr lang="en-US" dirty="0"/>
              <a:t> with user-friendly interaction.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Secure authentication</a:t>
            </a:r>
            <a:r>
              <a:rPr lang="en-US" dirty="0"/>
              <a:t> using modern security practices like </a:t>
            </a:r>
            <a:r>
              <a:rPr lang="en-US" b="1" dirty="0"/>
              <a:t>JWT (JSON Web Tokens)</a:t>
            </a:r>
            <a:r>
              <a:rPr lang="en-US" dirty="0"/>
              <a:t>.</a:t>
            </a:r>
          </a:p>
          <a:p>
            <a:pPr lvl="0"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Modern Web Application Practices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tasks with Node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Authentication: JWT,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Redux for state management: Efficient handling of user data, job postings, and applications.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Modern Web Application Practices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tasks with Node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Authentication: JWT,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Redux for state management: Efficient handling of user data, job postings, and applications.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</a:t>
            </a:r>
            <a:r>
              <a:rPr lang="en-US" b="1" dirty="0" err="1"/>
              <a:t>Objective</a:t>
            </a:r>
            <a:r>
              <a:rPr lang="en-US" dirty="0" err="1"/>
              <a:t>:The</a:t>
            </a:r>
            <a:r>
              <a:rPr lang="en-US" dirty="0"/>
              <a:t> goal is to create </a:t>
            </a:r>
            <a:r>
              <a:rPr lang="en-US"/>
              <a:t>a </a:t>
            </a:r>
            <a:r>
              <a:rPr lang="en-US" b="1"/>
              <a:t>full-AI featured </a:t>
            </a:r>
            <a:r>
              <a:rPr lang="en-US" b="1" dirty="0"/>
              <a:t>job portal application</a:t>
            </a:r>
            <a:r>
              <a:rPr lang="en-US" dirty="0"/>
              <a:t> that allows users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 and log in securely.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profiles, update resumes, and view job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Companies can post jobs and review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</a:t>
            </a:r>
            <a:r>
              <a:rPr lang="en-US" b="1" dirty="0"/>
              <a:t>automated newsletters</a:t>
            </a:r>
            <a:r>
              <a:rPr lang="en-US" dirty="0"/>
              <a:t> for job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Redux Toolkit</a:t>
            </a:r>
            <a:r>
              <a:rPr lang="en-US" dirty="0"/>
              <a:t> to ensure smooth state management across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portal will offer a user-friendly interface, secure backend, and scalable architecture for a seamless experience.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87BBCA-075F-86B4-4FAF-C7F0A8925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109975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 Intel i5 or equivalent.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 8GB or higher.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 Space: 50GB.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Requirements (if applicable)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Linux server, 2GB RAM, 20GB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Browser support for Chrome, Firefox,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Languages and Platforms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Frontend: React, HTML5, CSS3, JavaScript (ES6+)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Backend: Node.js,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IDE: VS Code, Postman for API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Other Tools: Git, </a:t>
            </a:r>
            <a:r>
              <a:rPr lang="en-IN" dirty="0" err="1"/>
              <a:t>Jupyter</a:t>
            </a:r>
            <a:r>
              <a:rPr lang="en-IN" dirty="0"/>
              <a:t> Notebook for documentation, Android Studio (if applicable)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Authentication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and registration using JWT.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Role-based access for users and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update resumes, view job applications, and set job preferences.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832</Words>
  <Application>Microsoft Office PowerPoint</Application>
  <PresentationFormat>Widescreen</PresentationFormat>
  <Paragraphs>121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Fira Sans</vt:lpstr>
      <vt:lpstr>Symbol</vt:lpstr>
      <vt:lpstr>Times New Roman</vt:lpstr>
      <vt:lpstr>Wingdings</vt:lpstr>
      <vt:lpstr>Office Theme</vt:lpstr>
      <vt:lpstr>Mini Project (KCA451) Odd Semester Session 24-2025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                             Modules (Contd.)</vt:lpstr>
      <vt:lpstr>Workflow/Gantt Chart</vt:lpstr>
      <vt:lpstr>                                         ER -DIAGRAM </vt:lpstr>
      <vt:lpstr>Reports</vt:lpstr>
      <vt:lpstr>References</vt:lpstr>
      <vt:lpstr>THANK 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Rishabh Tripathi</cp:lastModifiedBy>
  <cp:revision>27</cp:revision>
  <dcterms:created xsi:type="dcterms:W3CDTF">2024-09-12T08:34:15Z</dcterms:created>
  <dcterms:modified xsi:type="dcterms:W3CDTF">2025-08-12T16:17:47Z</dcterms:modified>
</cp:coreProperties>
</file>