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876" y="-96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</a:t>
            </a:r>
            <a:r>
              <a:rPr lang="en-US" sz="2800" dirty="0" smtClean="0"/>
              <a:t>410121104032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IN" altLang="en-US" spc="15" dirty="0" smtClean="0">
                <a:sym typeface="+mn-ea"/>
              </a:rPr>
              <a:t>Praveen </a:t>
            </a:r>
            <a:r>
              <a:rPr lang="en-IN" altLang="en-US" spc="15" dirty="0" err="1" smtClean="0">
                <a:sym typeface="+mn-ea"/>
              </a:rPr>
              <a:t>kumar</a:t>
            </a:r>
            <a:r>
              <a:rPr lang="en-IN" altLang="en-US" spc="15" dirty="0" smtClean="0">
                <a:sym typeface="+mn-ea"/>
              </a:rPr>
              <a:t> 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smtClean="0"/>
              <a:t>Praveen </a:t>
            </a:r>
            <a:r>
              <a:rPr lang="en-US" sz="2400" b="1" dirty="0" err="1" smtClean="0"/>
              <a:t>kumar</a:t>
            </a:r>
            <a:r>
              <a:rPr lang="en-US" sz="2400" b="1" dirty="0" smtClean="0"/>
              <a:t> .M </a:t>
            </a:r>
            <a:r>
              <a:rPr lang="en-US" sz="2400" b="1" dirty="0"/>
              <a:t>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666</Words>
  <Application>Microsoft Office PowerPoint</Application>
  <PresentationFormat>Custom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Praveen kumar M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Admin</cp:lastModifiedBy>
  <cp:revision>33</cp:revision>
  <dcterms:created xsi:type="dcterms:W3CDTF">2024-04-03T14:55:00Z</dcterms:created>
  <dcterms:modified xsi:type="dcterms:W3CDTF">2024-04-15T16:33:16Z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