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11"/>
  </p:notesMasterIdLst>
  <p:handoutMasterIdLst>
    <p:handoutMasterId r:id="rId12"/>
  </p:handoutMasterIdLst>
  <p:sldIdLst>
    <p:sldId id="256" r:id="rId5"/>
    <p:sldId id="447" r:id="rId6"/>
    <p:sldId id="448" r:id="rId7"/>
    <p:sldId id="446" r:id="rId8"/>
    <p:sldId id="451" r:id="rId9"/>
    <p:sldId id="27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3" userDrawn="1">
          <p15:clr>
            <a:srgbClr val="A4A3A4"/>
          </p15:clr>
        </p15:guide>
        <p15:guide id="2" orient="horz" pos="3871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413" userDrawn="1">
          <p15:clr>
            <a:srgbClr val="A4A3A4"/>
          </p15:clr>
        </p15:guide>
        <p15:guide id="5" pos="73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poe, Rakesh" initials="KR" lastIdx="10" clrIdx="0">
    <p:extLst>
      <p:ext uri="{19B8F6BF-5375-455C-9EA6-DF929625EA0E}">
        <p15:presenceInfo xmlns:p15="http://schemas.microsoft.com/office/powerpoint/2012/main" userId="S::rakesh.kalpoe@arcadis.com::8a5875b2-7f43-411c-8e91-c01f9cd99375" providerId="AD"/>
      </p:ext>
    </p:extLst>
  </p:cmAuthor>
  <p:cmAuthor id="2" name="Lucas Verhelst" initials="LV" lastIdx="19" clrIdx="1">
    <p:extLst>
      <p:ext uri="{19B8F6BF-5375-455C-9EA6-DF929625EA0E}">
        <p15:presenceInfo xmlns:p15="http://schemas.microsoft.com/office/powerpoint/2012/main" userId="Lucas Verhel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A89A3-D577-42ED-8027-54466748C554}" v="34" dt="2021-05-12T11:18:14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6" autoAdjust="0"/>
    <p:restoredTop sz="96517" autoAdjust="0"/>
  </p:normalViewPr>
  <p:slideViewPr>
    <p:cSldViewPr>
      <p:cViewPr varScale="1">
        <p:scale>
          <a:sx n="116" d="100"/>
          <a:sy n="116" d="100"/>
        </p:scale>
        <p:origin x="114" y="174"/>
      </p:cViewPr>
      <p:guideLst>
        <p:guide orient="horz" pos="1013"/>
        <p:guide orient="horz" pos="3871"/>
        <p:guide pos="3840"/>
        <p:guide pos="413"/>
        <p:guide pos="73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626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poe, Rakesh" userId="8a5875b2-7f43-411c-8e91-c01f9cd99375" providerId="ADAL" clId="{4F5A89A3-D577-42ED-8027-54466748C554}"/>
    <pc:docChg chg="undo custSel addSld delSld modSld">
      <pc:chgData name="Kalpoe, Rakesh" userId="8a5875b2-7f43-411c-8e91-c01f9cd99375" providerId="ADAL" clId="{4F5A89A3-D577-42ED-8027-54466748C554}" dt="2021-05-12T11:27:16.628" v="399"/>
      <pc:docMkLst>
        <pc:docMk/>
      </pc:docMkLst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321051005" sldId="257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161203937" sldId="258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1421207115" sldId="259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411899809" sldId="260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759052667" sldId="263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456695182" sldId="264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330492817" sldId="265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418804014" sldId="266"/>
        </pc:sldMkLst>
      </pc:sldChg>
      <pc:sldChg chg="del">
        <pc:chgData name="Kalpoe, Rakesh" userId="8a5875b2-7f43-411c-8e91-c01f9cd99375" providerId="ADAL" clId="{4F5A89A3-D577-42ED-8027-54466748C554}" dt="2021-05-12T10:42:45.963" v="52" actId="47"/>
        <pc:sldMkLst>
          <pc:docMk/>
          <pc:sldMk cId="1393378129" sldId="267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1183863535" sldId="268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834795114" sldId="269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911664715" sldId="270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468383941" sldId="271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3502203949" sldId="272"/>
        </pc:sldMkLst>
      </pc:sldChg>
      <pc:sldChg chg="add del">
        <pc:chgData name="Kalpoe, Rakesh" userId="8a5875b2-7f43-411c-8e91-c01f9cd99375" providerId="ADAL" clId="{4F5A89A3-D577-42ED-8027-54466748C554}" dt="2021-05-12T10:59:25.178" v="134" actId="47"/>
        <pc:sldMkLst>
          <pc:docMk/>
          <pc:sldMk cId="2666479098" sldId="273"/>
        </pc:sldMkLst>
      </pc:sldChg>
      <pc:sldChg chg="addSp delSp modSp mod">
        <pc:chgData name="Kalpoe, Rakesh" userId="8a5875b2-7f43-411c-8e91-c01f9cd99375" providerId="ADAL" clId="{4F5A89A3-D577-42ED-8027-54466748C554}" dt="2021-05-12T11:23:56.806" v="281" actId="207"/>
        <pc:sldMkLst>
          <pc:docMk/>
          <pc:sldMk cId="3315781512" sldId="274"/>
        </pc:sldMkLst>
        <pc:spChg chg="mod">
          <ac:chgData name="Kalpoe, Rakesh" userId="8a5875b2-7f43-411c-8e91-c01f9cd99375" providerId="ADAL" clId="{4F5A89A3-D577-42ED-8027-54466748C554}" dt="2021-05-12T10:51:16.865" v="86" actId="20577"/>
          <ac:spMkLst>
            <pc:docMk/>
            <pc:sldMk cId="3315781512" sldId="274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48:14.436" v="67" actId="1076"/>
          <ac:spMkLst>
            <pc:docMk/>
            <pc:sldMk cId="3315781512" sldId="274"/>
            <ac:spMk id="10" creationId="{B1DC68FF-0B7D-40A5-8472-B26EFEF13E77}"/>
          </ac:spMkLst>
        </pc:spChg>
        <pc:graphicFrameChg chg="mod modGraphic">
          <ac:chgData name="Kalpoe, Rakesh" userId="8a5875b2-7f43-411c-8e91-c01f9cd99375" providerId="ADAL" clId="{4F5A89A3-D577-42ED-8027-54466748C554}" dt="2021-05-12T11:23:56.806" v="281" actId="207"/>
          <ac:graphicFrameMkLst>
            <pc:docMk/>
            <pc:sldMk cId="3315781512" sldId="274"/>
            <ac:graphicFrameMk id="11" creationId="{88598C22-22DF-4696-B94C-702A5FB5C589}"/>
          </ac:graphicFrameMkLst>
        </pc:graphicFrameChg>
        <pc:picChg chg="add del mod">
          <ac:chgData name="Kalpoe, Rakesh" userId="8a5875b2-7f43-411c-8e91-c01f9cd99375" providerId="ADAL" clId="{4F5A89A3-D577-42ED-8027-54466748C554}" dt="2021-05-12T11:23:13.073" v="269" actId="478"/>
          <ac:picMkLst>
            <pc:docMk/>
            <pc:sldMk cId="3315781512" sldId="274"/>
            <ac:picMk id="6" creationId="{C3A45E98-8D36-4E31-A27F-357568FF8F09}"/>
          </ac:picMkLst>
        </pc:picChg>
        <pc:picChg chg="mod">
          <ac:chgData name="Kalpoe, Rakesh" userId="8a5875b2-7f43-411c-8e91-c01f9cd99375" providerId="ADAL" clId="{4F5A89A3-D577-42ED-8027-54466748C554}" dt="2021-05-12T10:48:09.531" v="66" actId="1076"/>
          <ac:picMkLst>
            <pc:docMk/>
            <pc:sldMk cId="3315781512" sldId="274"/>
            <ac:picMk id="7" creationId="{99D1BB39-BD19-4914-B281-13EB6FE822A0}"/>
          </ac:picMkLst>
        </pc:picChg>
        <pc:picChg chg="add mod">
          <ac:chgData name="Kalpoe, Rakesh" userId="8a5875b2-7f43-411c-8e91-c01f9cd99375" providerId="ADAL" clId="{4F5A89A3-D577-42ED-8027-54466748C554}" dt="2021-05-12T11:23:40.435" v="280" actId="1076"/>
          <ac:picMkLst>
            <pc:docMk/>
            <pc:sldMk cId="3315781512" sldId="274"/>
            <ac:picMk id="9" creationId="{61E29272-3501-40B1-BC03-482FD8F993D0}"/>
          </ac:picMkLst>
        </pc:picChg>
        <pc:picChg chg="add mod">
          <ac:chgData name="Kalpoe, Rakesh" userId="8a5875b2-7f43-411c-8e91-c01f9cd99375" providerId="ADAL" clId="{4F5A89A3-D577-42ED-8027-54466748C554}" dt="2021-05-12T11:23:40.435" v="280" actId="1076"/>
          <ac:picMkLst>
            <pc:docMk/>
            <pc:sldMk cId="3315781512" sldId="274"/>
            <ac:picMk id="13" creationId="{E5D53EA0-69D3-4650-BC10-1CAC44B7D35A}"/>
          </ac:picMkLst>
        </pc:picChg>
        <pc:picChg chg="add del mod">
          <ac:chgData name="Kalpoe, Rakesh" userId="8a5875b2-7f43-411c-8e91-c01f9cd99375" providerId="ADAL" clId="{4F5A89A3-D577-42ED-8027-54466748C554}" dt="2021-05-12T11:23:13.791" v="270" actId="478"/>
          <ac:picMkLst>
            <pc:docMk/>
            <pc:sldMk cId="3315781512" sldId="274"/>
            <ac:picMk id="14" creationId="{41F931AE-67A3-4F8F-887C-14ADBAA1E8B8}"/>
          </ac:picMkLst>
        </pc:picChg>
      </pc:sldChg>
      <pc:sldChg chg="addSp delSp modSp add mod">
        <pc:chgData name="Kalpoe, Rakesh" userId="8a5875b2-7f43-411c-8e91-c01f9cd99375" providerId="ADAL" clId="{4F5A89A3-D577-42ED-8027-54466748C554}" dt="2021-05-12T11:19:03.857" v="213" actId="2084"/>
        <pc:sldMkLst>
          <pc:docMk/>
          <pc:sldMk cId="1031087971" sldId="275"/>
        </pc:sldMkLst>
        <pc:spChg chg="mod">
          <ac:chgData name="Kalpoe, Rakesh" userId="8a5875b2-7f43-411c-8e91-c01f9cd99375" providerId="ADAL" clId="{4F5A89A3-D577-42ED-8027-54466748C554}" dt="2021-05-12T10:51:19.709" v="87" actId="20577"/>
          <ac:spMkLst>
            <pc:docMk/>
            <pc:sldMk cId="1031087971" sldId="275"/>
            <ac:spMk id="2" creationId="{DA7E3DB0-B1F9-45C1-AE34-BC21144EF942}"/>
          </ac:spMkLst>
        </pc:spChg>
        <pc:spChg chg="add del mod">
          <ac:chgData name="Kalpoe, Rakesh" userId="8a5875b2-7f43-411c-8e91-c01f9cd99375" providerId="ADAL" clId="{4F5A89A3-D577-42ED-8027-54466748C554}" dt="2021-05-12T11:05:12.174" v="145" actId="478"/>
          <ac:spMkLst>
            <pc:docMk/>
            <pc:sldMk cId="1031087971" sldId="275"/>
            <ac:spMk id="3" creationId="{42A9840F-2C9F-46E6-B9C5-73589024178C}"/>
          </ac:spMkLst>
        </pc:spChg>
        <pc:spChg chg="del">
          <ac:chgData name="Kalpoe, Rakesh" userId="8a5875b2-7f43-411c-8e91-c01f9cd99375" providerId="ADAL" clId="{4F5A89A3-D577-42ED-8027-54466748C554}" dt="2021-05-12T10:48:19.149" v="68" actId="478"/>
          <ac:spMkLst>
            <pc:docMk/>
            <pc:sldMk cId="1031087971" sldId="275"/>
            <ac:spMk id="10" creationId="{B1DC68FF-0B7D-40A5-8472-B26EFEF13E77}"/>
          </ac:spMkLst>
        </pc:spChg>
        <pc:spChg chg="add mod">
          <ac:chgData name="Kalpoe, Rakesh" userId="8a5875b2-7f43-411c-8e91-c01f9cd99375" providerId="ADAL" clId="{4F5A89A3-D577-42ED-8027-54466748C554}" dt="2021-05-12T10:48:31.249" v="74" actId="1076"/>
          <ac:spMkLst>
            <pc:docMk/>
            <pc:sldMk cId="1031087971" sldId="275"/>
            <ac:spMk id="13" creationId="{9CB2BFBC-313D-4F50-92AE-39655667E856}"/>
          </ac:spMkLst>
        </pc:spChg>
        <pc:graphicFrameChg chg="mod modGraphic">
          <ac:chgData name="Kalpoe, Rakesh" userId="8a5875b2-7f43-411c-8e91-c01f9cd99375" providerId="ADAL" clId="{4F5A89A3-D577-42ED-8027-54466748C554}" dt="2021-05-12T11:19:03.857" v="213" actId="2084"/>
          <ac:graphicFrameMkLst>
            <pc:docMk/>
            <pc:sldMk cId="1031087971" sldId="275"/>
            <ac:graphicFrameMk id="11" creationId="{88598C22-22DF-4696-B94C-702A5FB5C589}"/>
          </ac:graphicFrameMkLst>
        </pc:graphicFrameChg>
        <pc:picChg chg="del">
          <ac:chgData name="Kalpoe, Rakesh" userId="8a5875b2-7f43-411c-8e91-c01f9cd99375" providerId="ADAL" clId="{4F5A89A3-D577-42ED-8027-54466748C554}" dt="2021-05-12T10:58:44.403" v="125" actId="478"/>
          <ac:picMkLst>
            <pc:docMk/>
            <pc:sldMk cId="1031087971" sldId="275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48:19.149" v="68" actId="478"/>
          <ac:picMkLst>
            <pc:docMk/>
            <pc:sldMk cId="1031087971" sldId="275"/>
            <ac:picMk id="7" creationId="{99D1BB39-BD19-4914-B281-13EB6FE822A0}"/>
          </ac:picMkLst>
        </pc:picChg>
        <pc:picChg chg="add mod">
          <ac:chgData name="Kalpoe, Rakesh" userId="8a5875b2-7f43-411c-8e91-c01f9cd99375" providerId="ADAL" clId="{4F5A89A3-D577-42ED-8027-54466748C554}" dt="2021-05-12T11:05:36.470" v="150" actId="1076"/>
          <ac:picMkLst>
            <pc:docMk/>
            <pc:sldMk cId="1031087971" sldId="275"/>
            <ac:picMk id="9" creationId="{14B76D71-461F-4FE5-8A0D-0F03D23D0D09}"/>
          </ac:picMkLst>
        </pc:picChg>
        <pc:picChg chg="add mod">
          <ac:chgData name="Kalpoe, Rakesh" userId="8a5875b2-7f43-411c-8e91-c01f9cd99375" providerId="ADAL" clId="{4F5A89A3-D577-42ED-8027-54466748C554}" dt="2021-05-12T10:48:25.577" v="73" actId="1076"/>
          <ac:picMkLst>
            <pc:docMk/>
            <pc:sldMk cId="1031087971" sldId="275"/>
            <ac:picMk id="12" creationId="{6B441CAD-4369-40FB-886F-12A301E57888}"/>
          </ac:picMkLst>
        </pc:picChg>
        <pc:picChg chg="del">
          <ac:chgData name="Kalpoe, Rakesh" userId="8a5875b2-7f43-411c-8e91-c01f9cd99375" providerId="ADAL" clId="{4F5A89A3-D577-42ED-8027-54466748C554}" dt="2021-05-12T10:58:44.403" v="125" actId="478"/>
          <ac:picMkLst>
            <pc:docMk/>
            <pc:sldMk cId="1031087971" sldId="275"/>
            <ac:picMk id="14" creationId="{41F931AE-67A3-4F8F-887C-14ADBAA1E8B8}"/>
          </ac:picMkLst>
        </pc:picChg>
        <pc:picChg chg="add mod">
          <ac:chgData name="Kalpoe, Rakesh" userId="8a5875b2-7f43-411c-8e91-c01f9cd99375" providerId="ADAL" clId="{4F5A89A3-D577-42ED-8027-54466748C554}" dt="2021-05-12T11:05:25.105" v="148" actId="1076"/>
          <ac:picMkLst>
            <pc:docMk/>
            <pc:sldMk cId="1031087971" sldId="275"/>
            <ac:picMk id="15" creationId="{BD7138BD-B986-47A4-800C-924B5E05DC63}"/>
          </ac:picMkLst>
        </pc:picChg>
        <pc:picChg chg="add mod">
          <ac:chgData name="Kalpoe, Rakesh" userId="8a5875b2-7f43-411c-8e91-c01f9cd99375" providerId="ADAL" clId="{4F5A89A3-D577-42ED-8027-54466748C554}" dt="2021-05-12T11:05:25.105" v="148" actId="1076"/>
          <ac:picMkLst>
            <pc:docMk/>
            <pc:sldMk cId="1031087971" sldId="275"/>
            <ac:picMk id="16" creationId="{5AD2C23C-EF34-4431-9AAE-2595AFDA8331}"/>
          </ac:picMkLst>
        </pc:picChg>
        <pc:picChg chg="add del mod">
          <ac:chgData name="Kalpoe, Rakesh" userId="8a5875b2-7f43-411c-8e91-c01f9cd99375" providerId="ADAL" clId="{4F5A89A3-D577-42ED-8027-54466748C554}" dt="2021-05-12T11:04:48.844" v="143" actId="478"/>
          <ac:picMkLst>
            <pc:docMk/>
            <pc:sldMk cId="1031087971" sldId="275"/>
            <ac:picMk id="17" creationId="{792B0A0A-386C-4D86-9E29-53D2124ECB05}"/>
          </ac:picMkLst>
        </pc:picChg>
        <pc:picChg chg="add del mod">
          <ac:chgData name="Kalpoe, Rakesh" userId="8a5875b2-7f43-411c-8e91-c01f9cd99375" providerId="ADAL" clId="{4F5A89A3-D577-42ED-8027-54466748C554}" dt="2021-05-12T11:09:18.988" v="156" actId="478"/>
          <ac:picMkLst>
            <pc:docMk/>
            <pc:sldMk cId="1031087971" sldId="275"/>
            <ac:picMk id="18" creationId="{C74E8DF6-397E-4ADF-9237-9AB873332C57}"/>
          </ac:picMkLst>
        </pc:picChg>
        <pc:picChg chg="add del mod">
          <ac:chgData name="Kalpoe, Rakesh" userId="8a5875b2-7f43-411c-8e91-c01f9cd99375" providerId="ADAL" clId="{4F5A89A3-D577-42ED-8027-54466748C554}" dt="2021-05-12T11:18:11.150" v="209" actId="21"/>
          <ac:picMkLst>
            <pc:docMk/>
            <pc:sldMk cId="1031087971" sldId="275"/>
            <ac:picMk id="20" creationId="{3C5AE664-7997-45D4-824E-30C20B5A2819}"/>
          </ac:picMkLst>
        </pc:picChg>
        <pc:picChg chg="add del mod">
          <ac:chgData name="Kalpoe, Rakesh" userId="8a5875b2-7f43-411c-8e91-c01f9cd99375" providerId="ADAL" clId="{4F5A89A3-D577-42ED-8027-54466748C554}" dt="2021-05-12T11:18:11.150" v="209" actId="21"/>
          <ac:picMkLst>
            <pc:docMk/>
            <pc:sldMk cId="1031087971" sldId="275"/>
            <ac:picMk id="22" creationId="{E3D52F90-3667-4B79-9214-61B085166FC0}"/>
          </ac:picMkLst>
        </pc:picChg>
      </pc:sldChg>
      <pc:sldChg chg="del">
        <pc:chgData name="Kalpoe, Rakesh" userId="8a5875b2-7f43-411c-8e91-c01f9cd99375" providerId="ADAL" clId="{4F5A89A3-D577-42ED-8027-54466748C554}" dt="2021-05-12T10:42:45.963" v="52" actId="47"/>
        <pc:sldMkLst>
          <pc:docMk/>
          <pc:sldMk cId="2635565459" sldId="275"/>
        </pc:sldMkLst>
      </pc:sldChg>
      <pc:sldChg chg="addSp delSp modSp add mod modNotesTx">
        <pc:chgData name="Kalpoe, Rakesh" userId="8a5875b2-7f43-411c-8e91-c01f9cd99375" providerId="ADAL" clId="{4F5A89A3-D577-42ED-8027-54466748C554}" dt="2021-05-12T11:26:37.487" v="385" actId="20577"/>
        <pc:sldMkLst>
          <pc:docMk/>
          <pc:sldMk cId="751285129" sldId="276"/>
        </pc:sldMkLst>
        <pc:spChg chg="mod">
          <ac:chgData name="Kalpoe, Rakesh" userId="8a5875b2-7f43-411c-8e91-c01f9cd99375" providerId="ADAL" clId="{4F5A89A3-D577-42ED-8027-54466748C554}" dt="2021-05-12T10:51:21.829" v="88" actId="20577"/>
          <ac:spMkLst>
            <pc:docMk/>
            <pc:sldMk cId="751285129" sldId="276"/>
            <ac:spMk id="2" creationId="{DA7E3DB0-B1F9-45C1-AE34-BC21144EF942}"/>
          </ac:spMkLst>
        </pc:spChg>
        <pc:spChg chg="del mod">
          <ac:chgData name="Kalpoe, Rakesh" userId="8a5875b2-7f43-411c-8e91-c01f9cd99375" providerId="ADAL" clId="{4F5A89A3-D577-42ED-8027-54466748C554}" dt="2021-05-12T10:48:36.920" v="77" actId="478"/>
          <ac:spMkLst>
            <pc:docMk/>
            <pc:sldMk cId="751285129" sldId="276"/>
            <ac:spMk id="10" creationId="{B1DC68FF-0B7D-40A5-8472-B26EFEF13E77}"/>
          </ac:spMkLst>
        </pc:spChg>
        <pc:spChg chg="add mod">
          <ac:chgData name="Kalpoe, Rakesh" userId="8a5875b2-7f43-411c-8e91-c01f9cd99375" providerId="ADAL" clId="{4F5A89A3-D577-42ED-8027-54466748C554}" dt="2021-05-12T10:48:46.247" v="79" actId="1076"/>
          <ac:spMkLst>
            <pc:docMk/>
            <pc:sldMk cId="751285129" sldId="276"/>
            <ac:spMk id="15" creationId="{9D20E0B2-8D5B-4A08-970C-A667BB844169}"/>
          </ac:spMkLst>
        </pc:spChg>
        <pc:graphicFrameChg chg="del mod">
          <ac:chgData name="Kalpoe, Rakesh" userId="8a5875b2-7f43-411c-8e91-c01f9cd99375" providerId="ADAL" clId="{4F5A89A3-D577-42ED-8027-54466748C554}" dt="2021-05-12T10:47:23.342" v="60" actId="478"/>
          <ac:graphicFrameMkLst>
            <pc:docMk/>
            <pc:sldMk cId="751285129" sldId="276"/>
            <ac:graphicFrameMk id="11" creationId="{88598C22-22DF-4696-B94C-702A5FB5C589}"/>
          </ac:graphicFrameMkLst>
        </pc:graphicFrameChg>
        <pc:graphicFrameChg chg="add mod modGraphic">
          <ac:chgData name="Kalpoe, Rakesh" userId="8a5875b2-7f43-411c-8e91-c01f9cd99375" providerId="ADAL" clId="{4F5A89A3-D577-42ED-8027-54466748C554}" dt="2021-05-12T10:51:57.656" v="92" actId="242"/>
          <ac:graphicFrameMkLst>
            <pc:docMk/>
            <pc:sldMk cId="751285129" sldId="276"/>
            <ac:graphicFrameMk id="12" creationId="{AA64FEDC-D401-48C4-B139-E1F90A420BAC}"/>
          </ac:graphicFrameMkLst>
        </pc:graphicFrameChg>
        <pc:picChg chg="del mod">
          <ac:chgData name="Kalpoe, Rakesh" userId="8a5875b2-7f43-411c-8e91-c01f9cd99375" providerId="ADAL" clId="{4F5A89A3-D577-42ED-8027-54466748C554}" dt="2021-05-12T10:59:01.634" v="129" actId="478"/>
          <ac:picMkLst>
            <pc:docMk/>
            <pc:sldMk cId="751285129" sldId="276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48:36.388" v="76" actId="478"/>
          <ac:picMkLst>
            <pc:docMk/>
            <pc:sldMk cId="751285129" sldId="276"/>
            <ac:picMk id="7" creationId="{99D1BB39-BD19-4914-B281-13EB6FE822A0}"/>
          </ac:picMkLst>
        </pc:picChg>
        <pc:picChg chg="add mod">
          <ac:chgData name="Kalpoe, Rakesh" userId="8a5875b2-7f43-411c-8e91-c01f9cd99375" providerId="ADAL" clId="{4F5A89A3-D577-42ED-8027-54466748C554}" dt="2021-05-12T10:48:42.522" v="78"/>
          <ac:picMkLst>
            <pc:docMk/>
            <pc:sldMk cId="751285129" sldId="276"/>
            <ac:picMk id="13" creationId="{41880303-0FE8-4C80-BBB8-E8F58A741BEA}"/>
          </ac:picMkLst>
        </pc:picChg>
        <pc:picChg chg="del mod">
          <ac:chgData name="Kalpoe, Rakesh" userId="8a5875b2-7f43-411c-8e91-c01f9cd99375" providerId="ADAL" clId="{4F5A89A3-D577-42ED-8027-54466748C554}" dt="2021-05-12T10:59:01.634" v="129" actId="478"/>
          <ac:picMkLst>
            <pc:docMk/>
            <pc:sldMk cId="751285129" sldId="276"/>
            <ac:picMk id="14" creationId="{41F931AE-67A3-4F8F-887C-14ADBAA1E8B8}"/>
          </ac:picMkLst>
        </pc:picChg>
      </pc:sldChg>
      <pc:sldChg chg="delSp modSp add mod modNotesTx">
        <pc:chgData name="Kalpoe, Rakesh" userId="8a5875b2-7f43-411c-8e91-c01f9cd99375" providerId="ADAL" clId="{4F5A89A3-D577-42ED-8027-54466748C554}" dt="2021-05-12T11:26:25.851" v="355" actId="20577"/>
        <pc:sldMkLst>
          <pc:docMk/>
          <pc:sldMk cId="2828218370" sldId="277"/>
        </pc:sldMkLst>
        <pc:spChg chg="mod">
          <ac:chgData name="Kalpoe, Rakesh" userId="8a5875b2-7f43-411c-8e91-c01f9cd99375" providerId="ADAL" clId="{4F5A89A3-D577-42ED-8027-54466748C554}" dt="2021-05-12T10:51:24.694" v="89" actId="20577"/>
          <ac:spMkLst>
            <pc:docMk/>
            <pc:sldMk cId="2828218370" sldId="277"/>
            <ac:spMk id="2" creationId="{DA7E3DB0-B1F9-45C1-AE34-BC21144EF942}"/>
          </ac:spMkLst>
        </pc:spChg>
        <pc:graphicFrameChg chg="mod modGraphic">
          <ac:chgData name="Kalpoe, Rakesh" userId="8a5875b2-7f43-411c-8e91-c01f9cd99375" providerId="ADAL" clId="{4F5A89A3-D577-42ED-8027-54466748C554}" dt="2021-05-12T10:51:40.066" v="91" actId="242"/>
          <ac:graphicFrameMkLst>
            <pc:docMk/>
            <pc:sldMk cId="2828218370" sldId="277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57.198" v="127" actId="478"/>
          <ac:picMkLst>
            <pc:docMk/>
            <pc:sldMk cId="2828218370" sldId="277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58:57.198" v="127" actId="478"/>
          <ac:picMkLst>
            <pc:docMk/>
            <pc:sldMk cId="2828218370" sldId="277"/>
            <ac:picMk id="14" creationId="{41F931AE-67A3-4F8F-887C-14ADBAA1E8B8}"/>
          </ac:picMkLst>
        </pc:picChg>
      </pc:sldChg>
      <pc:sldChg chg="delSp modSp add mod modNotesTx">
        <pc:chgData name="Kalpoe, Rakesh" userId="8a5875b2-7f43-411c-8e91-c01f9cd99375" providerId="ADAL" clId="{4F5A89A3-D577-42ED-8027-54466748C554}" dt="2021-05-12T11:26:18.437" v="325" actId="20577"/>
        <pc:sldMkLst>
          <pc:docMk/>
          <pc:sldMk cId="1281871691" sldId="278"/>
        </pc:sldMkLst>
        <pc:spChg chg="mod">
          <ac:chgData name="Kalpoe, Rakesh" userId="8a5875b2-7f43-411c-8e91-c01f9cd99375" providerId="ADAL" clId="{4F5A89A3-D577-42ED-8027-54466748C554}" dt="2021-05-12T10:53:02.427" v="98" actId="20577"/>
          <ac:spMkLst>
            <pc:docMk/>
            <pc:sldMk cId="1281871691" sldId="278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53:22.969" v="100" actId="1076"/>
          <ac:spMkLst>
            <pc:docMk/>
            <pc:sldMk cId="1281871691" sldId="278"/>
            <ac:spMk id="15" creationId="{9D20E0B2-8D5B-4A08-970C-A667BB844169}"/>
          </ac:spMkLst>
        </pc:spChg>
        <pc:graphicFrameChg chg="mod modGraphic">
          <ac:chgData name="Kalpoe, Rakesh" userId="8a5875b2-7f43-411c-8e91-c01f9cd99375" providerId="ADAL" clId="{4F5A89A3-D577-42ED-8027-54466748C554}" dt="2021-05-12T10:52:54.842" v="97" actId="242"/>
          <ac:graphicFrameMkLst>
            <pc:docMk/>
            <pc:sldMk cId="1281871691" sldId="278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51.866" v="126" actId="478"/>
          <ac:picMkLst>
            <pc:docMk/>
            <pc:sldMk cId="1281871691" sldId="278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58:51.866" v="126" actId="478"/>
          <ac:picMkLst>
            <pc:docMk/>
            <pc:sldMk cId="1281871691" sldId="278"/>
            <ac:picMk id="14" creationId="{41F931AE-67A3-4F8F-887C-14ADBAA1E8B8}"/>
          </ac:picMkLst>
        </pc:picChg>
      </pc:sldChg>
      <pc:sldChg chg="addSp delSp modSp add mod modNotesTx">
        <pc:chgData name="Kalpoe, Rakesh" userId="8a5875b2-7f43-411c-8e91-c01f9cd99375" providerId="ADAL" clId="{4F5A89A3-D577-42ED-8027-54466748C554}" dt="2021-05-12T11:27:06.430" v="386" actId="20577"/>
        <pc:sldMkLst>
          <pc:docMk/>
          <pc:sldMk cId="1668377340" sldId="279"/>
        </pc:sldMkLst>
        <pc:spChg chg="mod">
          <ac:chgData name="Kalpoe, Rakesh" userId="8a5875b2-7f43-411c-8e91-c01f9cd99375" providerId="ADAL" clId="{4F5A89A3-D577-42ED-8027-54466748C554}" dt="2021-05-12T10:55:39.928" v="105" actId="20577"/>
          <ac:spMkLst>
            <pc:docMk/>
            <pc:sldMk cId="1668377340" sldId="279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53:32.100" v="101" actId="1076"/>
          <ac:spMkLst>
            <pc:docMk/>
            <pc:sldMk cId="1668377340" sldId="279"/>
            <ac:spMk id="15" creationId="{9D20E0B2-8D5B-4A08-970C-A667BB844169}"/>
          </ac:spMkLst>
        </pc:spChg>
        <pc:graphicFrameChg chg="mod modGraphic">
          <ac:chgData name="Kalpoe, Rakesh" userId="8a5875b2-7f43-411c-8e91-c01f9cd99375" providerId="ADAL" clId="{4F5A89A3-D577-42ED-8027-54466748C554}" dt="2021-05-12T10:55:32.296" v="104" actId="242"/>
          <ac:graphicFrameMkLst>
            <pc:docMk/>
            <pc:sldMk cId="1668377340" sldId="279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21.252" v="120" actId="478"/>
          <ac:picMkLst>
            <pc:docMk/>
            <pc:sldMk cId="1668377340" sldId="279"/>
            <ac:picMk id="6" creationId="{C3A45E98-8D36-4E31-A27F-357568FF8F09}"/>
          </ac:picMkLst>
        </pc:picChg>
        <pc:picChg chg="add del">
          <ac:chgData name="Kalpoe, Rakesh" userId="8a5875b2-7f43-411c-8e91-c01f9cd99375" providerId="ADAL" clId="{4F5A89A3-D577-42ED-8027-54466748C554}" dt="2021-05-12T11:08:57.177" v="152" actId="21"/>
          <ac:picMkLst>
            <pc:docMk/>
            <pc:sldMk cId="1668377340" sldId="279"/>
            <ac:picMk id="7" creationId="{F3CAF2E1-8B99-444B-A0CD-016E6B112B14}"/>
          </ac:picMkLst>
        </pc:picChg>
        <pc:picChg chg="del">
          <ac:chgData name="Kalpoe, Rakesh" userId="8a5875b2-7f43-411c-8e91-c01f9cd99375" providerId="ADAL" clId="{4F5A89A3-D577-42ED-8027-54466748C554}" dt="2021-05-12T10:58:21.252" v="120" actId="478"/>
          <ac:picMkLst>
            <pc:docMk/>
            <pc:sldMk cId="1668377340" sldId="279"/>
            <ac:picMk id="14" creationId="{41F931AE-67A3-4F8F-887C-14ADBAA1E8B8}"/>
          </ac:picMkLst>
        </pc:picChg>
      </pc:sldChg>
      <pc:sldChg chg="delSp modSp add mod modNotesTx">
        <pc:chgData name="Kalpoe, Rakesh" userId="8a5875b2-7f43-411c-8e91-c01f9cd99375" providerId="ADAL" clId="{4F5A89A3-D577-42ED-8027-54466748C554}" dt="2021-05-12T11:27:11.073" v="398" actId="20577"/>
        <pc:sldMkLst>
          <pc:docMk/>
          <pc:sldMk cId="3659831646" sldId="280"/>
        </pc:sldMkLst>
        <pc:spChg chg="mod">
          <ac:chgData name="Kalpoe, Rakesh" userId="8a5875b2-7f43-411c-8e91-c01f9cd99375" providerId="ADAL" clId="{4F5A89A3-D577-42ED-8027-54466748C554}" dt="2021-05-12T10:55:46.595" v="107" actId="20577"/>
          <ac:spMkLst>
            <pc:docMk/>
            <pc:sldMk cId="3659831646" sldId="280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55:52.314" v="108" actId="1076"/>
          <ac:spMkLst>
            <pc:docMk/>
            <pc:sldMk cId="3659831646" sldId="280"/>
            <ac:spMk id="15" creationId="{9D20E0B2-8D5B-4A08-970C-A667BB844169}"/>
          </ac:spMkLst>
        </pc:spChg>
        <pc:graphicFrameChg chg="mod modGraphic">
          <ac:chgData name="Kalpoe, Rakesh" userId="8a5875b2-7f43-411c-8e91-c01f9cd99375" providerId="ADAL" clId="{4F5A89A3-D577-42ED-8027-54466748C554}" dt="2021-05-12T10:56:50.587" v="112" actId="242"/>
          <ac:graphicFrameMkLst>
            <pc:docMk/>
            <pc:sldMk cId="3659831646" sldId="280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18.324" v="119" actId="478"/>
          <ac:picMkLst>
            <pc:docMk/>
            <pc:sldMk cId="3659831646" sldId="280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58:18.324" v="119" actId="478"/>
          <ac:picMkLst>
            <pc:docMk/>
            <pc:sldMk cId="3659831646" sldId="280"/>
            <ac:picMk id="14" creationId="{41F931AE-67A3-4F8F-887C-14ADBAA1E8B8}"/>
          </ac:picMkLst>
        </pc:picChg>
      </pc:sldChg>
      <pc:sldChg chg="delSp modSp add mod modNotesTx">
        <pc:chgData name="Kalpoe, Rakesh" userId="8a5875b2-7f43-411c-8e91-c01f9cd99375" providerId="ADAL" clId="{4F5A89A3-D577-42ED-8027-54466748C554}" dt="2021-05-12T11:27:16.628" v="399"/>
        <pc:sldMkLst>
          <pc:docMk/>
          <pc:sldMk cId="1871833005" sldId="281"/>
        </pc:sldMkLst>
        <pc:spChg chg="mod">
          <ac:chgData name="Kalpoe, Rakesh" userId="8a5875b2-7f43-411c-8e91-c01f9cd99375" providerId="ADAL" clId="{4F5A89A3-D577-42ED-8027-54466748C554}" dt="2021-05-12T10:56:58.189" v="113" actId="20577"/>
          <ac:spMkLst>
            <pc:docMk/>
            <pc:sldMk cId="1871833005" sldId="281"/>
            <ac:spMk id="2" creationId="{DA7E3DB0-B1F9-45C1-AE34-BC21144EF942}"/>
          </ac:spMkLst>
        </pc:spChg>
        <pc:spChg chg="mod">
          <ac:chgData name="Kalpoe, Rakesh" userId="8a5875b2-7f43-411c-8e91-c01f9cd99375" providerId="ADAL" clId="{4F5A89A3-D577-42ED-8027-54466748C554}" dt="2021-05-12T10:58:35.060" v="124" actId="1037"/>
          <ac:spMkLst>
            <pc:docMk/>
            <pc:sldMk cId="1871833005" sldId="281"/>
            <ac:spMk id="15" creationId="{9D20E0B2-8D5B-4A08-970C-A667BB844169}"/>
          </ac:spMkLst>
        </pc:spChg>
        <pc:graphicFrameChg chg="mod modGraphic">
          <ac:chgData name="Kalpoe, Rakesh" userId="8a5875b2-7f43-411c-8e91-c01f9cd99375" providerId="ADAL" clId="{4F5A89A3-D577-42ED-8027-54466748C554}" dt="2021-05-12T10:57:47.231" v="117" actId="242"/>
          <ac:graphicFrameMkLst>
            <pc:docMk/>
            <pc:sldMk cId="1871833005" sldId="281"/>
            <ac:graphicFrameMk id="12" creationId="{AA64FEDC-D401-48C4-B139-E1F90A420BAC}"/>
          </ac:graphicFrameMkLst>
        </pc:graphicFrameChg>
        <pc:picChg chg="del">
          <ac:chgData name="Kalpoe, Rakesh" userId="8a5875b2-7f43-411c-8e91-c01f9cd99375" providerId="ADAL" clId="{4F5A89A3-D577-42ED-8027-54466748C554}" dt="2021-05-12T10:58:14.790" v="118" actId="478"/>
          <ac:picMkLst>
            <pc:docMk/>
            <pc:sldMk cId="1871833005" sldId="281"/>
            <ac:picMk id="6" creationId="{C3A45E98-8D36-4E31-A27F-357568FF8F09}"/>
          </ac:picMkLst>
        </pc:picChg>
        <pc:picChg chg="del">
          <ac:chgData name="Kalpoe, Rakesh" userId="8a5875b2-7f43-411c-8e91-c01f9cd99375" providerId="ADAL" clId="{4F5A89A3-D577-42ED-8027-54466748C554}" dt="2021-05-12T10:58:14.790" v="118" actId="478"/>
          <ac:picMkLst>
            <pc:docMk/>
            <pc:sldMk cId="1871833005" sldId="281"/>
            <ac:picMk id="14" creationId="{41F931AE-67A3-4F8F-887C-14ADBAA1E8B8}"/>
          </ac:picMkLst>
        </pc:picChg>
      </pc:sldChg>
      <pc:sldChg chg="add del">
        <pc:chgData name="Kalpoe, Rakesh" userId="8a5875b2-7f43-411c-8e91-c01f9cd99375" providerId="ADAL" clId="{4F5A89A3-D577-42ED-8027-54466748C554}" dt="2021-05-12T11:10:50.514" v="158" actId="47"/>
        <pc:sldMkLst>
          <pc:docMk/>
          <pc:sldMk cId="3846881613" sldId="282"/>
        </pc:sldMkLst>
      </pc:sldChg>
      <pc:sldChg chg="addSp delSp modSp add mod modNotesTx">
        <pc:chgData name="Kalpoe, Rakesh" userId="8a5875b2-7f43-411c-8e91-c01f9cd99375" providerId="ADAL" clId="{4F5A89A3-D577-42ED-8027-54466748C554}" dt="2021-05-12T11:21:48.661" v="268" actId="20577"/>
        <pc:sldMkLst>
          <pc:docMk/>
          <pc:sldMk cId="3881688934" sldId="282"/>
        </pc:sldMkLst>
        <pc:graphicFrameChg chg="modGraphic">
          <ac:chgData name="Kalpoe, Rakesh" userId="8a5875b2-7f43-411c-8e91-c01f9cd99375" providerId="ADAL" clId="{4F5A89A3-D577-42ED-8027-54466748C554}" dt="2021-05-12T11:19:15.584" v="215" actId="2084"/>
          <ac:graphicFrameMkLst>
            <pc:docMk/>
            <pc:sldMk cId="3881688934" sldId="282"/>
            <ac:graphicFrameMk id="11" creationId="{88598C22-22DF-4696-B94C-702A5FB5C589}"/>
          </ac:graphicFrameMkLst>
        </pc:graphicFrameChg>
        <pc:picChg chg="add del mod">
          <ac:chgData name="Kalpoe, Rakesh" userId="8a5875b2-7f43-411c-8e91-c01f9cd99375" providerId="ADAL" clId="{4F5A89A3-D577-42ED-8027-54466748C554}" dt="2021-05-12T11:14:54.876" v="184" actId="478"/>
          <ac:picMkLst>
            <pc:docMk/>
            <pc:sldMk cId="3881688934" sldId="282"/>
            <ac:picMk id="6" creationId="{361979A0-42A7-4197-9D03-09BE7097E72C}"/>
          </ac:picMkLst>
        </pc:picChg>
        <pc:picChg chg="add del mod">
          <ac:chgData name="Kalpoe, Rakesh" userId="8a5875b2-7f43-411c-8e91-c01f9cd99375" providerId="ADAL" clId="{4F5A89A3-D577-42ED-8027-54466748C554}" dt="2021-05-12T11:14:54.876" v="184" actId="478"/>
          <ac:picMkLst>
            <pc:docMk/>
            <pc:sldMk cId="3881688934" sldId="282"/>
            <ac:picMk id="8" creationId="{64847AA4-853D-458A-B56F-7DA05AA5BFB5}"/>
          </ac:picMkLst>
        </pc:picChg>
        <pc:picChg chg="del">
          <ac:chgData name="Kalpoe, Rakesh" userId="8a5875b2-7f43-411c-8e91-c01f9cd99375" providerId="ADAL" clId="{4F5A89A3-D577-42ED-8027-54466748C554}" dt="2021-05-12T11:13:11.334" v="160" actId="478"/>
          <ac:picMkLst>
            <pc:docMk/>
            <pc:sldMk cId="3881688934" sldId="282"/>
            <ac:picMk id="9" creationId="{14B76D71-461F-4FE5-8A0D-0F03D23D0D09}"/>
          </ac:picMkLst>
        </pc:picChg>
        <pc:picChg chg="add del mod">
          <ac:chgData name="Kalpoe, Rakesh" userId="8a5875b2-7f43-411c-8e91-c01f9cd99375" providerId="ADAL" clId="{4F5A89A3-D577-42ED-8027-54466748C554}" dt="2021-05-12T11:14:54.466" v="183" actId="22"/>
          <ac:picMkLst>
            <pc:docMk/>
            <pc:sldMk cId="3881688934" sldId="282"/>
            <ac:picMk id="14" creationId="{B91CD00B-E614-4CFA-AB40-FFDF45292954}"/>
          </ac:picMkLst>
        </pc:picChg>
        <pc:picChg chg="del">
          <ac:chgData name="Kalpoe, Rakesh" userId="8a5875b2-7f43-411c-8e91-c01f9cd99375" providerId="ADAL" clId="{4F5A89A3-D577-42ED-8027-54466748C554}" dt="2021-05-12T11:13:11.334" v="160" actId="478"/>
          <ac:picMkLst>
            <pc:docMk/>
            <pc:sldMk cId="3881688934" sldId="282"/>
            <ac:picMk id="15" creationId="{BD7138BD-B986-47A4-800C-924B5E05DC63}"/>
          </ac:picMkLst>
        </pc:picChg>
        <pc:picChg chg="del">
          <ac:chgData name="Kalpoe, Rakesh" userId="8a5875b2-7f43-411c-8e91-c01f9cd99375" providerId="ADAL" clId="{4F5A89A3-D577-42ED-8027-54466748C554}" dt="2021-05-12T11:13:11.334" v="160" actId="478"/>
          <ac:picMkLst>
            <pc:docMk/>
            <pc:sldMk cId="3881688934" sldId="282"/>
            <ac:picMk id="16" creationId="{5AD2C23C-EF34-4431-9AAE-2595AFDA8331}"/>
          </ac:picMkLst>
        </pc:picChg>
        <pc:picChg chg="add del mod">
          <ac:chgData name="Kalpoe, Rakesh" userId="8a5875b2-7f43-411c-8e91-c01f9cd99375" providerId="ADAL" clId="{4F5A89A3-D577-42ED-8027-54466748C554}" dt="2021-05-12T11:16:37.847" v="192" actId="478"/>
          <ac:picMkLst>
            <pc:docMk/>
            <pc:sldMk cId="3881688934" sldId="282"/>
            <ac:picMk id="18" creationId="{25E3DFE3-1BA2-4113-94FF-2A5FBCE7290E}"/>
          </ac:picMkLst>
        </pc:picChg>
        <pc:picChg chg="add del mod">
          <ac:chgData name="Kalpoe, Rakesh" userId="8a5875b2-7f43-411c-8e91-c01f9cd99375" providerId="ADAL" clId="{4F5A89A3-D577-42ED-8027-54466748C554}" dt="2021-05-12T11:18:14.643" v="210" actId="478"/>
          <ac:picMkLst>
            <pc:docMk/>
            <pc:sldMk cId="3881688934" sldId="282"/>
            <ac:picMk id="20" creationId="{78589E45-8E7B-4D9B-96AA-7A68D7FC4432}"/>
          </ac:picMkLst>
        </pc:picChg>
        <pc:picChg chg="add mod">
          <ac:chgData name="Kalpoe, Rakesh" userId="8a5875b2-7f43-411c-8e91-c01f9cd99375" providerId="ADAL" clId="{4F5A89A3-D577-42ED-8027-54466748C554}" dt="2021-05-12T11:21:33.341" v="221" actId="1076"/>
          <ac:picMkLst>
            <pc:docMk/>
            <pc:sldMk cId="3881688934" sldId="282"/>
            <ac:picMk id="21" creationId="{4F3B733D-E3EE-4E83-AF25-6B4D242E2A50}"/>
          </ac:picMkLst>
        </pc:picChg>
        <pc:picChg chg="add mod">
          <ac:chgData name="Kalpoe, Rakesh" userId="8a5875b2-7f43-411c-8e91-c01f9cd99375" providerId="ADAL" clId="{4F5A89A3-D577-42ED-8027-54466748C554}" dt="2021-05-12T11:21:33.341" v="221" actId="1076"/>
          <ac:picMkLst>
            <pc:docMk/>
            <pc:sldMk cId="3881688934" sldId="282"/>
            <ac:picMk id="22" creationId="{10D5673D-D0F4-49E4-98BC-71D0A542A40C}"/>
          </ac:picMkLst>
        </pc:picChg>
        <pc:picChg chg="add mod">
          <ac:chgData name="Kalpoe, Rakesh" userId="8a5875b2-7f43-411c-8e91-c01f9cd99375" providerId="ADAL" clId="{4F5A89A3-D577-42ED-8027-54466748C554}" dt="2021-05-12T11:21:19.854" v="220" actId="1076"/>
          <ac:picMkLst>
            <pc:docMk/>
            <pc:sldMk cId="3881688934" sldId="282"/>
            <ac:picMk id="24" creationId="{B63EC848-4A31-4C00-A487-C1042BA39C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3B0A1-0005-4F2F-AD23-54F896258A9E}" type="datetimeFigureOut">
              <a:rPr lang="nl-NL" smtClean="0"/>
              <a:t>23-6-2021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EDA11-6BAB-4191-9DA2-76A9859C097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715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nl-NL" smtClean="0"/>
              <a:pPr/>
              <a:t>23-6-2021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2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RK: Compleetheid  en </a:t>
            </a:r>
            <a:r>
              <a:rPr lang="nl-NL" dirty="0" err="1">
                <a:cs typeface="Calibri"/>
              </a:rPr>
              <a:t>expliciteit</a:t>
            </a:r>
            <a:r>
              <a:rPr lang="nl-NL" dirty="0">
                <a:cs typeface="Calibri"/>
              </a:rPr>
              <a:t> van </a:t>
            </a:r>
          </a:p>
          <a:p>
            <a:r>
              <a:rPr lang="nl-NL" dirty="0">
                <a:cs typeface="Calibri"/>
              </a:rPr>
              <a:t>(1) informatie-eisen</a:t>
            </a:r>
          </a:p>
          <a:p>
            <a:r>
              <a:rPr lang="nl-NL" dirty="0">
                <a:cs typeface="Calibri"/>
              </a:rPr>
              <a:t>(2) het niveau van informatiebehoefte  </a:t>
            </a:r>
          </a:p>
          <a:p>
            <a:r>
              <a:rPr lang="nl-NL" dirty="0">
                <a:cs typeface="Calibri"/>
              </a:rPr>
              <a:t>(3) aanvaardingscriteria per eis</a:t>
            </a:r>
          </a:p>
          <a:p>
            <a:r>
              <a:rPr lang="nl-NL" dirty="0">
                <a:cs typeface="Calibri"/>
              </a:rPr>
              <a:t>(4) ondersteunende informatie (o.a. bestaande assetinformatie, gedeelde bronnen, voorbeelden)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RK: Onderscheid (begrijpbaarheid) tussen een OTL en ILS en formaat</a:t>
            </a:r>
          </a:p>
          <a:p>
            <a:endParaRPr lang="nl-NL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72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RK: Compleetheid  en </a:t>
            </a:r>
            <a:r>
              <a:rPr lang="nl-NL" dirty="0" err="1">
                <a:cs typeface="Calibri"/>
              </a:rPr>
              <a:t>expliciteit</a:t>
            </a:r>
            <a:r>
              <a:rPr lang="nl-NL" dirty="0">
                <a:cs typeface="Calibri"/>
              </a:rPr>
              <a:t> van </a:t>
            </a:r>
          </a:p>
          <a:p>
            <a:r>
              <a:rPr lang="nl-NL" dirty="0">
                <a:cs typeface="Calibri"/>
              </a:rPr>
              <a:t>(1) informatie-eisen</a:t>
            </a:r>
          </a:p>
          <a:p>
            <a:r>
              <a:rPr lang="nl-NL" dirty="0">
                <a:cs typeface="Calibri"/>
              </a:rPr>
              <a:t>(2) het niveau van informatiebehoefte  </a:t>
            </a:r>
          </a:p>
          <a:p>
            <a:r>
              <a:rPr lang="nl-NL" dirty="0">
                <a:cs typeface="Calibri"/>
              </a:rPr>
              <a:t>(3) aanvaardingscriteria per eis</a:t>
            </a:r>
          </a:p>
          <a:p>
            <a:r>
              <a:rPr lang="nl-NL" dirty="0">
                <a:cs typeface="Calibri"/>
              </a:rPr>
              <a:t>(4) ondersteunende informatie (o.a. bestaande assetinformatie, gedeelde bronnen, voorbeelden)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RK: Onderscheid (begrijpbaarheid) tussen een OTL en ILS en formaat</a:t>
            </a:r>
          </a:p>
          <a:p>
            <a:endParaRPr lang="nl-NL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502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RK: Compleetheid  en </a:t>
            </a:r>
            <a:r>
              <a:rPr lang="nl-NL" dirty="0" err="1">
                <a:cs typeface="Calibri"/>
              </a:rPr>
              <a:t>expliciteit</a:t>
            </a:r>
            <a:r>
              <a:rPr lang="nl-NL" dirty="0">
                <a:cs typeface="Calibri"/>
              </a:rPr>
              <a:t> van </a:t>
            </a:r>
          </a:p>
          <a:p>
            <a:r>
              <a:rPr lang="nl-NL" dirty="0">
                <a:cs typeface="Calibri"/>
              </a:rPr>
              <a:t>(1) informatie-eisen</a:t>
            </a:r>
          </a:p>
          <a:p>
            <a:r>
              <a:rPr lang="nl-NL" dirty="0">
                <a:cs typeface="Calibri"/>
              </a:rPr>
              <a:t>(2) het niveau van informatiebehoefte  </a:t>
            </a:r>
          </a:p>
          <a:p>
            <a:r>
              <a:rPr lang="nl-NL" dirty="0">
                <a:cs typeface="Calibri"/>
              </a:rPr>
              <a:t>(3) aanvaardingscriteria per eis</a:t>
            </a:r>
          </a:p>
          <a:p>
            <a:r>
              <a:rPr lang="nl-NL" dirty="0">
                <a:cs typeface="Calibri"/>
              </a:rPr>
              <a:t>(4) ondersteunende informatie (o.a. bestaande assetinformatie, gedeelde bronnen, voorbeelden)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RK: Onderscheid (begrijpbaarheid) tussen een OTL en ILS en formaat</a:t>
            </a:r>
          </a:p>
          <a:p>
            <a:endParaRPr lang="nl-NL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41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cs typeface="Calibri"/>
              </a:rPr>
              <a:t>RK: Compleetheid  en </a:t>
            </a:r>
            <a:r>
              <a:rPr lang="nl-NL" dirty="0" err="1">
                <a:cs typeface="Calibri"/>
              </a:rPr>
              <a:t>expliciteit</a:t>
            </a:r>
            <a:r>
              <a:rPr lang="nl-NL" dirty="0">
                <a:cs typeface="Calibri"/>
              </a:rPr>
              <a:t> van </a:t>
            </a:r>
          </a:p>
          <a:p>
            <a:r>
              <a:rPr lang="nl-NL" dirty="0">
                <a:cs typeface="Calibri"/>
              </a:rPr>
              <a:t>(1) informatie-eisen</a:t>
            </a:r>
          </a:p>
          <a:p>
            <a:r>
              <a:rPr lang="nl-NL" dirty="0">
                <a:cs typeface="Calibri"/>
              </a:rPr>
              <a:t>(2) het niveau van informatiebehoefte  </a:t>
            </a:r>
          </a:p>
          <a:p>
            <a:r>
              <a:rPr lang="nl-NL" dirty="0">
                <a:cs typeface="Calibri"/>
              </a:rPr>
              <a:t>(3) aanvaardingscriteria per eis</a:t>
            </a:r>
          </a:p>
          <a:p>
            <a:r>
              <a:rPr lang="nl-NL" dirty="0">
                <a:cs typeface="Calibri"/>
              </a:rPr>
              <a:t>(4) ondersteunende informatie (o.a. bestaande assetinformatie, gedeelde bronnen, voorbeelden)</a:t>
            </a:r>
          </a:p>
          <a:p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RK: Onderscheid (begrijpbaarheid) tussen een OTL en ILS en formaat</a:t>
            </a:r>
          </a:p>
          <a:p>
            <a:endParaRPr lang="nl-NL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C5FFA-3320-4896-A5DD-0E479A33ADF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911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0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"/>
            <a:ext cx="12192000" cy="6858001"/>
          </a:xfrm>
          <a:prstGeom prst="rect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D11C397A-F383-4760-8F95-2C045E23AFA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708900" y="3549651"/>
            <a:ext cx="4483100" cy="3308350"/>
          </a:xfrm>
          <a:custGeom>
            <a:avLst/>
            <a:gdLst>
              <a:gd name="T0" fmla="*/ 14484 w 20080"/>
              <a:gd name="T1" fmla="*/ 6665 h 14820"/>
              <a:gd name="T2" fmla="*/ 14488 w 20080"/>
              <a:gd name="T3" fmla="*/ 6668 h 14820"/>
              <a:gd name="T4" fmla="*/ 14490 w 20080"/>
              <a:gd name="T5" fmla="*/ 6674 h 14820"/>
              <a:gd name="T6" fmla="*/ 15320 w 20080"/>
              <a:gd name="T7" fmla="*/ 813 h 14820"/>
              <a:gd name="T8" fmla="*/ 14360 w 20080"/>
              <a:gd name="T9" fmla="*/ 6739 h 14820"/>
              <a:gd name="T10" fmla="*/ 14435 w 20080"/>
              <a:gd name="T11" fmla="*/ 6700 h 14820"/>
              <a:gd name="T12" fmla="*/ 13705 w 20080"/>
              <a:gd name="T13" fmla="*/ 4260 h 14820"/>
              <a:gd name="T14" fmla="*/ 17819 w 20080"/>
              <a:gd name="T15" fmla="*/ 139 h 14820"/>
              <a:gd name="T16" fmla="*/ 20080 w 20080"/>
              <a:gd name="T17" fmla="*/ 648 h 14820"/>
              <a:gd name="T18" fmla="*/ 14360 w 20080"/>
              <a:gd name="T19" fmla="*/ 6700 h 14820"/>
              <a:gd name="T20" fmla="*/ 14367 w 20080"/>
              <a:gd name="T21" fmla="*/ 6745 h 14820"/>
              <a:gd name="T22" fmla="*/ 14360 w 20080"/>
              <a:gd name="T23" fmla="*/ 6743 h 14820"/>
              <a:gd name="T24" fmla="*/ 14377 w 20080"/>
              <a:gd name="T25" fmla="*/ 6758 h 14820"/>
              <a:gd name="T26" fmla="*/ 14378 w 20080"/>
              <a:gd name="T27" fmla="*/ 6758 h 14820"/>
              <a:gd name="T28" fmla="*/ 14434 w 20080"/>
              <a:gd name="T29" fmla="*/ 6717 h 14820"/>
              <a:gd name="T30" fmla="*/ 14379 w 20080"/>
              <a:gd name="T31" fmla="*/ 6758 h 14820"/>
              <a:gd name="T32" fmla="*/ 14382 w 20080"/>
              <a:gd name="T33" fmla="*/ 6762 h 14820"/>
              <a:gd name="T34" fmla="*/ 14382 w 20080"/>
              <a:gd name="T35" fmla="*/ 6763 h 14820"/>
              <a:gd name="T36" fmla="*/ 14380 w 20080"/>
              <a:gd name="T37" fmla="*/ 6760 h 14820"/>
              <a:gd name="T38" fmla="*/ 13468 w 20080"/>
              <a:gd name="T39" fmla="*/ 12509 h 14820"/>
              <a:gd name="T40" fmla="*/ 7717 w 20080"/>
              <a:gd name="T41" fmla="*/ 11598 h 14820"/>
              <a:gd name="T42" fmla="*/ 7683 w 20080"/>
              <a:gd name="T43" fmla="*/ 11553 h 14820"/>
              <a:gd name="T44" fmla="*/ 4274 w 20080"/>
              <a:gd name="T45" fmla="*/ 9844 h 14820"/>
              <a:gd name="T46" fmla="*/ 0 w 20080"/>
              <a:gd name="T47" fmla="*/ 13967 h 14820"/>
              <a:gd name="T48" fmla="*/ 79 w 20080"/>
              <a:gd name="T49" fmla="*/ 14820 h 14820"/>
              <a:gd name="T50" fmla="*/ 156 w 20080"/>
              <a:gd name="T51" fmla="*/ 14101 h 14820"/>
              <a:gd name="T52" fmla="*/ 4274 w 20080"/>
              <a:gd name="T53" fmla="*/ 9983 h 14820"/>
              <a:gd name="T54" fmla="*/ 7636 w 20080"/>
              <a:gd name="T55" fmla="*/ 11725 h 14820"/>
              <a:gd name="T56" fmla="*/ 11052 w 20080"/>
              <a:gd name="T57" fmla="*/ 13435 h 14820"/>
              <a:gd name="T58" fmla="*/ 15312 w 20080"/>
              <a:gd name="T59" fmla="*/ 9175 h 14820"/>
              <a:gd name="T60" fmla="*/ 14520 w 20080"/>
              <a:gd name="T61" fmla="*/ 6700 h 14820"/>
              <a:gd name="T62" fmla="*/ 14520 w 20080"/>
              <a:gd name="T63" fmla="*/ 6695 h 14820"/>
              <a:gd name="T64" fmla="*/ 14500 w 20080"/>
              <a:gd name="T65" fmla="*/ 6678 h 14820"/>
              <a:gd name="T66" fmla="*/ 14492 w 20080"/>
              <a:gd name="T67" fmla="*/ 6675 h 14820"/>
              <a:gd name="T68" fmla="*/ 14488 w 20080"/>
              <a:gd name="T69" fmla="*/ 6672 h 14820"/>
              <a:gd name="T70" fmla="*/ 14454 w 20080"/>
              <a:gd name="T71" fmla="*/ 6700 h 14820"/>
              <a:gd name="T72" fmla="*/ 14415 w 20080"/>
              <a:gd name="T73" fmla="*/ 6700 h 14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080" h="14820">
                <a:moveTo>
                  <a:pt x="14490" y="6674"/>
                </a:moveTo>
                <a:cubicBezTo>
                  <a:pt x="14488" y="6671"/>
                  <a:pt x="14486" y="6668"/>
                  <a:pt x="14484" y="6665"/>
                </a:cubicBezTo>
                <a:cubicBezTo>
                  <a:pt x="14487" y="6663"/>
                  <a:pt x="14487" y="6663"/>
                  <a:pt x="14487" y="6663"/>
                </a:cubicBezTo>
                <a:cubicBezTo>
                  <a:pt x="14488" y="6668"/>
                  <a:pt x="14488" y="6668"/>
                  <a:pt x="14488" y="6668"/>
                </a:cubicBezTo>
                <a:cubicBezTo>
                  <a:pt x="14489" y="6672"/>
                  <a:pt x="14489" y="6672"/>
                  <a:pt x="14489" y="6672"/>
                </a:cubicBezTo>
                <a:lnTo>
                  <a:pt x="14490" y="6674"/>
                </a:lnTo>
                <a:close/>
                <a:moveTo>
                  <a:pt x="17819" y="0"/>
                </a:moveTo>
                <a:cubicBezTo>
                  <a:pt x="16951" y="0"/>
                  <a:pt x="16076" y="265"/>
                  <a:pt x="15320" y="813"/>
                </a:cubicBezTo>
                <a:cubicBezTo>
                  <a:pt x="14174" y="1646"/>
                  <a:pt x="13563" y="2944"/>
                  <a:pt x="13563" y="4260"/>
                </a:cubicBezTo>
                <a:cubicBezTo>
                  <a:pt x="13563" y="5120"/>
                  <a:pt x="13840" y="5988"/>
                  <a:pt x="14360" y="6739"/>
                </a:cubicBezTo>
                <a:cubicBezTo>
                  <a:pt x="14360" y="6700"/>
                  <a:pt x="14360" y="6700"/>
                  <a:pt x="14360" y="6700"/>
                </a:cubicBezTo>
                <a:cubicBezTo>
                  <a:pt x="14435" y="6700"/>
                  <a:pt x="14435" y="6700"/>
                  <a:pt x="14435" y="6700"/>
                </a:cubicBezTo>
                <a:cubicBezTo>
                  <a:pt x="14484" y="6665"/>
                  <a:pt x="14484" y="6665"/>
                  <a:pt x="14484" y="6665"/>
                </a:cubicBezTo>
                <a:cubicBezTo>
                  <a:pt x="13958" y="5937"/>
                  <a:pt x="13705" y="5095"/>
                  <a:pt x="13705" y="4260"/>
                </a:cubicBezTo>
                <a:cubicBezTo>
                  <a:pt x="13705" y="2986"/>
                  <a:pt x="14293" y="1731"/>
                  <a:pt x="15402" y="926"/>
                </a:cubicBezTo>
                <a:cubicBezTo>
                  <a:pt x="16133" y="395"/>
                  <a:pt x="16980" y="139"/>
                  <a:pt x="17819" y="139"/>
                </a:cubicBezTo>
                <a:cubicBezTo>
                  <a:pt x="18615" y="139"/>
                  <a:pt x="19404" y="369"/>
                  <a:pt x="20080" y="813"/>
                </a:cubicBezTo>
                <a:cubicBezTo>
                  <a:pt x="20080" y="648"/>
                  <a:pt x="20080" y="648"/>
                  <a:pt x="20080" y="648"/>
                </a:cubicBezTo>
                <a:cubicBezTo>
                  <a:pt x="19398" y="222"/>
                  <a:pt x="18612" y="0"/>
                  <a:pt x="17819" y="0"/>
                </a:cubicBezTo>
                <a:close/>
                <a:moveTo>
                  <a:pt x="14360" y="6700"/>
                </a:moveTo>
                <a:cubicBezTo>
                  <a:pt x="14360" y="6739"/>
                  <a:pt x="14360" y="6739"/>
                  <a:pt x="14360" y="6739"/>
                </a:cubicBezTo>
                <a:cubicBezTo>
                  <a:pt x="14360" y="6741"/>
                  <a:pt x="14366" y="6743"/>
                  <a:pt x="14367" y="6745"/>
                </a:cubicBezTo>
                <a:cubicBezTo>
                  <a:pt x="14363" y="6743"/>
                  <a:pt x="14360" y="6743"/>
                  <a:pt x="14360" y="6739"/>
                </a:cubicBezTo>
                <a:cubicBezTo>
                  <a:pt x="14360" y="6743"/>
                  <a:pt x="14360" y="6743"/>
                  <a:pt x="14360" y="6743"/>
                </a:cubicBezTo>
                <a:cubicBezTo>
                  <a:pt x="14378" y="6760"/>
                  <a:pt x="14378" y="6760"/>
                  <a:pt x="14378" y="6760"/>
                </a:cubicBezTo>
                <a:cubicBezTo>
                  <a:pt x="14377" y="6760"/>
                  <a:pt x="14378" y="6759"/>
                  <a:pt x="14377" y="6758"/>
                </a:cubicBezTo>
                <a:cubicBezTo>
                  <a:pt x="14378" y="6758"/>
                  <a:pt x="14378" y="6758"/>
                  <a:pt x="14378" y="6758"/>
                </a:cubicBezTo>
                <a:cubicBezTo>
                  <a:pt x="14378" y="6758"/>
                  <a:pt x="14378" y="6758"/>
                  <a:pt x="14378" y="6758"/>
                </a:cubicBezTo>
                <a:cubicBezTo>
                  <a:pt x="14401" y="6742"/>
                  <a:pt x="14401" y="6742"/>
                  <a:pt x="14401" y="6742"/>
                </a:cubicBezTo>
                <a:cubicBezTo>
                  <a:pt x="14434" y="6717"/>
                  <a:pt x="14434" y="6717"/>
                  <a:pt x="14434" y="6717"/>
                </a:cubicBezTo>
                <a:cubicBezTo>
                  <a:pt x="14431" y="6720"/>
                  <a:pt x="14431" y="6720"/>
                  <a:pt x="14431" y="6720"/>
                </a:cubicBezTo>
                <a:cubicBezTo>
                  <a:pt x="14379" y="6758"/>
                  <a:pt x="14379" y="6758"/>
                  <a:pt x="14379" y="6758"/>
                </a:cubicBezTo>
                <a:cubicBezTo>
                  <a:pt x="14379" y="6759"/>
                  <a:pt x="14380" y="6760"/>
                  <a:pt x="14380" y="6760"/>
                </a:cubicBezTo>
                <a:cubicBezTo>
                  <a:pt x="14382" y="6762"/>
                  <a:pt x="14382" y="6762"/>
                  <a:pt x="14382" y="6762"/>
                </a:cubicBezTo>
                <a:cubicBezTo>
                  <a:pt x="14382" y="6763"/>
                  <a:pt x="14382" y="6763"/>
                  <a:pt x="14382" y="6763"/>
                </a:cubicBezTo>
                <a:cubicBezTo>
                  <a:pt x="14382" y="6763"/>
                  <a:pt x="14382" y="6763"/>
                  <a:pt x="14382" y="6763"/>
                </a:cubicBezTo>
                <a:cubicBezTo>
                  <a:pt x="14382" y="6762"/>
                  <a:pt x="14382" y="6762"/>
                  <a:pt x="14382" y="6762"/>
                </a:cubicBezTo>
                <a:cubicBezTo>
                  <a:pt x="14380" y="6760"/>
                  <a:pt x="14380" y="6760"/>
                  <a:pt x="14380" y="6760"/>
                </a:cubicBezTo>
                <a:cubicBezTo>
                  <a:pt x="14910" y="7491"/>
                  <a:pt x="15165" y="8336"/>
                  <a:pt x="15165" y="9175"/>
                </a:cubicBezTo>
                <a:cubicBezTo>
                  <a:pt x="15165" y="10448"/>
                  <a:pt x="14577" y="11703"/>
                  <a:pt x="13468" y="12509"/>
                </a:cubicBezTo>
                <a:cubicBezTo>
                  <a:pt x="12737" y="13040"/>
                  <a:pt x="11891" y="13296"/>
                  <a:pt x="11052" y="13296"/>
                </a:cubicBezTo>
                <a:cubicBezTo>
                  <a:pt x="9778" y="13295"/>
                  <a:pt x="8523" y="12707"/>
                  <a:pt x="7717" y="11598"/>
                </a:cubicBezTo>
                <a:cubicBezTo>
                  <a:pt x="7717" y="11598"/>
                  <a:pt x="7717" y="11598"/>
                  <a:pt x="7717" y="11598"/>
                </a:cubicBezTo>
                <a:cubicBezTo>
                  <a:pt x="7683" y="11553"/>
                  <a:pt x="7683" y="11553"/>
                  <a:pt x="7683" y="11553"/>
                </a:cubicBezTo>
                <a:cubicBezTo>
                  <a:pt x="7682" y="11553"/>
                  <a:pt x="7682" y="11553"/>
                  <a:pt x="7682" y="11553"/>
                </a:cubicBezTo>
                <a:cubicBezTo>
                  <a:pt x="6882" y="10482"/>
                  <a:pt x="5613" y="9844"/>
                  <a:pt x="4274" y="9844"/>
                </a:cubicBezTo>
                <a:cubicBezTo>
                  <a:pt x="3838" y="9844"/>
                  <a:pt x="3386" y="9912"/>
                  <a:pt x="2949" y="10054"/>
                </a:cubicBezTo>
                <a:cubicBezTo>
                  <a:pt x="1195" y="10624"/>
                  <a:pt x="80" y="12224"/>
                  <a:pt x="0" y="13967"/>
                </a:cubicBezTo>
                <a:cubicBezTo>
                  <a:pt x="0" y="14237"/>
                  <a:pt x="0" y="14237"/>
                  <a:pt x="0" y="14237"/>
                </a:cubicBezTo>
                <a:cubicBezTo>
                  <a:pt x="40" y="14431"/>
                  <a:pt x="46" y="14625"/>
                  <a:pt x="79" y="14820"/>
                </a:cubicBezTo>
                <a:cubicBezTo>
                  <a:pt x="220" y="14820"/>
                  <a:pt x="220" y="14820"/>
                  <a:pt x="220" y="14820"/>
                </a:cubicBezTo>
                <a:cubicBezTo>
                  <a:pt x="177" y="14579"/>
                  <a:pt x="156" y="14339"/>
                  <a:pt x="156" y="14101"/>
                </a:cubicBezTo>
                <a:cubicBezTo>
                  <a:pt x="156" y="12365"/>
                  <a:pt x="1262" y="10751"/>
                  <a:pt x="3002" y="10186"/>
                </a:cubicBezTo>
                <a:cubicBezTo>
                  <a:pt x="3424" y="10049"/>
                  <a:pt x="3853" y="9983"/>
                  <a:pt x="4274" y="9983"/>
                </a:cubicBezTo>
                <a:cubicBezTo>
                  <a:pt x="5587" y="9983"/>
                  <a:pt x="6831" y="10617"/>
                  <a:pt x="7604" y="11680"/>
                </a:cubicBezTo>
                <a:cubicBezTo>
                  <a:pt x="7636" y="11725"/>
                  <a:pt x="7636" y="11725"/>
                  <a:pt x="7636" y="11725"/>
                </a:cubicBezTo>
                <a:cubicBezTo>
                  <a:pt x="7638" y="11724"/>
                  <a:pt x="7638" y="11724"/>
                  <a:pt x="7638" y="11724"/>
                </a:cubicBezTo>
                <a:cubicBezTo>
                  <a:pt x="8472" y="12841"/>
                  <a:pt x="9753" y="13435"/>
                  <a:pt x="11052" y="13435"/>
                </a:cubicBezTo>
                <a:cubicBezTo>
                  <a:pt x="11919" y="13435"/>
                  <a:pt x="12795" y="13170"/>
                  <a:pt x="13550" y="12622"/>
                </a:cubicBezTo>
                <a:cubicBezTo>
                  <a:pt x="14696" y="11789"/>
                  <a:pt x="15312" y="10491"/>
                  <a:pt x="15312" y="9175"/>
                </a:cubicBezTo>
                <a:cubicBezTo>
                  <a:pt x="15312" y="8315"/>
                  <a:pt x="15040" y="7446"/>
                  <a:pt x="14520" y="6695"/>
                </a:cubicBezTo>
                <a:cubicBezTo>
                  <a:pt x="14520" y="6700"/>
                  <a:pt x="14520" y="6700"/>
                  <a:pt x="14520" y="6700"/>
                </a:cubicBezTo>
                <a:cubicBezTo>
                  <a:pt x="14520" y="6700"/>
                  <a:pt x="14520" y="6700"/>
                  <a:pt x="14520" y="6700"/>
                </a:cubicBezTo>
                <a:cubicBezTo>
                  <a:pt x="14520" y="6695"/>
                  <a:pt x="14520" y="6695"/>
                  <a:pt x="14520" y="6695"/>
                </a:cubicBezTo>
                <a:cubicBezTo>
                  <a:pt x="14520" y="6694"/>
                  <a:pt x="14520" y="6694"/>
                  <a:pt x="14520" y="6694"/>
                </a:cubicBezTo>
                <a:cubicBezTo>
                  <a:pt x="14500" y="6678"/>
                  <a:pt x="14500" y="6678"/>
                  <a:pt x="14500" y="6678"/>
                </a:cubicBezTo>
                <a:cubicBezTo>
                  <a:pt x="14500" y="6677"/>
                  <a:pt x="14495" y="6677"/>
                  <a:pt x="14495" y="6676"/>
                </a:cubicBezTo>
                <a:cubicBezTo>
                  <a:pt x="14492" y="6675"/>
                  <a:pt x="14492" y="6675"/>
                  <a:pt x="14492" y="6675"/>
                </a:cubicBezTo>
                <a:cubicBezTo>
                  <a:pt x="14490" y="6674"/>
                  <a:pt x="14490" y="6674"/>
                  <a:pt x="14490" y="6674"/>
                </a:cubicBezTo>
                <a:cubicBezTo>
                  <a:pt x="14488" y="6672"/>
                  <a:pt x="14488" y="6672"/>
                  <a:pt x="14488" y="6672"/>
                </a:cubicBezTo>
                <a:cubicBezTo>
                  <a:pt x="14487" y="6671"/>
                  <a:pt x="14487" y="6671"/>
                  <a:pt x="14487" y="6671"/>
                </a:cubicBezTo>
                <a:cubicBezTo>
                  <a:pt x="14454" y="6700"/>
                  <a:pt x="14454" y="6700"/>
                  <a:pt x="14454" y="6700"/>
                </a:cubicBezTo>
                <a:cubicBezTo>
                  <a:pt x="14435" y="6700"/>
                  <a:pt x="14435" y="6700"/>
                  <a:pt x="14435" y="6700"/>
                </a:cubicBezTo>
                <a:cubicBezTo>
                  <a:pt x="14415" y="6700"/>
                  <a:pt x="14415" y="6700"/>
                  <a:pt x="14415" y="6700"/>
                </a:cubicBezTo>
                <a:lnTo>
                  <a:pt x="14360" y="6700"/>
                </a:lnTo>
                <a:close/>
              </a:path>
            </a:pathLst>
          </a:cu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4CFF7C2-AF68-433F-ABFA-E642D8D31BF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70446" y="506412"/>
            <a:ext cx="2319338" cy="1096963"/>
          </a:xfrm>
          <a:custGeom>
            <a:avLst/>
            <a:gdLst>
              <a:gd name="T0" fmla="*/ 4243 w 10390"/>
              <a:gd name="T1" fmla="*/ 2590 h 4912"/>
              <a:gd name="T2" fmla="*/ 3894 w 10390"/>
              <a:gd name="T3" fmla="*/ 3701 h 4912"/>
              <a:gd name="T4" fmla="*/ 3130 w 10390"/>
              <a:gd name="T5" fmla="*/ 4259 h 4912"/>
              <a:gd name="T6" fmla="*/ 1963 w 10390"/>
              <a:gd name="T7" fmla="*/ 4256 h 4912"/>
              <a:gd name="T8" fmla="*/ 794 w 10390"/>
              <a:gd name="T9" fmla="*/ 4256 h 4912"/>
              <a:gd name="T10" fmla="*/ 1572 w 10390"/>
              <a:gd name="T11" fmla="*/ 2965 h 4912"/>
              <a:gd name="T12" fmla="*/ 474 w 10390"/>
              <a:gd name="T13" fmla="*/ 1480 h 4912"/>
              <a:gd name="T14" fmla="*/ 1123 w 10390"/>
              <a:gd name="T15" fmla="*/ 1691 h 4912"/>
              <a:gd name="T16" fmla="*/ 2083 w 10390"/>
              <a:gd name="T17" fmla="*/ 1005 h 4912"/>
              <a:gd name="T18" fmla="*/ 3018 w 10390"/>
              <a:gd name="T19" fmla="*/ 1005 h 4912"/>
              <a:gd name="T20" fmla="*/ 3963 w 10390"/>
              <a:gd name="T21" fmla="*/ 1691 h 4912"/>
              <a:gd name="T22" fmla="*/ 7472 w 10390"/>
              <a:gd name="T23" fmla="*/ 3210 h 4912"/>
              <a:gd name="T24" fmla="*/ 7638 w 10390"/>
              <a:gd name="T25" fmla="*/ 3383 h 4912"/>
              <a:gd name="T26" fmla="*/ 8561 w 10390"/>
              <a:gd name="T27" fmla="*/ 3339 h 4912"/>
              <a:gd name="T28" fmla="*/ 7233 w 10390"/>
              <a:gd name="T29" fmla="*/ 1777 h 4912"/>
              <a:gd name="T30" fmla="*/ 6883 w 10390"/>
              <a:gd name="T31" fmla="*/ 1939 h 4912"/>
              <a:gd name="T32" fmla="*/ 7279 w 10390"/>
              <a:gd name="T33" fmla="*/ 2258 h 4912"/>
              <a:gd name="T34" fmla="*/ 6883 w 10390"/>
              <a:gd name="T35" fmla="*/ 2419 h 4912"/>
              <a:gd name="T36" fmla="*/ 10390 w 10390"/>
              <a:gd name="T37" fmla="*/ 2459 h 4912"/>
              <a:gd name="T38" fmla="*/ 8009 w 10390"/>
              <a:gd name="T39" fmla="*/ 78 h 4912"/>
              <a:gd name="T40" fmla="*/ 6741 w 10390"/>
              <a:gd name="T41" fmla="*/ 2619 h 4912"/>
              <a:gd name="T42" fmla="*/ 7323 w 10390"/>
              <a:gd name="T43" fmla="*/ 2003 h 4912"/>
              <a:gd name="T44" fmla="*/ 7089 w 10390"/>
              <a:gd name="T45" fmla="*/ 1459 h 4912"/>
              <a:gd name="T46" fmla="*/ 6683 w 10390"/>
              <a:gd name="T47" fmla="*/ 2546 h 4912"/>
              <a:gd name="T48" fmla="*/ 6803 w 10390"/>
              <a:gd name="T49" fmla="*/ 3539 h 4912"/>
              <a:gd name="T50" fmla="*/ 6719 w 10390"/>
              <a:gd name="T51" fmla="*/ 2899 h 4912"/>
              <a:gd name="T52" fmla="*/ 6719 w 10390"/>
              <a:gd name="T53" fmla="*/ 3659 h 4912"/>
              <a:gd name="T54" fmla="*/ 7163 w 10390"/>
              <a:gd name="T55" fmla="*/ 3584 h 4912"/>
              <a:gd name="T56" fmla="*/ 7168 w 10390"/>
              <a:gd name="T57" fmla="*/ 3383 h 4912"/>
              <a:gd name="T58" fmla="*/ 7840 w 10390"/>
              <a:gd name="T59" fmla="*/ 2619 h 4912"/>
              <a:gd name="T60" fmla="*/ 7840 w 10390"/>
              <a:gd name="T61" fmla="*/ 1459 h 4912"/>
              <a:gd name="T62" fmla="*/ 7683 w 10390"/>
              <a:gd name="T63" fmla="*/ 2546 h 4912"/>
              <a:gd name="T64" fmla="*/ 8363 w 10390"/>
              <a:gd name="T65" fmla="*/ 3605 h 4912"/>
              <a:gd name="T66" fmla="*/ 8339 w 10390"/>
              <a:gd name="T67" fmla="*/ 3157 h 4912"/>
              <a:gd name="T68" fmla="*/ 8201 w 10390"/>
              <a:gd name="T69" fmla="*/ 3132 h 4912"/>
              <a:gd name="T70" fmla="*/ 8003 w 10390"/>
              <a:gd name="T71" fmla="*/ 2933 h 4912"/>
              <a:gd name="T72" fmla="*/ 7883 w 10390"/>
              <a:gd name="T73" fmla="*/ 2933 h 4912"/>
              <a:gd name="T74" fmla="*/ 7972 w 10390"/>
              <a:gd name="T75" fmla="*/ 3659 h 4912"/>
              <a:gd name="T76" fmla="*/ 8089 w 10390"/>
              <a:gd name="T77" fmla="*/ 3419 h 4912"/>
              <a:gd name="T78" fmla="*/ 8331 w 10390"/>
              <a:gd name="T79" fmla="*/ 3659 h 4912"/>
              <a:gd name="T80" fmla="*/ 8398 w 10390"/>
              <a:gd name="T81" fmla="*/ 1779 h 4912"/>
              <a:gd name="T82" fmla="*/ 8708 w 10390"/>
              <a:gd name="T83" fmla="*/ 2419 h 4912"/>
              <a:gd name="T84" fmla="*/ 9022 w 10390"/>
              <a:gd name="T85" fmla="*/ 1962 h 4912"/>
              <a:gd name="T86" fmla="*/ 9090 w 10390"/>
              <a:gd name="T87" fmla="*/ 1963 h 4912"/>
              <a:gd name="T88" fmla="*/ 9278 w 10390"/>
              <a:gd name="T89" fmla="*/ 2619 h 4912"/>
              <a:gd name="T90" fmla="*/ 9190 w 10390"/>
              <a:gd name="T91" fmla="*/ 1459 h 4912"/>
              <a:gd name="T92" fmla="*/ 8801 w 10390"/>
              <a:gd name="T93" fmla="*/ 2017 h 4912"/>
              <a:gd name="T94" fmla="*/ 8681 w 10390"/>
              <a:gd name="T95" fmla="*/ 2019 h 4912"/>
              <a:gd name="T96" fmla="*/ 8293 w 10390"/>
              <a:gd name="T97" fmla="*/ 1459 h 4912"/>
              <a:gd name="T98" fmla="*/ 8204 w 10390"/>
              <a:gd name="T99" fmla="*/ 2619 h 4912"/>
              <a:gd name="T100" fmla="*/ 8393 w 10390"/>
              <a:gd name="T101" fmla="*/ 1962 h 4912"/>
              <a:gd name="T102" fmla="*/ 8698 w 10390"/>
              <a:gd name="T103" fmla="*/ 3092 h 4912"/>
              <a:gd name="T104" fmla="*/ 8903 w 10390"/>
              <a:gd name="T105" fmla="*/ 3618 h 4912"/>
              <a:gd name="T106" fmla="*/ 8844 w 10390"/>
              <a:gd name="T107" fmla="*/ 3524 h 4912"/>
              <a:gd name="T108" fmla="*/ 8896 w 10390"/>
              <a:gd name="T109" fmla="*/ 3419 h 4912"/>
              <a:gd name="T110" fmla="*/ 9305 w 10390"/>
              <a:gd name="T111" fmla="*/ 3541 h 4912"/>
              <a:gd name="T112" fmla="*/ 9291 w 10390"/>
              <a:gd name="T113" fmla="*/ 3219 h 4912"/>
              <a:gd name="T114" fmla="*/ 9290 w 10390"/>
              <a:gd name="T115" fmla="*/ 3099 h 4912"/>
              <a:gd name="T116" fmla="*/ 9164 w 10390"/>
              <a:gd name="T117" fmla="*/ 2939 h 4912"/>
              <a:gd name="T118" fmla="*/ 9083 w 10390"/>
              <a:gd name="T119" fmla="*/ 3099 h 4912"/>
              <a:gd name="T120" fmla="*/ 9003 w 10390"/>
              <a:gd name="T121" fmla="*/ 3177 h 4912"/>
              <a:gd name="T122" fmla="*/ 9083 w 10390"/>
              <a:gd name="T123" fmla="*/ 3462 h 4912"/>
              <a:gd name="T124" fmla="*/ 9363 w 10390"/>
              <a:gd name="T125" fmla="*/ 3586 h 4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90" h="4912">
                <a:moveTo>
                  <a:pt x="4902" y="2378"/>
                </a:moveTo>
                <a:cubicBezTo>
                  <a:pt x="4749" y="2588"/>
                  <a:pt x="4483" y="2666"/>
                  <a:pt x="4243" y="2590"/>
                </a:cubicBezTo>
                <a:cubicBezTo>
                  <a:pt x="4243" y="2590"/>
                  <a:pt x="4243" y="2590"/>
                  <a:pt x="4243" y="2590"/>
                </a:cubicBezTo>
                <a:cubicBezTo>
                  <a:pt x="3963" y="2491"/>
                  <a:pt x="3613" y="2658"/>
                  <a:pt x="3513" y="2965"/>
                </a:cubicBezTo>
                <a:cubicBezTo>
                  <a:pt x="3414" y="3272"/>
                  <a:pt x="3587" y="3601"/>
                  <a:pt x="3894" y="3701"/>
                </a:cubicBezTo>
                <a:cubicBezTo>
                  <a:pt x="3894" y="3701"/>
                  <a:pt x="3894" y="3701"/>
                  <a:pt x="3894" y="3701"/>
                </a:cubicBezTo>
                <a:cubicBezTo>
                  <a:pt x="4201" y="3801"/>
                  <a:pt x="4369" y="4131"/>
                  <a:pt x="4269" y="4437"/>
                </a:cubicBezTo>
                <a:cubicBezTo>
                  <a:pt x="4169" y="4744"/>
                  <a:pt x="3840" y="4912"/>
                  <a:pt x="3533" y="4813"/>
                </a:cubicBezTo>
                <a:cubicBezTo>
                  <a:pt x="3287" y="4733"/>
                  <a:pt x="3130" y="4499"/>
                  <a:pt x="3130" y="4259"/>
                </a:cubicBezTo>
                <a:cubicBezTo>
                  <a:pt x="3130" y="4259"/>
                  <a:pt x="3130" y="4259"/>
                  <a:pt x="3130" y="4259"/>
                </a:cubicBezTo>
                <a:cubicBezTo>
                  <a:pt x="3130" y="3939"/>
                  <a:pt x="2869" y="3674"/>
                  <a:pt x="2546" y="3674"/>
                </a:cubicBezTo>
                <a:cubicBezTo>
                  <a:pt x="2224" y="3674"/>
                  <a:pt x="1963" y="3934"/>
                  <a:pt x="1963" y="4256"/>
                </a:cubicBezTo>
                <a:cubicBezTo>
                  <a:pt x="1963" y="4256"/>
                  <a:pt x="1963" y="4256"/>
                  <a:pt x="1963" y="4256"/>
                </a:cubicBezTo>
                <a:cubicBezTo>
                  <a:pt x="1963" y="4579"/>
                  <a:pt x="1701" y="4840"/>
                  <a:pt x="1379" y="4840"/>
                </a:cubicBezTo>
                <a:cubicBezTo>
                  <a:pt x="1056" y="4840"/>
                  <a:pt x="794" y="4579"/>
                  <a:pt x="794" y="4256"/>
                </a:cubicBezTo>
                <a:cubicBezTo>
                  <a:pt x="794" y="3997"/>
                  <a:pt x="963" y="3777"/>
                  <a:pt x="1197" y="3701"/>
                </a:cubicBezTo>
                <a:cubicBezTo>
                  <a:pt x="1197" y="3701"/>
                  <a:pt x="1197" y="3701"/>
                  <a:pt x="1197" y="3701"/>
                </a:cubicBezTo>
                <a:cubicBezTo>
                  <a:pt x="1504" y="3601"/>
                  <a:pt x="1672" y="3272"/>
                  <a:pt x="1572" y="2965"/>
                </a:cubicBezTo>
                <a:cubicBezTo>
                  <a:pt x="1472" y="2658"/>
                  <a:pt x="1143" y="2491"/>
                  <a:pt x="836" y="2590"/>
                </a:cubicBezTo>
                <a:cubicBezTo>
                  <a:pt x="530" y="2690"/>
                  <a:pt x="200" y="2522"/>
                  <a:pt x="100" y="2215"/>
                </a:cubicBezTo>
                <a:cubicBezTo>
                  <a:pt x="0" y="1909"/>
                  <a:pt x="168" y="1579"/>
                  <a:pt x="474" y="1480"/>
                </a:cubicBezTo>
                <a:cubicBezTo>
                  <a:pt x="721" y="1399"/>
                  <a:pt x="981" y="1492"/>
                  <a:pt x="1126" y="1691"/>
                </a:cubicBezTo>
                <a:cubicBezTo>
                  <a:pt x="1123" y="1691"/>
                  <a:pt x="1123" y="1691"/>
                  <a:pt x="1123" y="1691"/>
                </a:cubicBezTo>
                <a:cubicBezTo>
                  <a:pt x="1123" y="1691"/>
                  <a:pt x="1123" y="1691"/>
                  <a:pt x="1123" y="1691"/>
                </a:cubicBezTo>
                <a:cubicBezTo>
                  <a:pt x="1323" y="1952"/>
                  <a:pt x="1685" y="2010"/>
                  <a:pt x="1946" y="1821"/>
                </a:cubicBezTo>
                <a:cubicBezTo>
                  <a:pt x="2207" y="1631"/>
                  <a:pt x="2243" y="1266"/>
                  <a:pt x="2083" y="1005"/>
                </a:cubicBezTo>
                <a:cubicBezTo>
                  <a:pt x="2083" y="1005"/>
                  <a:pt x="2083" y="1005"/>
                  <a:pt x="2083" y="1005"/>
                </a:cubicBezTo>
                <a:cubicBezTo>
                  <a:pt x="1883" y="744"/>
                  <a:pt x="1946" y="379"/>
                  <a:pt x="2207" y="189"/>
                </a:cubicBezTo>
                <a:cubicBezTo>
                  <a:pt x="2468" y="0"/>
                  <a:pt x="2829" y="58"/>
                  <a:pt x="3018" y="319"/>
                </a:cubicBezTo>
                <a:cubicBezTo>
                  <a:pt x="3171" y="528"/>
                  <a:pt x="3163" y="806"/>
                  <a:pt x="3018" y="1005"/>
                </a:cubicBezTo>
                <a:cubicBezTo>
                  <a:pt x="3018" y="1005"/>
                  <a:pt x="3018" y="1005"/>
                  <a:pt x="3018" y="1005"/>
                </a:cubicBezTo>
                <a:cubicBezTo>
                  <a:pt x="2829" y="1266"/>
                  <a:pt x="2887" y="1631"/>
                  <a:pt x="3147" y="1821"/>
                </a:cubicBezTo>
                <a:cubicBezTo>
                  <a:pt x="3408" y="2010"/>
                  <a:pt x="3773" y="1952"/>
                  <a:pt x="3963" y="1691"/>
                </a:cubicBezTo>
                <a:cubicBezTo>
                  <a:pt x="4153" y="1431"/>
                  <a:pt x="4518" y="1373"/>
                  <a:pt x="4779" y="1562"/>
                </a:cubicBezTo>
                <a:cubicBezTo>
                  <a:pt x="5040" y="1752"/>
                  <a:pt x="5091" y="2117"/>
                  <a:pt x="4902" y="2378"/>
                </a:cubicBezTo>
                <a:close/>
                <a:moveTo>
                  <a:pt x="7472" y="3210"/>
                </a:moveTo>
                <a:cubicBezTo>
                  <a:pt x="7382" y="3210"/>
                  <a:pt x="7308" y="3280"/>
                  <a:pt x="7308" y="3383"/>
                </a:cubicBezTo>
                <a:cubicBezTo>
                  <a:pt x="7308" y="3486"/>
                  <a:pt x="7382" y="3556"/>
                  <a:pt x="7472" y="3556"/>
                </a:cubicBezTo>
                <a:cubicBezTo>
                  <a:pt x="7563" y="3556"/>
                  <a:pt x="7638" y="3486"/>
                  <a:pt x="7638" y="3383"/>
                </a:cubicBezTo>
                <a:cubicBezTo>
                  <a:pt x="7638" y="3280"/>
                  <a:pt x="7563" y="3210"/>
                  <a:pt x="7472" y="3210"/>
                </a:cubicBezTo>
                <a:close/>
                <a:moveTo>
                  <a:pt x="8695" y="3216"/>
                </a:moveTo>
                <a:cubicBezTo>
                  <a:pt x="8624" y="3216"/>
                  <a:pt x="8574" y="3259"/>
                  <a:pt x="8561" y="3339"/>
                </a:cubicBezTo>
                <a:cubicBezTo>
                  <a:pt x="8807" y="3339"/>
                  <a:pt x="8807" y="3339"/>
                  <a:pt x="8807" y="3339"/>
                </a:cubicBezTo>
                <a:cubicBezTo>
                  <a:pt x="8805" y="3259"/>
                  <a:pt x="8758" y="3216"/>
                  <a:pt x="8695" y="3216"/>
                </a:cubicBezTo>
                <a:close/>
                <a:moveTo>
                  <a:pt x="7233" y="1777"/>
                </a:moveTo>
                <a:cubicBezTo>
                  <a:pt x="7233" y="1693"/>
                  <a:pt x="7184" y="1619"/>
                  <a:pt x="7086" y="1619"/>
                </a:cubicBezTo>
                <a:cubicBezTo>
                  <a:pt x="6883" y="1619"/>
                  <a:pt x="6883" y="1619"/>
                  <a:pt x="6883" y="1619"/>
                </a:cubicBezTo>
                <a:cubicBezTo>
                  <a:pt x="6883" y="1939"/>
                  <a:pt x="6883" y="1939"/>
                  <a:pt x="6883" y="1939"/>
                </a:cubicBezTo>
                <a:cubicBezTo>
                  <a:pt x="7091" y="1939"/>
                  <a:pt x="7091" y="1939"/>
                  <a:pt x="7091" y="1939"/>
                </a:cubicBezTo>
                <a:cubicBezTo>
                  <a:pt x="7182" y="1939"/>
                  <a:pt x="7233" y="1860"/>
                  <a:pt x="7233" y="1777"/>
                </a:cubicBezTo>
                <a:close/>
                <a:moveTo>
                  <a:pt x="7279" y="2258"/>
                </a:moveTo>
                <a:cubicBezTo>
                  <a:pt x="7279" y="2161"/>
                  <a:pt x="7217" y="2099"/>
                  <a:pt x="7110" y="2099"/>
                </a:cubicBezTo>
                <a:cubicBezTo>
                  <a:pt x="6883" y="2099"/>
                  <a:pt x="6883" y="2099"/>
                  <a:pt x="6883" y="2099"/>
                </a:cubicBezTo>
                <a:cubicBezTo>
                  <a:pt x="6883" y="2419"/>
                  <a:pt x="6883" y="2419"/>
                  <a:pt x="6883" y="2419"/>
                </a:cubicBezTo>
                <a:cubicBezTo>
                  <a:pt x="7110" y="2419"/>
                  <a:pt x="7110" y="2419"/>
                  <a:pt x="7110" y="2419"/>
                </a:cubicBezTo>
                <a:cubicBezTo>
                  <a:pt x="7218" y="2419"/>
                  <a:pt x="7279" y="2357"/>
                  <a:pt x="7279" y="2258"/>
                </a:cubicBezTo>
                <a:close/>
                <a:moveTo>
                  <a:pt x="10390" y="2459"/>
                </a:moveTo>
                <a:cubicBezTo>
                  <a:pt x="10390" y="3774"/>
                  <a:pt x="9324" y="4840"/>
                  <a:pt x="8009" y="4840"/>
                </a:cubicBezTo>
                <a:cubicBezTo>
                  <a:pt x="6694" y="4840"/>
                  <a:pt x="5628" y="3774"/>
                  <a:pt x="5628" y="2459"/>
                </a:cubicBezTo>
                <a:cubicBezTo>
                  <a:pt x="5628" y="1144"/>
                  <a:pt x="6694" y="78"/>
                  <a:pt x="8009" y="78"/>
                </a:cubicBezTo>
                <a:cubicBezTo>
                  <a:pt x="9324" y="78"/>
                  <a:pt x="10390" y="1144"/>
                  <a:pt x="10390" y="2459"/>
                </a:cubicBezTo>
                <a:close/>
                <a:moveTo>
                  <a:pt x="6683" y="2546"/>
                </a:moveTo>
                <a:cubicBezTo>
                  <a:pt x="6683" y="2592"/>
                  <a:pt x="6697" y="2619"/>
                  <a:pt x="6741" y="2619"/>
                </a:cubicBezTo>
                <a:cubicBezTo>
                  <a:pt x="7094" y="2619"/>
                  <a:pt x="7094" y="2619"/>
                  <a:pt x="7094" y="2619"/>
                </a:cubicBezTo>
                <a:cubicBezTo>
                  <a:pt x="7310" y="2619"/>
                  <a:pt x="7503" y="2512"/>
                  <a:pt x="7503" y="2279"/>
                </a:cubicBezTo>
                <a:cubicBezTo>
                  <a:pt x="7503" y="2161"/>
                  <a:pt x="7443" y="2041"/>
                  <a:pt x="7323" y="2003"/>
                </a:cubicBezTo>
                <a:cubicBezTo>
                  <a:pt x="7323" y="2000"/>
                  <a:pt x="7323" y="2000"/>
                  <a:pt x="7323" y="2000"/>
                </a:cubicBezTo>
                <a:cubicBezTo>
                  <a:pt x="7403" y="1952"/>
                  <a:pt x="7457" y="1863"/>
                  <a:pt x="7457" y="1755"/>
                </a:cubicBezTo>
                <a:cubicBezTo>
                  <a:pt x="7457" y="1563"/>
                  <a:pt x="7299" y="1459"/>
                  <a:pt x="7089" y="1459"/>
                </a:cubicBezTo>
                <a:cubicBezTo>
                  <a:pt x="6741" y="1459"/>
                  <a:pt x="6741" y="1459"/>
                  <a:pt x="6741" y="1459"/>
                </a:cubicBezTo>
                <a:cubicBezTo>
                  <a:pt x="6697" y="1459"/>
                  <a:pt x="6683" y="1475"/>
                  <a:pt x="6683" y="1520"/>
                </a:cubicBezTo>
                <a:lnTo>
                  <a:pt x="6683" y="2546"/>
                </a:lnTo>
                <a:close/>
                <a:moveTo>
                  <a:pt x="7163" y="3584"/>
                </a:moveTo>
                <a:cubicBezTo>
                  <a:pt x="7163" y="3554"/>
                  <a:pt x="7132" y="3539"/>
                  <a:pt x="7101" y="3539"/>
                </a:cubicBezTo>
                <a:cubicBezTo>
                  <a:pt x="6803" y="3539"/>
                  <a:pt x="6803" y="3539"/>
                  <a:pt x="6803" y="3539"/>
                </a:cubicBezTo>
                <a:cubicBezTo>
                  <a:pt x="6803" y="2933"/>
                  <a:pt x="6803" y="2933"/>
                  <a:pt x="6803" y="2933"/>
                </a:cubicBezTo>
                <a:cubicBezTo>
                  <a:pt x="6803" y="2904"/>
                  <a:pt x="6798" y="2899"/>
                  <a:pt x="6769" y="2899"/>
                </a:cubicBezTo>
                <a:cubicBezTo>
                  <a:pt x="6719" y="2899"/>
                  <a:pt x="6719" y="2899"/>
                  <a:pt x="6719" y="2899"/>
                </a:cubicBezTo>
                <a:cubicBezTo>
                  <a:pt x="6689" y="2899"/>
                  <a:pt x="6683" y="2904"/>
                  <a:pt x="6683" y="2933"/>
                </a:cubicBezTo>
                <a:cubicBezTo>
                  <a:pt x="6683" y="3614"/>
                  <a:pt x="6683" y="3614"/>
                  <a:pt x="6683" y="3614"/>
                </a:cubicBezTo>
                <a:cubicBezTo>
                  <a:pt x="6683" y="3645"/>
                  <a:pt x="6689" y="3659"/>
                  <a:pt x="6719" y="3659"/>
                </a:cubicBezTo>
                <a:cubicBezTo>
                  <a:pt x="7101" y="3659"/>
                  <a:pt x="7101" y="3659"/>
                  <a:pt x="7101" y="3659"/>
                </a:cubicBezTo>
                <a:cubicBezTo>
                  <a:pt x="7132" y="3659"/>
                  <a:pt x="7163" y="3645"/>
                  <a:pt x="7163" y="3614"/>
                </a:cubicBezTo>
                <a:lnTo>
                  <a:pt x="7163" y="3584"/>
                </a:lnTo>
                <a:close/>
                <a:moveTo>
                  <a:pt x="7778" y="3383"/>
                </a:moveTo>
                <a:cubicBezTo>
                  <a:pt x="7778" y="3213"/>
                  <a:pt x="7641" y="3092"/>
                  <a:pt x="7472" y="3092"/>
                </a:cubicBezTo>
                <a:cubicBezTo>
                  <a:pt x="7304" y="3092"/>
                  <a:pt x="7168" y="3213"/>
                  <a:pt x="7168" y="3383"/>
                </a:cubicBezTo>
                <a:cubicBezTo>
                  <a:pt x="7168" y="3553"/>
                  <a:pt x="7304" y="3673"/>
                  <a:pt x="7472" y="3673"/>
                </a:cubicBezTo>
                <a:cubicBezTo>
                  <a:pt x="7641" y="3673"/>
                  <a:pt x="7778" y="3553"/>
                  <a:pt x="7778" y="3383"/>
                </a:cubicBezTo>
                <a:close/>
                <a:moveTo>
                  <a:pt x="7840" y="2619"/>
                </a:moveTo>
                <a:cubicBezTo>
                  <a:pt x="7884" y="2619"/>
                  <a:pt x="7923" y="2592"/>
                  <a:pt x="7923" y="2546"/>
                </a:cubicBezTo>
                <a:cubicBezTo>
                  <a:pt x="7923" y="1520"/>
                  <a:pt x="7923" y="1520"/>
                  <a:pt x="7923" y="1520"/>
                </a:cubicBezTo>
                <a:cubicBezTo>
                  <a:pt x="7923" y="1475"/>
                  <a:pt x="7884" y="1459"/>
                  <a:pt x="7840" y="1459"/>
                </a:cubicBezTo>
                <a:cubicBezTo>
                  <a:pt x="7765" y="1459"/>
                  <a:pt x="7765" y="1459"/>
                  <a:pt x="7765" y="1459"/>
                </a:cubicBezTo>
                <a:cubicBezTo>
                  <a:pt x="7720" y="1459"/>
                  <a:pt x="7683" y="1475"/>
                  <a:pt x="7683" y="1520"/>
                </a:cubicBezTo>
                <a:cubicBezTo>
                  <a:pt x="7683" y="2546"/>
                  <a:pt x="7683" y="2546"/>
                  <a:pt x="7683" y="2546"/>
                </a:cubicBezTo>
                <a:cubicBezTo>
                  <a:pt x="7683" y="2592"/>
                  <a:pt x="7720" y="2619"/>
                  <a:pt x="7765" y="2619"/>
                </a:cubicBezTo>
                <a:lnTo>
                  <a:pt x="7840" y="2619"/>
                </a:lnTo>
                <a:close/>
                <a:moveTo>
                  <a:pt x="8363" y="3605"/>
                </a:moveTo>
                <a:cubicBezTo>
                  <a:pt x="8203" y="3355"/>
                  <a:pt x="8203" y="3355"/>
                  <a:pt x="8203" y="3355"/>
                </a:cubicBezTo>
                <a:cubicBezTo>
                  <a:pt x="8203" y="3353"/>
                  <a:pt x="8203" y="3353"/>
                  <a:pt x="8203" y="3353"/>
                </a:cubicBezTo>
                <a:cubicBezTo>
                  <a:pt x="8339" y="3157"/>
                  <a:pt x="8339" y="3157"/>
                  <a:pt x="8339" y="3157"/>
                </a:cubicBezTo>
                <a:cubicBezTo>
                  <a:pt x="8359" y="3127"/>
                  <a:pt x="8345" y="3099"/>
                  <a:pt x="8308" y="3099"/>
                </a:cubicBezTo>
                <a:cubicBezTo>
                  <a:pt x="8255" y="3099"/>
                  <a:pt x="8255" y="3099"/>
                  <a:pt x="8255" y="3099"/>
                </a:cubicBezTo>
                <a:cubicBezTo>
                  <a:pt x="8230" y="3099"/>
                  <a:pt x="8214" y="3110"/>
                  <a:pt x="8201" y="3132"/>
                </a:cubicBezTo>
                <a:cubicBezTo>
                  <a:pt x="8086" y="3299"/>
                  <a:pt x="8086" y="3299"/>
                  <a:pt x="8086" y="3299"/>
                </a:cubicBezTo>
                <a:cubicBezTo>
                  <a:pt x="8003" y="3299"/>
                  <a:pt x="8003" y="3299"/>
                  <a:pt x="8003" y="3299"/>
                </a:cubicBezTo>
                <a:cubicBezTo>
                  <a:pt x="8003" y="2933"/>
                  <a:pt x="8003" y="2933"/>
                  <a:pt x="8003" y="2933"/>
                </a:cubicBezTo>
                <a:cubicBezTo>
                  <a:pt x="8003" y="2904"/>
                  <a:pt x="8002" y="2899"/>
                  <a:pt x="7972" y="2899"/>
                </a:cubicBezTo>
                <a:cubicBezTo>
                  <a:pt x="7925" y="2899"/>
                  <a:pt x="7925" y="2899"/>
                  <a:pt x="7925" y="2899"/>
                </a:cubicBezTo>
                <a:cubicBezTo>
                  <a:pt x="7895" y="2899"/>
                  <a:pt x="7883" y="2904"/>
                  <a:pt x="7883" y="2933"/>
                </a:cubicBezTo>
                <a:cubicBezTo>
                  <a:pt x="7883" y="3614"/>
                  <a:pt x="7883" y="3614"/>
                  <a:pt x="7883" y="3614"/>
                </a:cubicBezTo>
                <a:cubicBezTo>
                  <a:pt x="7883" y="3645"/>
                  <a:pt x="7895" y="3659"/>
                  <a:pt x="7925" y="3659"/>
                </a:cubicBezTo>
                <a:cubicBezTo>
                  <a:pt x="7972" y="3659"/>
                  <a:pt x="7972" y="3659"/>
                  <a:pt x="7972" y="3659"/>
                </a:cubicBezTo>
                <a:cubicBezTo>
                  <a:pt x="8002" y="3659"/>
                  <a:pt x="8003" y="3645"/>
                  <a:pt x="8003" y="3614"/>
                </a:cubicBezTo>
                <a:cubicBezTo>
                  <a:pt x="8003" y="3419"/>
                  <a:pt x="8003" y="3419"/>
                  <a:pt x="8003" y="3419"/>
                </a:cubicBezTo>
                <a:cubicBezTo>
                  <a:pt x="8089" y="3419"/>
                  <a:pt x="8089" y="3419"/>
                  <a:pt x="8089" y="3419"/>
                </a:cubicBezTo>
                <a:cubicBezTo>
                  <a:pt x="8218" y="3629"/>
                  <a:pt x="8218" y="3629"/>
                  <a:pt x="8218" y="3629"/>
                </a:cubicBezTo>
                <a:cubicBezTo>
                  <a:pt x="8230" y="3650"/>
                  <a:pt x="8247" y="3659"/>
                  <a:pt x="8272" y="3659"/>
                </a:cubicBezTo>
                <a:cubicBezTo>
                  <a:pt x="8331" y="3659"/>
                  <a:pt x="8331" y="3659"/>
                  <a:pt x="8331" y="3659"/>
                </a:cubicBezTo>
                <a:cubicBezTo>
                  <a:pt x="8367" y="3659"/>
                  <a:pt x="8382" y="3637"/>
                  <a:pt x="8363" y="3605"/>
                </a:cubicBezTo>
                <a:close/>
                <a:moveTo>
                  <a:pt x="8394" y="1779"/>
                </a:moveTo>
                <a:cubicBezTo>
                  <a:pt x="8398" y="1779"/>
                  <a:pt x="8398" y="1779"/>
                  <a:pt x="8398" y="1779"/>
                </a:cubicBezTo>
                <a:cubicBezTo>
                  <a:pt x="8398" y="1779"/>
                  <a:pt x="8435" y="1896"/>
                  <a:pt x="8462" y="1964"/>
                </a:cubicBezTo>
                <a:cubicBezTo>
                  <a:pt x="8629" y="2363"/>
                  <a:pt x="8629" y="2363"/>
                  <a:pt x="8629" y="2363"/>
                </a:cubicBezTo>
                <a:cubicBezTo>
                  <a:pt x="8642" y="2399"/>
                  <a:pt x="8667" y="2419"/>
                  <a:pt x="8708" y="2419"/>
                </a:cubicBezTo>
                <a:cubicBezTo>
                  <a:pt x="8776" y="2419"/>
                  <a:pt x="8776" y="2419"/>
                  <a:pt x="8776" y="2419"/>
                </a:cubicBezTo>
                <a:cubicBezTo>
                  <a:pt x="8816" y="2419"/>
                  <a:pt x="8840" y="2398"/>
                  <a:pt x="8854" y="2362"/>
                </a:cubicBezTo>
                <a:cubicBezTo>
                  <a:pt x="9022" y="1962"/>
                  <a:pt x="9022" y="1962"/>
                  <a:pt x="9022" y="1962"/>
                </a:cubicBezTo>
                <a:cubicBezTo>
                  <a:pt x="9049" y="1894"/>
                  <a:pt x="9085" y="1779"/>
                  <a:pt x="9085" y="1779"/>
                </a:cubicBezTo>
                <a:cubicBezTo>
                  <a:pt x="9088" y="1779"/>
                  <a:pt x="9088" y="1779"/>
                  <a:pt x="9088" y="1779"/>
                </a:cubicBezTo>
                <a:cubicBezTo>
                  <a:pt x="9088" y="1779"/>
                  <a:pt x="9085" y="1886"/>
                  <a:pt x="9090" y="1963"/>
                </a:cubicBezTo>
                <a:cubicBezTo>
                  <a:pt x="9134" y="2551"/>
                  <a:pt x="9134" y="2551"/>
                  <a:pt x="9134" y="2551"/>
                </a:cubicBezTo>
                <a:cubicBezTo>
                  <a:pt x="9137" y="2594"/>
                  <a:pt x="9162" y="2619"/>
                  <a:pt x="9204" y="2619"/>
                </a:cubicBezTo>
                <a:cubicBezTo>
                  <a:pt x="9278" y="2619"/>
                  <a:pt x="9278" y="2619"/>
                  <a:pt x="9278" y="2619"/>
                </a:cubicBezTo>
                <a:cubicBezTo>
                  <a:pt x="9324" y="2619"/>
                  <a:pt x="9347" y="2593"/>
                  <a:pt x="9344" y="2549"/>
                </a:cubicBezTo>
                <a:cubicBezTo>
                  <a:pt x="9260" y="1520"/>
                  <a:pt x="9260" y="1520"/>
                  <a:pt x="9260" y="1520"/>
                </a:cubicBezTo>
                <a:cubicBezTo>
                  <a:pt x="9257" y="1478"/>
                  <a:pt x="9232" y="1459"/>
                  <a:pt x="9190" y="1459"/>
                </a:cubicBezTo>
                <a:cubicBezTo>
                  <a:pt x="9088" y="1459"/>
                  <a:pt x="9088" y="1459"/>
                  <a:pt x="9088" y="1459"/>
                </a:cubicBezTo>
                <a:cubicBezTo>
                  <a:pt x="9047" y="1459"/>
                  <a:pt x="9022" y="1468"/>
                  <a:pt x="9009" y="1506"/>
                </a:cubicBezTo>
                <a:cubicBezTo>
                  <a:pt x="8801" y="2017"/>
                  <a:pt x="8801" y="2017"/>
                  <a:pt x="8801" y="2017"/>
                </a:cubicBezTo>
                <a:cubicBezTo>
                  <a:pt x="8775" y="2086"/>
                  <a:pt x="8744" y="2179"/>
                  <a:pt x="8744" y="2179"/>
                </a:cubicBezTo>
                <a:cubicBezTo>
                  <a:pt x="8740" y="2179"/>
                  <a:pt x="8740" y="2179"/>
                  <a:pt x="8740" y="2179"/>
                </a:cubicBezTo>
                <a:cubicBezTo>
                  <a:pt x="8740" y="2179"/>
                  <a:pt x="8708" y="2088"/>
                  <a:pt x="8681" y="2019"/>
                </a:cubicBezTo>
                <a:cubicBezTo>
                  <a:pt x="8473" y="1511"/>
                  <a:pt x="8473" y="1511"/>
                  <a:pt x="8473" y="1511"/>
                </a:cubicBezTo>
                <a:cubicBezTo>
                  <a:pt x="8460" y="1473"/>
                  <a:pt x="8435" y="1459"/>
                  <a:pt x="8396" y="1459"/>
                </a:cubicBezTo>
                <a:cubicBezTo>
                  <a:pt x="8293" y="1459"/>
                  <a:pt x="8293" y="1459"/>
                  <a:pt x="8293" y="1459"/>
                </a:cubicBezTo>
                <a:cubicBezTo>
                  <a:pt x="8250" y="1459"/>
                  <a:pt x="8227" y="1479"/>
                  <a:pt x="8222" y="1521"/>
                </a:cubicBezTo>
                <a:cubicBezTo>
                  <a:pt x="8138" y="2547"/>
                  <a:pt x="8138" y="2547"/>
                  <a:pt x="8138" y="2547"/>
                </a:cubicBezTo>
                <a:cubicBezTo>
                  <a:pt x="8135" y="2591"/>
                  <a:pt x="8158" y="2619"/>
                  <a:pt x="8204" y="2619"/>
                </a:cubicBezTo>
                <a:cubicBezTo>
                  <a:pt x="8278" y="2619"/>
                  <a:pt x="8278" y="2619"/>
                  <a:pt x="8278" y="2619"/>
                </a:cubicBezTo>
                <a:cubicBezTo>
                  <a:pt x="8322" y="2619"/>
                  <a:pt x="8345" y="2593"/>
                  <a:pt x="8348" y="2551"/>
                </a:cubicBezTo>
                <a:cubicBezTo>
                  <a:pt x="8393" y="1962"/>
                  <a:pt x="8393" y="1962"/>
                  <a:pt x="8393" y="1962"/>
                </a:cubicBezTo>
                <a:cubicBezTo>
                  <a:pt x="8398" y="1885"/>
                  <a:pt x="8394" y="1779"/>
                  <a:pt x="8394" y="1779"/>
                </a:cubicBezTo>
                <a:close/>
                <a:moveTo>
                  <a:pt x="8944" y="3364"/>
                </a:moveTo>
                <a:cubicBezTo>
                  <a:pt x="8944" y="3212"/>
                  <a:pt x="8856" y="3092"/>
                  <a:pt x="8698" y="3092"/>
                </a:cubicBezTo>
                <a:cubicBezTo>
                  <a:pt x="8532" y="3092"/>
                  <a:pt x="8416" y="3212"/>
                  <a:pt x="8416" y="3383"/>
                </a:cubicBezTo>
                <a:cubicBezTo>
                  <a:pt x="8416" y="3540"/>
                  <a:pt x="8531" y="3673"/>
                  <a:pt x="8714" y="3673"/>
                </a:cubicBezTo>
                <a:cubicBezTo>
                  <a:pt x="8801" y="3673"/>
                  <a:pt x="8867" y="3641"/>
                  <a:pt x="8903" y="3618"/>
                </a:cubicBezTo>
                <a:cubicBezTo>
                  <a:pt x="8926" y="3604"/>
                  <a:pt x="8931" y="3583"/>
                  <a:pt x="8918" y="3558"/>
                </a:cubicBezTo>
                <a:cubicBezTo>
                  <a:pt x="8905" y="3537"/>
                  <a:pt x="8905" y="3537"/>
                  <a:pt x="8905" y="3537"/>
                </a:cubicBezTo>
                <a:cubicBezTo>
                  <a:pt x="8891" y="3512"/>
                  <a:pt x="8871" y="3511"/>
                  <a:pt x="8844" y="3524"/>
                </a:cubicBezTo>
                <a:cubicBezTo>
                  <a:pt x="8818" y="3540"/>
                  <a:pt x="8775" y="3563"/>
                  <a:pt x="8724" y="3563"/>
                </a:cubicBezTo>
                <a:cubicBezTo>
                  <a:pt x="8640" y="3563"/>
                  <a:pt x="8566" y="3499"/>
                  <a:pt x="8558" y="3419"/>
                </a:cubicBezTo>
                <a:cubicBezTo>
                  <a:pt x="8896" y="3419"/>
                  <a:pt x="8896" y="3419"/>
                  <a:pt x="8896" y="3419"/>
                </a:cubicBezTo>
                <a:cubicBezTo>
                  <a:pt x="8923" y="3419"/>
                  <a:pt x="8944" y="3388"/>
                  <a:pt x="8944" y="3364"/>
                </a:cubicBezTo>
                <a:close/>
                <a:moveTo>
                  <a:pt x="9363" y="3586"/>
                </a:moveTo>
                <a:cubicBezTo>
                  <a:pt x="9363" y="3556"/>
                  <a:pt x="9338" y="3545"/>
                  <a:pt x="9305" y="3541"/>
                </a:cubicBezTo>
                <a:cubicBezTo>
                  <a:pt x="9267" y="3537"/>
                  <a:pt x="9203" y="3521"/>
                  <a:pt x="9203" y="3438"/>
                </a:cubicBezTo>
                <a:cubicBezTo>
                  <a:pt x="9203" y="3219"/>
                  <a:pt x="9203" y="3219"/>
                  <a:pt x="9203" y="3219"/>
                </a:cubicBezTo>
                <a:cubicBezTo>
                  <a:pt x="9291" y="3219"/>
                  <a:pt x="9291" y="3219"/>
                  <a:pt x="9291" y="3219"/>
                </a:cubicBezTo>
                <a:cubicBezTo>
                  <a:pt x="9319" y="3219"/>
                  <a:pt x="9323" y="3208"/>
                  <a:pt x="9323" y="3177"/>
                </a:cubicBezTo>
                <a:cubicBezTo>
                  <a:pt x="9323" y="3159"/>
                  <a:pt x="9323" y="3159"/>
                  <a:pt x="9323" y="3159"/>
                </a:cubicBezTo>
                <a:cubicBezTo>
                  <a:pt x="9323" y="3129"/>
                  <a:pt x="9319" y="3099"/>
                  <a:pt x="9290" y="3099"/>
                </a:cubicBezTo>
                <a:cubicBezTo>
                  <a:pt x="9203" y="3099"/>
                  <a:pt x="9203" y="3099"/>
                  <a:pt x="9203" y="3099"/>
                </a:cubicBezTo>
                <a:cubicBezTo>
                  <a:pt x="9203" y="3000"/>
                  <a:pt x="9203" y="3000"/>
                  <a:pt x="9203" y="3000"/>
                </a:cubicBezTo>
                <a:cubicBezTo>
                  <a:pt x="9203" y="2970"/>
                  <a:pt x="9193" y="2939"/>
                  <a:pt x="9164" y="2939"/>
                </a:cubicBezTo>
                <a:cubicBezTo>
                  <a:pt x="9120" y="2939"/>
                  <a:pt x="9120" y="2939"/>
                  <a:pt x="9120" y="2939"/>
                </a:cubicBezTo>
                <a:cubicBezTo>
                  <a:pt x="9091" y="2939"/>
                  <a:pt x="9083" y="2970"/>
                  <a:pt x="9083" y="3000"/>
                </a:cubicBezTo>
                <a:cubicBezTo>
                  <a:pt x="9083" y="3099"/>
                  <a:pt x="9083" y="3099"/>
                  <a:pt x="9083" y="3099"/>
                </a:cubicBezTo>
                <a:cubicBezTo>
                  <a:pt x="9043" y="3099"/>
                  <a:pt x="9043" y="3099"/>
                  <a:pt x="9043" y="3099"/>
                </a:cubicBezTo>
                <a:cubicBezTo>
                  <a:pt x="9012" y="3099"/>
                  <a:pt x="9003" y="3129"/>
                  <a:pt x="9003" y="3159"/>
                </a:cubicBezTo>
                <a:cubicBezTo>
                  <a:pt x="9003" y="3177"/>
                  <a:pt x="9003" y="3177"/>
                  <a:pt x="9003" y="3177"/>
                </a:cubicBezTo>
                <a:cubicBezTo>
                  <a:pt x="9003" y="3208"/>
                  <a:pt x="9012" y="3219"/>
                  <a:pt x="9042" y="3219"/>
                </a:cubicBezTo>
                <a:cubicBezTo>
                  <a:pt x="9083" y="3219"/>
                  <a:pt x="9083" y="3219"/>
                  <a:pt x="9083" y="3219"/>
                </a:cubicBezTo>
                <a:cubicBezTo>
                  <a:pt x="9083" y="3462"/>
                  <a:pt x="9083" y="3462"/>
                  <a:pt x="9083" y="3462"/>
                </a:cubicBezTo>
                <a:cubicBezTo>
                  <a:pt x="9083" y="3612"/>
                  <a:pt x="9204" y="3665"/>
                  <a:pt x="9303" y="3665"/>
                </a:cubicBezTo>
                <a:cubicBezTo>
                  <a:pt x="9341" y="3665"/>
                  <a:pt x="9363" y="3652"/>
                  <a:pt x="9363" y="3620"/>
                </a:cubicBezTo>
                <a:lnTo>
                  <a:pt x="9363" y="35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Tijdelijke aanduiding voor afbeelding 10">
            <a:extLst>
              <a:ext uri="{FF2B5EF4-FFF2-40B4-BE49-F238E27FC236}">
                <a16:creationId xmlns:a16="http://schemas.microsoft.com/office/drawing/2014/main" id="{623E2C38-ED13-4998-9EE4-AFA0079609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03375"/>
            <a:ext cx="2794000" cy="4149726"/>
          </a:xfrm>
          <a:custGeom>
            <a:avLst/>
            <a:gdLst>
              <a:gd name="connsiteX0" fmla="*/ 719592 w 2794000"/>
              <a:gd name="connsiteY0" fmla="*/ 0 h 4149726"/>
              <a:gd name="connsiteX1" fmla="*/ 2794000 w 2794000"/>
              <a:gd name="connsiteY1" fmla="*/ 2074863 h 4149726"/>
              <a:gd name="connsiteX2" fmla="*/ 719592 w 2794000"/>
              <a:gd name="connsiteY2" fmla="*/ 4149726 h 4149726"/>
              <a:gd name="connsiteX3" fmla="*/ 0 w 2794000"/>
              <a:gd name="connsiteY3" fmla="*/ 4021582 h 4149726"/>
              <a:gd name="connsiteX4" fmla="*/ 0 w 2794000"/>
              <a:gd name="connsiteY4" fmla="*/ 128144 h 4149726"/>
              <a:gd name="connsiteX5" fmla="*/ 719592 w 2794000"/>
              <a:gd name="connsiteY5" fmla="*/ 0 h 414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4000" h="4149726">
                <a:moveTo>
                  <a:pt x="719592" y="0"/>
                </a:moveTo>
                <a:cubicBezTo>
                  <a:pt x="1865271" y="0"/>
                  <a:pt x="2794000" y="928933"/>
                  <a:pt x="2794000" y="2074863"/>
                </a:cubicBezTo>
                <a:cubicBezTo>
                  <a:pt x="2794000" y="3220793"/>
                  <a:pt x="1865271" y="4149726"/>
                  <a:pt x="719592" y="4149726"/>
                </a:cubicBezTo>
                <a:cubicBezTo>
                  <a:pt x="466485" y="4149726"/>
                  <a:pt x="224091" y="4104407"/>
                  <a:pt x="0" y="4021582"/>
                </a:cubicBezTo>
                <a:cubicBezTo>
                  <a:pt x="0" y="4021582"/>
                  <a:pt x="0" y="4021582"/>
                  <a:pt x="0" y="128144"/>
                </a:cubicBezTo>
                <a:cubicBezTo>
                  <a:pt x="224091" y="45319"/>
                  <a:pt x="466485" y="0"/>
                  <a:pt x="7195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br>
              <a:rPr lang="nl-NL" dirty="0"/>
            </a:br>
            <a:r>
              <a:rPr lang="nl-NL" dirty="0"/>
              <a:t>Klik op icoon om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9CCE8A2-2B0C-4F76-A9CA-4921B2F283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8384" y="1907940"/>
            <a:ext cx="7176088" cy="1470025"/>
          </a:xfrm>
          <a:prstGeom prst="rect">
            <a:avLst/>
          </a:prstGeom>
        </p:spPr>
        <p:txBody>
          <a:bodyPr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1"/>
              <a:t>Titel</a:t>
            </a: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1C362F15-17EB-4542-855E-3745AF2FCC1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68384" y="4081296"/>
            <a:ext cx="7176088" cy="1476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1"/>
              <a:t>Ruimte voor datum (en plaats) en eventuele ondertitel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 (gebruik voorbeeld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1">
            <a:extLst>
              <a:ext uri="{FF2B5EF4-FFF2-40B4-BE49-F238E27FC236}">
                <a16:creationId xmlns:a16="http://schemas.microsoft.com/office/drawing/2014/main" id="{25DB85BA-BC56-4307-B956-591EC3A45E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92479" y="5778711"/>
            <a:ext cx="377825" cy="377825"/>
          </a:xfrm>
          <a:prstGeom prst="ellipse">
            <a:avLst/>
          </a:pr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 userDrawn="1">
            <p:ph type="sldNum" sz="quarter" idx="12"/>
          </p:nvPr>
        </p:nvSpPr>
        <p:spPr>
          <a:xfrm>
            <a:off x="8965392" y="5877612"/>
            <a:ext cx="432000" cy="216000"/>
          </a:xfrm>
          <a:prstGeom prst="rect">
            <a:avLst/>
          </a:prstGeom>
        </p:spPr>
        <p:txBody>
          <a:bodyPr/>
          <a:lstStyle/>
          <a:p>
            <a:fld id="{1336C48C-F87C-4E4B-81EF-5027B17D1F61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D465F3BD-70C9-47A7-BA39-88EEB6B89750}"/>
              </a:ext>
            </a:extLst>
          </p:cNvPr>
          <p:cNvSpPr>
            <a:spLocks/>
          </p:cNvSpPr>
          <p:nvPr userDrawn="1"/>
        </p:nvSpPr>
        <p:spPr bwMode="auto">
          <a:xfrm>
            <a:off x="9736137" y="527050"/>
            <a:ext cx="909638" cy="876300"/>
          </a:xfrm>
          <a:custGeom>
            <a:avLst/>
            <a:gdLst>
              <a:gd name="T0" fmla="*/ 3822 w 4077"/>
              <a:gd name="T1" fmla="*/ 1249 h 3928"/>
              <a:gd name="T2" fmla="*/ 3170 w 4077"/>
              <a:gd name="T3" fmla="*/ 1353 h 3928"/>
              <a:gd name="T4" fmla="*/ 2517 w 4077"/>
              <a:gd name="T5" fmla="*/ 1456 h 3928"/>
              <a:gd name="T6" fmla="*/ 2414 w 4077"/>
              <a:gd name="T7" fmla="*/ 804 h 3928"/>
              <a:gd name="T8" fmla="*/ 2414 w 4077"/>
              <a:gd name="T9" fmla="*/ 804 h 3928"/>
              <a:gd name="T10" fmla="*/ 2414 w 4077"/>
              <a:gd name="T11" fmla="*/ 254 h 3928"/>
              <a:gd name="T12" fmla="*/ 1761 w 4077"/>
              <a:gd name="T13" fmla="*/ 151 h 3928"/>
              <a:gd name="T14" fmla="*/ 1658 w 4077"/>
              <a:gd name="T15" fmla="*/ 804 h 3928"/>
              <a:gd name="T16" fmla="*/ 1658 w 4077"/>
              <a:gd name="T17" fmla="*/ 804 h 3928"/>
              <a:gd name="T18" fmla="*/ 1555 w 4077"/>
              <a:gd name="T19" fmla="*/ 1456 h 3928"/>
              <a:gd name="T20" fmla="*/ 902 w 4077"/>
              <a:gd name="T21" fmla="*/ 1353 h 3928"/>
              <a:gd name="T22" fmla="*/ 902 w 4077"/>
              <a:gd name="T23" fmla="*/ 1353 h 3928"/>
              <a:gd name="T24" fmla="*/ 902 w 4077"/>
              <a:gd name="T25" fmla="*/ 1353 h 3928"/>
              <a:gd name="T26" fmla="*/ 380 w 4077"/>
              <a:gd name="T27" fmla="*/ 1183 h 3928"/>
              <a:gd name="T28" fmla="*/ 80 w 4077"/>
              <a:gd name="T29" fmla="*/ 1772 h 3928"/>
              <a:gd name="T30" fmla="*/ 669 w 4077"/>
              <a:gd name="T31" fmla="*/ 2072 h 3928"/>
              <a:gd name="T32" fmla="*/ 1257 w 4077"/>
              <a:gd name="T33" fmla="*/ 2372 h 3928"/>
              <a:gd name="T34" fmla="*/ 957 w 4077"/>
              <a:gd name="T35" fmla="*/ 2960 h 3928"/>
              <a:gd name="T36" fmla="*/ 957 w 4077"/>
              <a:gd name="T37" fmla="*/ 2960 h 3928"/>
              <a:gd name="T38" fmla="*/ 957 w 4077"/>
              <a:gd name="T39" fmla="*/ 2960 h 3928"/>
              <a:gd name="T40" fmla="*/ 635 w 4077"/>
              <a:gd name="T41" fmla="*/ 3405 h 3928"/>
              <a:gd name="T42" fmla="*/ 1102 w 4077"/>
              <a:gd name="T43" fmla="*/ 3872 h 3928"/>
              <a:gd name="T44" fmla="*/ 1569 w 4077"/>
              <a:gd name="T45" fmla="*/ 3405 h 3928"/>
              <a:gd name="T46" fmla="*/ 1569 w 4077"/>
              <a:gd name="T47" fmla="*/ 3404 h 3928"/>
              <a:gd name="T48" fmla="*/ 1569 w 4077"/>
              <a:gd name="T49" fmla="*/ 3404 h 3928"/>
              <a:gd name="T50" fmla="*/ 2036 w 4077"/>
              <a:gd name="T51" fmla="*/ 2937 h 3928"/>
              <a:gd name="T52" fmla="*/ 2503 w 4077"/>
              <a:gd name="T53" fmla="*/ 3404 h 3928"/>
              <a:gd name="T54" fmla="*/ 2503 w 4077"/>
              <a:gd name="T55" fmla="*/ 3404 h 3928"/>
              <a:gd name="T56" fmla="*/ 2826 w 4077"/>
              <a:gd name="T57" fmla="*/ 3849 h 3928"/>
              <a:gd name="T58" fmla="*/ 3415 w 4077"/>
              <a:gd name="T59" fmla="*/ 3549 h 3928"/>
              <a:gd name="T60" fmla="*/ 3115 w 4077"/>
              <a:gd name="T61" fmla="*/ 2960 h 3928"/>
              <a:gd name="T62" fmla="*/ 3115 w 4077"/>
              <a:gd name="T63" fmla="*/ 2960 h 3928"/>
              <a:gd name="T64" fmla="*/ 2815 w 4077"/>
              <a:gd name="T65" fmla="*/ 2372 h 3928"/>
              <a:gd name="T66" fmla="*/ 3403 w 4077"/>
              <a:gd name="T67" fmla="*/ 2072 h 3928"/>
              <a:gd name="T68" fmla="*/ 3403 w 4077"/>
              <a:gd name="T69" fmla="*/ 2071 h 3928"/>
              <a:gd name="T70" fmla="*/ 3926 w 4077"/>
              <a:gd name="T71" fmla="*/ 1902 h 3928"/>
              <a:gd name="T72" fmla="*/ 3822 w 4077"/>
              <a:gd name="T73" fmla="*/ 1249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77" h="3928">
                <a:moveTo>
                  <a:pt x="3822" y="1249"/>
                </a:moveTo>
                <a:cubicBezTo>
                  <a:pt x="3613" y="1098"/>
                  <a:pt x="3321" y="1144"/>
                  <a:pt x="3170" y="1353"/>
                </a:cubicBezTo>
                <a:cubicBezTo>
                  <a:pt x="3018" y="1561"/>
                  <a:pt x="2726" y="1608"/>
                  <a:pt x="2517" y="1456"/>
                </a:cubicBezTo>
                <a:cubicBezTo>
                  <a:pt x="2309" y="1304"/>
                  <a:pt x="2262" y="1012"/>
                  <a:pt x="2414" y="804"/>
                </a:cubicBezTo>
                <a:cubicBezTo>
                  <a:pt x="2414" y="804"/>
                  <a:pt x="2414" y="804"/>
                  <a:pt x="2414" y="804"/>
                </a:cubicBezTo>
                <a:cubicBezTo>
                  <a:pt x="2530" y="644"/>
                  <a:pt x="2536" y="422"/>
                  <a:pt x="2414" y="254"/>
                </a:cubicBezTo>
                <a:cubicBezTo>
                  <a:pt x="2262" y="46"/>
                  <a:pt x="1970" y="0"/>
                  <a:pt x="1761" y="151"/>
                </a:cubicBezTo>
                <a:cubicBezTo>
                  <a:pt x="1553" y="303"/>
                  <a:pt x="1506" y="595"/>
                  <a:pt x="1658" y="804"/>
                </a:cubicBezTo>
                <a:cubicBezTo>
                  <a:pt x="1658" y="804"/>
                  <a:pt x="1658" y="804"/>
                  <a:pt x="1658" y="804"/>
                </a:cubicBezTo>
                <a:cubicBezTo>
                  <a:pt x="1810" y="1012"/>
                  <a:pt x="1763" y="1304"/>
                  <a:pt x="1555" y="1456"/>
                </a:cubicBezTo>
                <a:cubicBezTo>
                  <a:pt x="1346" y="1608"/>
                  <a:pt x="1054" y="1561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786" y="1193"/>
                  <a:pt x="577" y="1119"/>
                  <a:pt x="380" y="1183"/>
                </a:cubicBezTo>
                <a:cubicBezTo>
                  <a:pt x="134" y="1263"/>
                  <a:pt x="0" y="1526"/>
                  <a:pt x="80" y="1772"/>
                </a:cubicBezTo>
                <a:cubicBezTo>
                  <a:pt x="160" y="2017"/>
                  <a:pt x="423" y="2151"/>
                  <a:pt x="669" y="2072"/>
                </a:cubicBezTo>
                <a:cubicBezTo>
                  <a:pt x="914" y="1992"/>
                  <a:pt x="1177" y="2126"/>
                  <a:pt x="1257" y="2372"/>
                </a:cubicBezTo>
                <a:cubicBezTo>
                  <a:pt x="1337" y="2617"/>
                  <a:pt x="1203" y="288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770" y="3021"/>
                  <a:pt x="635" y="3197"/>
                  <a:pt x="635" y="3405"/>
                </a:cubicBezTo>
                <a:cubicBezTo>
                  <a:pt x="635" y="3663"/>
                  <a:pt x="844" y="3872"/>
                  <a:pt x="1102" y="3872"/>
                </a:cubicBezTo>
                <a:cubicBezTo>
                  <a:pt x="1360" y="3872"/>
                  <a:pt x="1569" y="3663"/>
                  <a:pt x="1569" y="3405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146"/>
                  <a:pt x="1778" y="2937"/>
                  <a:pt x="2036" y="2937"/>
                </a:cubicBezTo>
                <a:cubicBezTo>
                  <a:pt x="2294" y="2937"/>
                  <a:pt x="2503" y="3146"/>
                  <a:pt x="2503" y="3404"/>
                </a:cubicBezTo>
                <a:cubicBezTo>
                  <a:pt x="2503" y="3404"/>
                  <a:pt x="2503" y="3404"/>
                  <a:pt x="2503" y="3404"/>
                </a:cubicBezTo>
                <a:cubicBezTo>
                  <a:pt x="2503" y="3601"/>
                  <a:pt x="2629" y="3785"/>
                  <a:pt x="2826" y="3849"/>
                </a:cubicBezTo>
                <a:cubicBezTo>
                  <a:pt x="3071" y="3928"/>
                  <a:pt x="3335" y="3794"/>
                  <a:pt x="3415" y="3549"/>
                </a:cubicBezTo>
                <a:cubicBezTo>
                  <a:pt x="3494" y="3303"/>
                  <a:pt x="3360" y="3040"/>
                  <a:pt x="3115" y="2960"/>
                </a:cubicBezTo>
                <a:cubicBezTo>
                  <a:pt x="3115" y="2960"/>
                  <a:pt x="3115" y="2960"/>
                  <a:pt x="3115" y="2960"/>
                </a:cubicBezTo>
                <a:cubicBezTo>
                  <a:pt x="2869" y="2880"/>
                  <a:pt x="2735" y="2617"/>
                  <a:pt x="2815" y="2372"/>
                </a:cubicBezTo>
                <a:cubicBezTo>
                  <a:pt x="2894" y="2126"/>
                  <a:pt x="3158" y="1992"/>
                  <a:pt x="3403" y="2072"/>
                </a:cubicBezTo>
                <a:cubicBezTo>
                  <a:pt x="3403" y="2071"/>
                  <a:pt x="3403" y="2071"/>
                  <a:pt x="3403" y="2071"/>
                </a:cubicBezTo>
                <a:cubicBezTo>
                  <a:pt x="3591" y="2132"/>
                  <a:pt x="3803" y="2070"/>
                  <a:pt x="3926" y="1902"/>
                </a:cubicBezTo>
                <a:cubicBezTo>
                  <a:pt x="4077" y="1693"/>
                  <a:pt x="4031" y="1401"/>
                  <a:pt x="3822" y="1249"/>
                </a:cubicBezTo>
              </a:path>
            </a:pathLst>
          </a:cu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DEA5E4F8-806B-4342-B350-A49CA02B3E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41025" y="539750"/>
            <a:ext cx="850900" cy="850900"/>
          </a:xfrm>
          <a:prstGeom prst="ellipse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B4A48826-885A-4EDE-AB88-D8CC445F15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26762" y="785813"/>
            <a:ext cx="477838" cy="396875"/>
          </a:xfrm>
          <a:custGeom>
            <a:avLst/>
            <a:gdLst>
              <a:gd name="T0" fmla="*/ 332 w 2139"/>
              <a:gd name="T1" fmla="*/ 0 h 1778"/>
              <a:gd name="T2" fmla="*/ 508 w 2139"/>
              <a:gd name="T3" fmla="*/ 442 h 1778"/>
              <a:gd name="T4" fmla="*/ 54 w 2139"/>
              <a:gd name="T5" fmla="*/ 932 h 1778"/>
              <a:gd name="T6" fmla="*/ 334 w 2139"/>
              <a:gd name="T7" fmla="*/ 381 h 1778"/>
              <a:gd name="T8" fmla="*/ 168 w 2139"/>
              <a:gd name="T9" fmla="*/ 146 h 1778"/>
              <a:gd name="T10" fmla="*/ 349 w 2139"/>
              <a:gd name="T11" fmla="*/ 786 h 1778"/>
              <a:gd name="T12" fmla="*/ 168 w 2139"/>
              <a:gd name="T13" fmla="*/ 517 h 1778"/>
              <a:gd name="T14" fmla="*/ 819 w 2139"/>
              <a:gd name="T15" fmla="*/ 876 h 1778"/>
              <a:gd name="T16" fmla="*/ 987 w 2139"/>
              <a:gd name="T17" fmla="*/ 876 h 1778"/>
              <a:gd name="T18" fmla="*/ 873 w 2139"/>
              <a:gd name="T19" fmla="*/ 0 h 1778"/>
              <a:gd name="T20" fmla="*/ 1172 w 2139"/>
              <a:gd name="T21" fmla="*/ 875 h 1778"/>
              <a:gd name="T22" fmla="*/ 1340 w 2139"/>
              <a:gd name="T23" fmla="*/ 879 h 1778"/>
              <a:gd name="T24" fmla="*/ 1379 w 2139"/>
              <a:gd name="T25" fmla="*/ 265 h 1778"/>
              <a:gd name="T26" fmla="*/ 1627 w 2139"/>
              <a:gd name="T27" fmla="*/ 772 h 1778"/>
              <a:gd name="T28" fmla="*/ 1879 w 2139"/>
              <a:gd name="T29" fmla="*/ 411 h 1778"/>
              <a:gd name="T30" fmla="*/ 1933 w 2139"/>
              <a:gd name="T31" fmla="*/ 411 h 1778"/>
              <a:gd name="T32" fmla="*/ 2084 w 2139"/>
              <a:gd name="T33" fmla="*/ 932 h 1778"/>
              <a:gd name="T34" fmla="*/ 2013 w 2139"/>
              <a:gd name="T35" fmla="*/ 0 h 1778"/>
              <a:gd name="T36" fmla="*/ 1702 w 2139"/>
              <a:gd name="T37" fmla="*/ 461 h 1778"/>
              <a:gd name="T38" fmla="*/ 1606 w 2139"/>
              <a:gd name="T39" fmla="*/ 461 h 1778"/>
              <a:gd name="T40" fmla="*/ 1295 w 2139"/>
              <a:gd name="T41" fmla="*/ 0 h 1778"/>
              <a:gd name="T42" fmla="*/ 0 w 2139"/>
              <a:gd name="T43" fmla="*/ 1731 h 1778"/>
              <a:gd name="T44" fmla="*/ 379 w 2139"/>
              <a:gd name="T45" fmla="*/ 1731 h 1778"/>
              <a:gd name="T46" fmla="*/ 112 w 2139"/>
              <a:gd name="T47" fmla="*/ 1671 h 1778"/>
              <a:gd name="T48" fmla="*/ 36 w 2139"/>
              <a:gd name="T49" fmla="*/ 1150 h 1778"/>
              <a:gd name="T50" fmla="*/ 639 w 2139"/>
              <a:gd name="T51" fmla="*/ 1313 h 1778"/>
              <a:gd name="T52" fmla="*/ 396 w 2139"/>
              <a:gd name="T53" fmla="*/ 1546 h 1778"/>
              <a:gd name="T54" fmla="*/ 771 w 2139"/>
              <a:gd name="T55" fmla="*/ 1546 h 1778"/>
              <a:gd name="T56" fmla="*/ 639 w 2139"/>
              <a:gd name="T57" fmla="*/ 1684 h 1778"/>
              <a:gd name="T58" fmla="*/ 1039 w 2139"/>
              <a:gd name="T59" fmla="*/ 1768 h 1778"/>
              <a:gd name="T60" fmla="*/ 1132 w 2139"/>
              <a:gd name="T61" fmla="*/ 1574 h 1778"/>
              <a:gd name="T62" fmla="*/ 1326 w 2139"/>
              <a:gd name="T63" fmla="*/ 1768 h 1778"/>
              <a:gd name="T64" fmla="*/ 1219 w 2139"/>
              <a:gd name="T65" fmla="*/ 1522 h 1778"/>
              <a:gd name="T66" fmla="*/ 1266 w 2139"/>
              <a:gd name="T67" fmla="*/ 1324 h 1778"/>
              <a:gd name="T68" fmla="*/ 1075 w 2139"/>
              <a:gd name="T69" fmla="*/ 1480 h 1778"/>
              <a:gd name="T70" fmla="*/ 1001 w 2139"/>
              <a:gd name="T71" fmla="*/ 1150 h 1778"/>
              <a:gd name="T72" fmla="*/ 1620 w 2139"/>
              <a:gd name="T73" fmla="*/ 1313 h 1778"/>
              <a:gd name="T74" fmla="*/ 1507 w 2139"/>
              <a:gd name="T75" fmla="*/ 1562 h 1778"/>
              <a:gd name="T76" fmla="*/ 1785 w 2139"/>
              <a:gd name="T77" fmla="*/ 1667 h 1778"/>
              <a:gd name="T78" fmla="*/ 1633 w 2139"/>
              <a:gd name="T79" fmla="*/ 1778 h 1778"/>
              <a:gd name="T80" fmla="*/ 1707 w 2139"/>
              <a:gd name="T81" fmla="*/ 1495 h 1778"/>
              <a:gd name="T82" fmla="*/ 1707 w 2139"/>
              <a:gd name="T83" fmla="*/ 1495 h 1778"/>
              <a:gd name="T84" fmla="*/ 2137 w 2139"/>
              <a:gd name="T85" fmla="*/ 1735 h 1778"/>
              <a:gd name="T86" fmla="*/ 2029 w 2139"/>
              <a:gd name="T87" fmla="*/ 1590 h 1778"/>
              <a:gd name="T88" fmla="*/ 2130 w 2139"/>
              <a:gd name="T89" fmla="*/ 1381 h 1778"/>
              <a:gd name="T90" fmla="*/ 2029 w 2139"/>
              <a:gd name="T91" fmla="*/ 1330 h 1778"/>
              <a:gd name="T92" fmla="*/ 1957 w 2139"/>
              <a:gd name="T93" fmla="*/ 1203 h 1778"/>
              <a:gd name="T94" fmla="*/ 1896 w 2139"/>
              <a:gd name="T95" fmla="*/ 1330 h 1778"/>
              <a:gd name="T96" fmla="*/ 1895 w 2139"/>
              <a:gd name="T97" fmla="*/ 141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9" h="1778">
                <a:moveTo>
                  <a:pt x="0" y="55"/>
                </a:moveTo>
                <a:cubicBezTo>
                  <a:pt x="0" y="20"/>
                  <a:pt x="19" y="0"/>
                  <a:pt x="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500" y="0"/>
                  <a:pt x="621" y="87"/>
                  <a:pt x="621" y="240"/>
                </a:cubicBezTo>
                <a:cubicBezTo>
                  <a:pt x="621" y="327"/>
                  <a:pt x="579" y="402"/>
                  <a:pt x="508" y="440"/>
                </a:cubicBezTo>
                <a:cubicBezTo>
                  <a:pt x="508" y="442"/>
                  <a:pt x="508" y="442"/>
                  <a:pt x="508" y="442"/>
                </a:cubicBezTo>
                <a:cubicBezTo>
                  <a:pt x="609" y="472"/>
                  <a:pt x="658" y="567"/>
                  <a:pt x="658" y="661"/>
                </a:cubicBezTo>
                <a:cubicBezTo>
                  <a:pt x="658" y="848"/>
                  <a:pt x="509" y="932"/>
                  <a:pt x="336" y="932"/>
                </a:cubicBezTo>
                <a:cubicBezTo>
                  <a:pt x="54" y="932"/>
                  <a:pt x="54" y="932"/>
                  <a:pt x="54" y="932"/>
                </a:cubicBezTo>
                <a:cubicBezTo>
                  <a:pt x="19" y="932"/>
                  <a:pt x="0" y="913"/>
                  <a:pt x="0" y="876"/>
                </a:cubicBezTo>
                <a:lnTo>
                  <a:pt x="0" y="55"/>
                </a:lnTo>
                <a:close/>
                <a:moveTo>
                  <a:pt x="334" y="381"/>
                </a:moveTo>
                <a:cubicBezTo>
                  <a:pt x="407" y="381"/>
                  <a:pt x="448" y="328"/>
                  <a:pt x="448" y="261"/>
                </a:cubicBezTo>
                <a:cubicBezTo>
                  <a:pt x="448" y="194"/>
                  <a:pt x="408" y="146"/>
                  <a:pt x="330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381"/>
                  <a:pt x="168" y="381"/>
                  <a:pt x="168" y="381"/>
                </a:cubicBezTo>
                <a:lnTo>
                  <a:pt x="334" y="381"/>
                </a:lnTo>
                <a:close/>
                <a:moveTo>
                  <a:pt x="349" y="786"/>
                </a:moveTo>
                <a:cubicBezTo>
                  <a:pt x="436" y="786"/>
                  <a:pt x="485" y="730"/>
                  <a:pt x="485" y="651"/>
                </a:cubicBezTo>
                <a:cubicBezTo>
                  <a:pt x="485" y="573"/>
                  <a:pt x="435" y="517"/>
                  <a:pt x="349" y="517"/>
                </a:cubicBezTo>
                <a:cubicBezTo>
                  <a:pt x="168" y="517"/>
                  <a:pt x="168" y="517"/>
                  <a:pt x="168" y="517"/>
                </a:cubicBezTo>
                <a:cubicBezTo>
                  <a:pt x="168" y="786"/>
                  <a:pt x="168" y="786"/>
                  <a:pt x="168" y="786"/>
                </a:cubicBezTo>
                <a:lnTo>
                  <a:pt x="349" y="786"/>
                </a:lnTo>
                <a:close/>
                <a:moveTo>
                  <a:pt x="819" y="876"/>
                </a:moveTo>
                <a:cubicBezTo>
                  <a:pt x="819" y="913"/>
                  <a:pt x="837" y="932"/>
                  <a:pt x="873" y="932"/>
                </a:cubicBezTo>
                <a:cubicBezTo>
                  <a:pt x="933" y="932"/>
                  <a:pt x="933" y="932"/>
                  <a:pt x="933" y="932"/>
                </a:cubicBezTo>
                <a:cubicBezTo>
                  <a:pt x="969" y="932"/>
                  <a:pt x="987" y="913"/>
                  <a:pt x="987" y="876"/>
                </a:cubicBezTo>
                <a:cubicBezTo>
                  <a:pt x="987" y="55"/>
                  <a:pt x="987" y="55"/>
                  <a:pt x="987" y="55"/>
                </a:cubicBezTo>
                <a:cubicBezTo>
                  <a:pt x="987" y="20"/>
                  <a:pt x="969" y="0"/>
                  <a:pt x="933" y="0"/>
                </a:cubicBezTo>
                <a:cubicBezTo>
                  <a:pt x="873" y="0"/>
                  <a:pt x="873" y="0"/>
                  <a:pt x="873" y="0"/>
                </a:cubicBezTo>
                <a:cubicBezTo>
                  <a:pt x="837" y="0"/>
                  <a:pt x="819" y="20"/>
                  <a:pt x="819" y="55"/>
                </a:cubicBezTo>
                <a:lnTo>
                  <a:pt x="819" y="876"/>
                </a:lnTo>
                <a:close/>
                <a:moveTo>
                  <a:pt x="1172" y="875"/>
                </a:moveTo>
                <a:cubicBezTo>
                  <a:pt x="1169" y="911"/>
                  <a:pt x="1188" y="932"/>
                  <a:pt x="1225" y="932"/>
                </a:cubicBezTo>
                <a:cubicBezTo>
                  <a:pt x="1284" y="932"/>
                  <a:pt x="1284" y="932"/>
                  <a:pt x="1284" y="932"/>
                </a:cubicBezTo>
                <a:cubicBezTo>
                  <a:pt x="1319" y="932"/>
                  <a:pt x="1337" y="913"/>
                  <a:pt x="1340" y="879"/>
                </a:cubicBezTo>
                <a:cubicBezTo>
                  <a:pt x="1375" y="411"/>
                  <a:pt x="1375" y="411"/>
                  <a:pt x="1375" y="411"/>
                </a:cubicBezTo>
                <a:cubicBezTo>
                  <a:pt x="1379" y="349"/>
                  <a:pt x="1377" y="265"/>
                  <a:pt x="1377" y="265"/>
                </a:cubicBezTo>
                <a:cubicBezTo>
                  <a:pt x="1379" y="265"/>
                  <a:pt x="1379" y="265"/>
                  <a:pt x="1379" y="265"/>
                </a:cubicBezTo>
                <a:cubicBezTo>
                  <a:pt x="1379" y="265"/>
                  <a:pt x="1410" y="357"/>
                  <a:pt x="1431" y="411"/>
                </a:cubicBezTo>
                <a:cubicBezTo>
                  <a:pt x="1564" y="728"/>
                  <a:pt x="1564" y="728"/>
                  <a:pt x="1564" y="728"/>
                </a:cubicBezTo>
                <a:cubicBezTo>
                  <a:pt x="1575" y="757"/>
                  <a:pt x="1595" y="772"/>
                  <a:pt x="1627" y="772"/>
                </a:cubicBezTo>
                <a:cubicBezTo>
                  <a:pt x="1682" y="772"/>
                  <a:pt x="1682" y="772"/>
                  <a:pt x="1682" y="772"/>
                </a:cubicBezTo>
                <a:cubicBezTo>
                  <a:pt x="1714" y="772"/>
                  <a:pt x="1734" y="757"/>
                  <a:pt x="1744" y="728"/>
                </a:cubicBezTo>
                <a:cubicBezTo>
                  <a:pt x="1879" y="411"/>
                  <a:pt x="1879" y="411"/>
                  <a:pt x="1879" y="411"/>
                </a:cubicBezTo>
                <a:cubicBezTo>
                  <a:pt x="1900" y="357"/>
                  <a:pt x="1929" y="266"/>
                  <a:pt x="1929" y="266"/>
                </a:cubicBezTo>
                <a:cubicBezTo>
                  <a:pt x="1932" y="266"/>
                  <a:pt x="1932" y="266"/>
                  <a:pt x="1932" y="266"/>
                </a:cubicBezTo>
                <a:cubicBezTo>
                  <a:pt x="1932" y="266"/>
                  <a:pt x="1929" y="349"/>
                  <a:pt x="1933" y="411"/>
                </a:cubicBezTo>
                <a:cubicBezTo>
                  <a:pt x="1968" y="879"/>
                  <a:pt x="1968" y="879"/>
                  <a:pt x="1968" y="879"/>
                </a:cubicBezTo>
                <a:cubicBezTo>
                  <a:pt x="1971" y="913"/>
                  <a:pt x="1991" y="932"/>
                  <a:pt x="2025" y="932"/>
                </a:cubicBezTo>
                <a:cubicBezTo>
                  <a:pt x="2084" y="932"/>
                  <a:pt x="2084" y="932"/>
                  <a:pt x="2084" y="932"/>
                </a:cubicBezTo>
                <a:cubicBezTo>
                  <a:pt x="2121" y="932"/>
                  <a:pt x="2139" y="911"/>
                  <a:pt x="2136" y="875"/>
                </a:cubicBezTo>
                <a:cubicBezTo>
                  <a:pt x="2069" y="53"/>
                  <a:pt x="2069" y="53"/>
                  <a:pt x="2069" y="53"/>
                </a:cubicBezTo>
                <a:cubicBezTo>
                  <a:pt x="2067" y="18"/>
                  <a:pt x="2047" y="0"/>
                  <a:pt x="2013" y="0"/>
                </a:cubicBezTo>
                <a:cubicBezTo>
                  <a:pt x="1932" y="0"/>
                  <a:pt x="1932" y="0"/>
                  <a:pt x="1932" y="0"/>
                </a:cubicBezTo>
                <a:cubicBezTo>
                  <a:pt x="1899" y="0"/>
                  <a:pt x="1879" y="15"/>
                  <a:pt x="1869" y="45"/>
                </a:cubicBezTo>
                <a:cubicBezTo>
                  <a:pt x="1702" y="461"/>
                  <a:pt x="1702" y="461"/>
                  <a:pt x="1702" y="461"/>
                </a:cubicBezTo>
                <a:cubicBezTo>
                  <a:pt x="1681" y="516"/>
                  <a:pt x="1656" y="597"/>
                  <a:pt x="1656" y="597"/>
                </a:cubicBezTo>
                <a:cubicBezTo>
                  <a:pt x="1654" y="597"/>
                  <a:pt x="1654" y="597"/>
                  <a:pt x="1654" y="597"/>
                </a:cubicBezTo>
                <a:cubicBezTo>
                  <a:pt x="1654" y="597"/>
                  <a:pt x="1627" y="516"/>
                  <a:pt x="1606" y="461"/>
                </a:cubicBezTo>
                <a:cubicBezTo>
                  <a:pt x="1440" y="45"/>
                  <a:pt x="1440" y="45"/>
                  <a:pt x="1440" y="45"/>
                </a:cubicBezTo>
                <a:cubicBezTo>
                  <a:pt x="1429" y="15"/>
                  <a:pt x="1410" y="0"/>
                  <a:pt x="1378" y="0"/>
                </a:cubicBezTo>
                <a:cubicBezTo>
                  <a:pt x="1295" y="0"/>
                  <a:pt x="1295" y="0"/>
                  <a:pt x="1295" y="0"/>
                </a:cubicBezTo>
                <a:cubicBezTo>
                  <a:pt x="1261" y="0"/>
                  <a:pt x="1243" y="18"/>
                  <a:pt x="1239" y="53"/>
                </a:cubicBezTo>
                <a:lnTo>
                  <a:pt x="1172" y="875"/>
                </a:lnTo>
                <a:close/>
                <a:moveTo>
                  <a:pt x="0" y="1731"/>
                </a:moveTo>
                <a:cubicBezTo>
                  <a:pt x="0" y="1755"/>
                  <a:pt x="13" y="1768"/>
                  <a:pt x="36" y="1768"/>
                </a:cubicBezTo>
                <a:cubicBezTo>
                  <a:pt x="342" y="1768"/>
                  <a:pt x="342" y="1768"/>
                  <a:pt x="342" y="1768"/>
                </a:cubicBezTo>
                <a:cubicBezTo>
                  <a:pt x="367" y="1768"/>
                  <a:pt x="379" y="1755"/>
                  <a:pt x="379" y="1731"/>
                </a:cubicBezTo>
                <a:cubicBezTo>
                  <a:pt x="379" y="1707"/>
                  <a:pt x="379" y="1707"/>
                  <a:pt x="379" y="1707"/>
                </a:cubicBezTo>
                <a:cubicBezTo>
                  <a:pt x="379" y="1683"/>
                  <a:pt x="367" y="1671"/>
                  <a:pt x="342" y="1671"/>
                </a:cubicBezTo>
                <a:cubicBezTo>
                  <a:pt x="112" y="1671"/>
                  <a:pt x="112" y="1671"/>
                  <a:pt x="112" y="1671"/>
                </a:cubicBezTo>
                <a:cubicBezTo>
                  <a:pt x="112" y="1186"/>
                  <a:pt x="112" y="1186"/>
                  <a:pt x="112" y="1186"/>
                </a:cubicBezTo>
                <a:cubicBezTo>
                  <a:pt x="112" y="1163"/>
                  <a:pt x="100" y="1150"/>
                  <a:pt x="76" y="1150"/>
                </a:cubicBezTo>
                <a:cubicBezTo>
                  <a:pt x="36" y="1150"/>
                  <a:pt x="36" y="1150"/>
                  <a:pt x="36" y="1150"/>
                </a:cubicBezTo>
                <a:cubicBezTo>
                  <a:pt x="13" y="1150"/>
                  <a:pt x="0" y="1163"/>
                  <a:pt x="0" y="1186"/>
                </a:cubicBezTo>
                <a:lnTo>
                  <a:pt x="0" y="1731"/>
                </a:lnTo>
                <a:close/>
                <a:moveTo>
                  <a:pt x="639" y="1313"/>
                </a:moveTo>
                <a:cubicBezTo>
                  <a:pt x="774" y="1313"/>
                  <a:pt x="884" y="1410"/>
                  <a:pt x="884" y="1546"/>
                </a:cubicBezTo>
                <a:cubicBezTo>
                  <a:pt x="884" y="1682"/>
                  <a:pt x="774" y="1778"/>
                  <a:pt x="639" y="1778"/>
                </a:cubicBezTo>
                <a:cubicBezTo>
                  <a:pt x="504" y="1778"/>
                  <a:pt x="396" y="1682"/>
                  <a:pt x="396" y="1546"/>
                </a:cubicBezTo>
                <a:cubicBezTo>
                  <a:pt x="396" y="1410"/>
                  <a:pt x="504" y="1313"/>
                  <a:pt x="639" y="1313"/>
                </a:cubicBezTo>
                <a:moveTo>
                  <a:pt x="639" y="1684"/>
                </a:moveTo>
                <a:cubicBezTo>
                  <a:pt x="711" y="1684"/>
                  <a:pt x="771" y="1628"/>
                  <a:pt x="771" y="1546"/>
                </a:cubicBezTo>
                <a:cubicBezTo>
                  <a:pt x="771" y="1464"/>
                  <a:pt x="711" y="1407"/>
                  <a:pt x="639" y="1407"/>
                </a:cubicBezTo>
                <a:cubicBezTo>
                  <a:pt x="567" y="1407"/>
                  <a:pt x="508" y="1464"/>
                  <a:pt x="508" y="1546"/>
                </a:cubicBezTo>
                <a:cubicBezTo>
                  <a:pt x="508" y="1628"/>
                  <a:pt x="567" y="1684"/>
                  <a:pt x="639" y="1684"/>
                </a:cubicBezTo>
                <a:moveTo>
                  <a:pt x="965" y="1731"/>
                </a:moveTo>
                <a:cubicBezTo>
                  <a:pt x="965" y="1755"/>
                  <a:pt x="978" y="1768"/>
                  <a:pt x="1001" y="1768"/>
                </a:cubicBezTo>
                <a:cubicBezTo>
                  <a:pt x="1039" y="1768"/>
                  <a:pt x="1039" y="1768"/>
                  <a:pt x="1039" y="1768"/>
                </a:cubicBezTo>
                <a:cubicBezTo>
                  <a:pt x="1063" y="1768"/>
                  <a:pt x="1075" y="1755"/>
                  <a:pt x="1075" y="1731"/>
                </a:cubicBezTo>
                <a:cubicBezTo>
                  <a:pt x="1075" y="1574"/>
                  <a:pt x="1075" y="1574"/>
                  <a:pt x="1075" y="1574"/>
                </a:cubicBezTo>
                <a:cubicBezTo>
                  <a:pt x="1132" y="1574"/>
                  <a:pt x="1132" y="1574"/>
                  <a:pt x="1132" y="1574"/>
                </a:cubicBezTo>
                <a:cubicBezTo>
                  <a:pt x="1236" y="1742"/>
                  <a:pt x="1236" y="1742"/>
                  <a:pt x="1236" y="1742"/>
                </a:cubicBezTo>
                <a:cubicBezTo>
                  <a:pt x="1246" y="1760"/>
                  <a:pt x="1259" y="1768"/>
                  <a:pt x="1279" y="1768"/>
                </a:cubicBezTo>
                <a:cubicBezTo>
                  <a:pt x="1326" y="1768"/>
                  <a:pt x="1326" y="1768"/>
                  <a:pt x="1326" y="1768"/>
                </a:cubicBezTo>
                <a:cubicBezTo>
                  <a:pt x="1355" y="1768"/>
                  <a:pt x="1365" y="1749"/>
                  <a:pt x="1350" y="1724"/>
                </a:cubicBezTo>
                <a:cubicBezTo>
                  <a:pt x="1219" y="1524"/>
                  <a:pt x="1219" y="1524"/>
                  <a:pt x="1219" y="1524"/>
                </a:cubicBezTo>
                <a:cubicBezTo>
                  <a:pt x="1219" y="1522"/>
                  <a:pt x="1219" y="1522"/>
                  <a:pt x="1219" y="1522"/>
                </a:cubicBezTo>
                <a:cubicBezTo>
                  <a:pt x="1330" y="1367"/>
                  <a:pt x="1330" y="1367"/>
                  <a:pt x="1330" y="1367"/>
                </a:cubicBezTo>
                <a:cubicBezTo>
                  <a:pt x="1347" y="1344"/>
                  <a:pt x="1337" y="1324"/>
                  <a:pt x="1307" y="1324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46" y="1324"/>
                  <a:pt x="1233" y="1331"/>
                  <a:pt x="1222" y="1348"/>
                </a:cubicBezTo>
                <a:cubicBezTo>
                  <a:pt x="1130" y="1480"/>
                  <a:pt x="1130" y="1480"/>
                  <a:pt x="1130" y="1480"/>
                </a:cubicBezTo>
                <a:cubicBezTo>
                  <a:pt x="1075" y="1480"/>
                  <a:pt x="1075" y="1480"/>
                  <a:pt x="1075" y="1480"/>
                </a:cubicBezTo>
                <a:cubicBezTo>
                  <a:pt x="1075" y="1186"/>
                  <a:pt x="1075" y="1186"/>
                  <a:pt x="1075" y="1186"/>
                </a:cubicBezTo>
                <a:cubicBezTo>
                  <a:pt x="1075" y="1163"/>
                  <a:pt x="1063" y="1150"/>
                  <a:pt x="1039" y="1150"/>
                </a:cubicBezTo>
                <a:cubicBezTo>
                  <a:pt x="1001" y="1150"/>
                  <a:pt x="1001" y="1150"/>
                  <a:pt x="1001" y="1150"/>
                </a:cubicBezTo>
                <a:cubicBezTo>
                  <a:pt x="978" y="1150"/>
                  <a:pt x="965" y="1163"/>
                  <a:pt x="965" y="1186"/>
                </a:cubicBezTo>
                <a:lnTo>
                  <a:pt x="965" y="1731"/>
                </a:lnTo>
                <a:close/>
                <a:moveTo>
                  <a:pt x="1620" y="1313"/>
                </a:moveTo>
                <a:cubicBezTo>
                  <a:pt x="1746" y="1313"/>
                  <a:pt x="1816" y="1403"/>
                  <a:pt x="1816" y="1525"/>
                </a:cubicBezTo>
                <a:cubicBezTo>
                  <a:pt x="1816" y="1544"/>
                  <a:pt x="1800" y="1562"/>
                  <a:pt x="1778" y="1562"/>
                </a:cubicBezTo>
                <a:cubicBezTo>
                  <a:pt x="1507" y="1562"/>
                  <a:pt x="1507" y="1562"/>
                  <a:pt x="1507" y="1562"/>
                </a:cubicBezTo>
                <a:cubicBezTo>
                  <a:pt x="1515" y="1642"/>
                  <a:pt x="1574" y="1684"/>
                  <a:pt x="1641" y="1684"/>
                </a:cubicBezTo>
                <a:cubicBezTo>
                  <a:pt x="1682" y="1684"/>
                  <a:pt x="1715" y="1668"/>
                  <a:pt x="1736" y="1655"/>
                </a:cubicBezTo>
                <a:cubicBezTo>
                  <a:pt x="1758" y="1645"/>
                  <a:pt x="1774" y="1647"/>
                  <a:pt x="1785" y="1667"/>
                </a:cubicBezTo>
                <a:cubicBezTo>
                  <a:pt x="1796" y="1685"/>
                  <a:pt x="1796" y="1685"/>
                  <a:pt x="1796" y="1685"/>
                </a:cubicBezTo>
                <a:cubicBezTo>
                  <a:pt x="1806" y="1705"/>
                  <a:pt x="1802" y="1722"/>
                  <a:pt x="1783" y="1734"/>
                </a:cubicBezTo>
                <a:cubicBezTo>
                  <a:pt x="1755" y="1752"/>
                  <a:pt x="1702" y="1778"/>
                  <a:pt x="1633" y="1778"/>
                </a:cubicBezTo>
                <a:cubicBezTo>
                  <a:pt x="1486" y="1778"/>
                  <a:pt x="1394" y="1672"/>
                  <a:pt x="1394" y="1546"/>
                </a:cubicBezTo>
                <a:cubicBezTo>
                  <a:pt x="1394" y="1409"/>
                  <a:pt x="1487" y="1313"/>
                  <a:pt x="1620" y="1313"/>
                </a:cubicBezTo>
                <a:moveTo>
                  <a:pt x="1707" y="1495"/>
                </a:moveTo>
                <a:cubicBezTo>
                  <a:pt x="1705" y="1433"/>
                  <a:pt x="1668" y="1397"/>
                  <a:pt x="1617" y="1397"/>
                </a:cubicBezTo>
                <a:cubicBezTo>
                  <a:pt x="1561" y="1397"/>
                  <a:pt x="1521" y="1436"/>
                  <a:pt x="1510" y="1495"/>
                </a:cubicBezTo>
                <a:lnTo>
                  <a:pt x="1707" y="1495"/>
                </a:lnTo>
                <a:close/>
                <a:moveTo>
                  <a:pt x="1918" y="1609"/>
                </a:moveTo>
                <a:cubicBezTo>
                  <a:pt x="1918" y="1729"/>
                  <a:pt x="2012" y="1772"/>
                  <a:pt x="2091" y="1772"/>
                </a:cubicBezTo>
                <a:cubicBezTo>
                  <a:pt x="2122" y="1772"/>
                  <a:pt x="2137" y="1761"/>
                  <a:pt x="2137" y="1735"/>
                </a:cubicBezTo>
                <a:cubicBezTo>
                  <a:pt x="2137" y="1708"/>
                  <a:pt x="2137" y="1708"/>
                  <a:pt x="2137" y="1708"/>
                </a:cubicBezTo>
                <a:cubicBezTo>
                  <a:pt x="2137" y="1684"/>
                  <a:pt x="2127" y="1675"/>
                  <a:pt x="2100" y="1673"/>
                </a:cubicBezTo>
                <a:cubicBezTo>
                  <a:pt x="2070" y="1669"/>
                  <a:pt x="2029" y="1656"/>
                  <a:pt x="2029" y="1590"/>
                </a:cubicBezTo>
                <a:cubicBezTo>
                  <a:pt x="2029" y="1418"/>
                  <a:pt x="2029" y="1418"/>
                  <a:pt x="2029" y="1418"/>
                </a:cubicBezTo>
                <a:cubicBezTo>
                  <a:pt x="2094" y="1418"/>
                  <a:pt x="2094" y="1418"/>
                  <a:pt x="2094" y="1418"/>
                </a:cubicBezTo>
                <a:cubicBezTo>
                  <a:pt x="2117" y="1418"/>
                  <a:pt x="2130" y="1406"/>
                  <a:pt x="2130" y="1381"/>
                </a:cubicBezTo>
                <a:cubicBezTo>
                  <a:pt x="2130" y="1366"/>
                  <a:pt x="2130" y="1366"/>
                  <a:pt x="2130" y="1366"/>
                </a:cubicBezTo>
                <a:cubicBezTo>
                  <a:pt x="2130" y="1343"/>
                  <a:pt x="2117" y="1330"/>
                  <a:pt x="2093" y="1330"/>
                </a:cubicBezTo>
                <a:cubicBezTo>
                  <a:pt x="2029" y="1330"/>
                  <a:pt x="2029" y="1330"/>
                  <a:pt x="2029" y="1330"/>
                </a:cubicBezTo>
                <a:cubicBezTo>
                  <a:pt x="2029" y="1239"/>
                  <a:pt x="2029" y="1239"/>
                  <a:pt x="2029" y="1239"/>
                </a:cubicBezTo>
                <a:cubicBezTo>
                  <a:pt x="2029" y="1216"/>
                  <a:pt x="2016" y="1203"/>
                  <a:pt x="1992" y="1203"/>
                </a:cubicBezTo>
                <a:cubicBezTo>
                  <a:pt x="1957" y="1203"/>
                  <a:pt x="1957" y="1203"/>
                  <a:pt x="1957" y="1203"/>
                </a:cubicBezTo>
                <a:cubicBezTo>
                  <a:pt x="1934" y="1203"/>
                  <a:pt x="1921" y="1216"/>
                  <a:pt x="1921" y="1239"/>
                </a:cubicBezTo>
                <a:cubicBezTo>
                  <a:pt x="1921" y="1330"/>
                  <a:pt x="1921" y="1330"/>
                  <a:pt x="1921" y="1330"/>
                </a:cubicBezTo>
                <a:cubicBezTo>
                  <a:pt x="1896" y="1330"/>
                  <a:pt x="1896" y="1330"/>
                  <a:pt x="1896" y="1330"/>
                </a:cubicBezTo>
                <a:cubicBezTo>
                  <a:pt x="1871" y="1330"/>
                  <a:pt x="1859" y="1343"/>
                  <a:pt x="1859" y="1366"/>
                </a:cubicBezTo>
                <a:cubicBezTo>
                  <a:pt x="1859" y="1381"/>
                  <a:pt x="1859" y="1381"/>
                  <a:pt x="1859" y="1381"/>
                </a:cubicBezTo>
                <a:cubicBezTo>
                  <a:pt x="1859" y="1406"/>
                  <a:pt x="1871" y="1418"/>
                  <a:pt x="1895" y="1418"/>
                </a:cubicBezTo>
                <a:cubicBezTo>
                  <a:pt x="1918" y="1418"/>
                  <a:pt x="1918" y="1418"/>
                  <a:pt x="1918" y="1418"/>
                </a:cubicBezTo>
                <a:lnTo>
                  <a:pt x="1918" y="1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" name="Tijdelijke aanduiding voor afbeelding 36">
            <a:extLst>
              <a:ext uri="{FF2B5EF4-FFF2-40B4-BE49-F238E27FC236}">
                <a16:creationId xmlns:a16="http://schemas.microsoft.com/office/drawing/2014/main" id="{13482C75-9264-4390-9F6A-CF3270BE528B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133074" y="4329382"/>
            <a:ext cx="1458851" cy="1465264"/>
          </a:xfrm>
          <a:custGeom>
            <a:avLst/>
            <a:gdLst>
              <a:gd name="connsiteX0" fmla="*/ 726219 w 1458851"/>
              <a:gd name="connsiteY0" fmla="*/ 0 h 1465264"/>
              <a:gd name="connsiteX1" fmla="*/ 1458851 w 1458851"/>
              <a:gd name="connsiteY1" fmla="*/ 732632 h 1465264"/>
              <a:gd name="connsiteX2" fmla="*/ 726219 w 1458851"/>
              <a:gd name="connsiteY2" fmla="*/ 1465264 h 1465264"/>
              <a:gd name="connsiteX3" fmla="*/ 8472 w 1458851"/>
              <a:gd name="connsiteY3" fmla="*/ 880283 h 1465264"/>
              <a:gd name="connsiteX4" fmla="*/ 0 w 1458851"/>
              <a:gd name="connsiteY4" fmla="*/ 824775 h 1465264"/>
              <a:gd name="connsiteX5" fmla="*/ 0 w 1458851"/>
              <a:gd name="connsiteY5" fmla="*/ 640489 h 1465264"/>
              <a:gd name="connsiteX6" fmla="*/ 8472 w 1458851"/>
              <a:gd name="connsiteY6" fmla="*/ 584981 h 1465264"/>
              <a:gd name="connsiteX7" fmla="*/ 726219 w 1458851"/>
              <a:gd name="connsiteY7" fmla="*/ 0 h 146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51" h="1465264">
                <a:moveTo>
                  <a:pt x="726219" y="0"/>
                </a:moveTo>
                <a:cubicBezTo>
                  <a:pt x="1130840" y="0"/>
                  <a:pt x="1458851" y="328011"/>
                  <a:pt x="1458851" y="732632"/>
                </a:cubicBezTo>
                <a:cubicBezTo>
                  <a:pt x="1458851" y="1137253"/>
                  <a:pt x="1130840" y="1465264"/>
                  <a:pt x="726219" y="1465264"/>
                </a:cubicBezTo>
                <a:cubicBezTo>
                  <a:pt x="372176" y="1465264"/>
                  <a:pt x="76787" y="1214131"/>
                  <a:pt x="8472" y="880283"/>
                </a:cubicBezTo>
                <a:lnTo>
                  <a:pt x="0" y="824775"/>
                </a:lnTo>
                <a:lnTo>
                  <a:pt x="0" y="640489"/>
                </a:lnTo>
                <a:lnTo>
                  <a:pt x="8472" y="584981"/>
                </a:lnTo>
                <a:cubicBezTo>
                  <a:pt x="76787" y="251134"/>
                  <a:pt x="372176" y="0"/>
                  <a:pt x="72621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br>
              <a:rPr lang="nl-NL" dirty="0"/>
            </a:br>
            <a:r>
              <a:rPr lang="nl-NL" dirty="0"/>
              <a:t>Afbeelding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6020AD-53FC-4857-BCC7-4AC22246AC59}"/>
              </a:ext>
            </a:extLst>
          </p:cNvPr>
          <p:cNvGrpSpPr/>
          <p:nvPr userDrawn="1"/>
        </p:nvGrpSpPr>
        <p:grpSpPr>
          <a:xfrm>
            <a:off x="708696" y="6200379"/>
            <a:ext cx="6418879" cy="599455"/>
            <a:chOff x="-364966" y="3456667"/>
            <a:chExt cx="10373445" cy="96877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458592-68E4-4798-8848-A403E62AE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131" y="3456667"/>
              <a:ext cx="2617218" cy="96877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2142B2-F735-4901-81F1-5864077BC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4966" y="3632857"/>
              <a:ext cx="1728192" cy="616389"/>
            </a:xfrm>
            <a:prstGeom prst="rect">
              <a:avLst/>
            </a:prstGeom>
          </p:spPr>
        </p:pic>
        <p:pic>
          <p:nvPicPr>
            <p:cNvPr id="13" name="Picture 1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BE08FFC-4143-4B65-A980-844B00B93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255" y="3746856"/>
              <a:ext cx="2016224" cy="388392"/>
            </a:xfrm>
            <a:prstGeom prst="rect">
              <a:avLst/>
            </a:prstGeom>
          </p:spPr>
        </p:pic>
      </p:grpSp>
      <p:sp>
        <p:nvSpPr>
          <p:cNvPr id="19" name="Tijdelijke aanduiding voor datum 3">
            <a:extLst>
              <a:ext uri="{FF2B5EF4-FFF2-40B4-BE49-F238E27FC236}">
                <a16:creationId xmlns:a16="http://schemas.microsoft.com/office/drawing/2014/main" id="{3AE30131-3F26-4512-B170-897F2E482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43438DB-C725-4D44-BBD6-DD806A7C1900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20" name="Tijdelijke aanduiding voor voettekst 4">
            <a:extLst>
              <a:ext uri="{FF2B5EF4-FFF2-40B4-BE49-F238E27FC236}">
                <a16:creationId xmlns:a16="http://schemas.microsoft.com/office/drawing/2014/main" id="{B207C9DA-B5F7-45E6-9352-9C2CA5B6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199752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66AE-8AF5-49E3-8D05-61447DE2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63F9-8056-465B-8038-09F2119F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8995-3F48-4D04-9E34-1E12633B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DC01-6599-45C5-9ED1-E15DAD824D04}" type="datetime4">
              <a:rPr lang="nl-NL" smtClean="0"/>
              <a:t>23 juni 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9D1F-1E28-4A18-A25F-76756FB4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Usecase uitwisseling areaalgegevens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6A6-7682-4697-A247-BB030E6D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11B-7770-45C9-9200-E47D6625A96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A283-96BF-42F1-8618-0EAA836F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48D30-BF61-4927-B5B9-E12922AC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E96F-DF65-47D2-8B3A-B494A8CE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11B-7770-45C9-9200-E47D6625A961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8956FC5E-3F4C-4447-9C0B-0015B3D8A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711E537A-E0F0-4096-9FCB-386625374805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6DCB3DA3-47FD-4912-8E05-168C3ABBD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42529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k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4B38CB1C-F737-4CED-9FBB-6243EF4F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5F650DA1-D31C-47AD-BB71-4D719469A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C0423C07-25F9-4F39-ABE6-84D74C0CC78E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10" name="Tijdelijke aanduiding voor voettekst 4">
            <a:extLst>
              <a:ext uri="{FF2B5EF4-FFF2-40B4-BE49-F238E27FC236}">
                <a16:creationId xmlns:a16="http://schemas.microsoft.com/office/drawing/2014/main" id="{202D4E86-168F-4CCF-A65A-4DA036EB4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9AEA0789-1DC8-4EC0-B518-02EC48DBF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8A277868-5D36-43D8-888E-9233F92E44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08696" y="1898795"/>
            <a:ext cx="9039637" cy="3600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k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/>
          </p:cNvSpPr>
          <p:nvPr>
            <p:ph sz="quarter" idx="13"/>
          </p:nvPr>
        </p:nvSpPr>
        <p:spPr>
          <a:xfrm>
            <a:off x="5375920" y="1897200"/>
            <a:ext cx="4396122" cy="36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sp>
        <p:nvSpPr>
          <p:cNvPr id="8" name="Tijdelijke aanduiding voor inhoud 10"/>
          <p:cNvSpPr>
            <a:spLocks noGrp="1"/>
          </p:cNvSpPr>
          <p:nvPr>
            <p:ph sz="quarter" idx="14"/>
          </p:nvPr>
        </p:nvSpPr>
        <p:spPr>
          <a:xfrm>
            <a:off x="708696" y="1897200"/>
            <a:ext cx="4396122" cy="36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sp>
        <p:nvSpPr>
          <p:cNvPr id="10" name="Tijdelijke aanduiding voor titel 1">
            <a:extLst>
              <a:ext uri="{FF2B5EF4-FFF2-40B4-BE49-F238E27FC236}">
                <a16:creationId xmlns:a16="http://schemas.microsoft.com/office/drawing/2014/main" id="{7C2A0145-2379-40AD-B588-6469DF8A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3E5F8D76-E340-4E58-B78E-F0D532761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06F942E6-AFB5-4A31-B3FE-6E310A0B37DA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13" name="Tijdelijke aanduiding voor voettekst 4">
            <a:extLst>
              <a:ext uri="{FF2B5EF4-FFF2-40B4-BE49-F238E27FC236}">
                <a16:creationId xmlns:a16="http://schemas.microsoft.com/office/drawing/2014/main" id="{D2B84A48-077B-4254-AF1A-F36D3321C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14" name="Tijdelijke aanduiding voor dianummer 5">
            <a:extLst>
              <a:ext uri="{FF2B5EF4-FFF2-40B4-BE49-F238E27FC236}">
                <a16:creationId xmlns:a16="http://schemas.microsoft.com/office/drawing/2014/main" id="{D034A759-CF8B-4BD1-8D8C-EB2AC4E43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4928" y="486036"/>
            <a:ext cx="7536000" cy="114300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6" name="Tijdelijke aanduiding voor datum 3">
            <a:extLst>
              <a:ext uri="{FF2B5EF4-FFF2-40B4-BE49-F238E27FC236}">
                <a16:creationId xmlns:a16="http://schemas.microsoft.com/office/drawing/2014/main" id="{4DE1CBA1-C757-407C-9C02-A73D9825C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86DD967B-ED1A-45ED-93AB-8C9AC58FC5E5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00B00E58-DA28-4F37-803D-93A5FFD1C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E420EA8D-1282-48EF-A2DE-B0C8F2C51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12F59430-A445-4A75-856C-EBD59F800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A5CD3EF1-6A1F-4721-82BE-4978CB6FEB6B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1437CAB4-6FEC-4AAA-8881-F2C6B97B9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D521A27E-5922-45E6-BCB9-981CBEE03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 (zonder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29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kader (gebruik voorbeeld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11">
            <a:extLst>
              <a:ext uri="{FF2B5EF4-FFF2-40B4-BE49-F238E27FC236}">
                <a16:creationId xmlns:a16="http://schemas.microsoft.com/office/drawing/2014/main" id="{F8867571-EB04-44A5-A8FD-45E34E5E94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92479" y="5778711"/>
            <a:ext cx="377825" cy="377825"/>
          </a:xfrm>
          <a:prstGeom prst="ellipse">
            <a:avLst/>
          </a:pr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 userDrawn="1">
            <p:ph type="sldNum" sz="quarter" idx="17"/>
          </p:nvPr>
        </p:nvSpPr>
        <p:spPr>
          <a:xfrm>
            <a:off x="8965392" y="5877612"/>
            <a:ext cx="432000" cy="216000"/>
          </a:xfrm>
          <a:prstGeom prst="rect">
            <a:avLst/>
          </a:prstGeom>
        </p:spPr>
        <p:txBody>
          <a:bodyPr/>
          <a:lstStyle/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AEC1003C-CFFD-4B47-96C6-2180AF1241F6}"/>
              </a:ext>
            </a:extLst>
          </p:cNvPr>
          <p:cNvSpPr>
            <a:spLocks/>
          </p:cNvSpPr>
          <p:nvPr userDrawn="1"/>
        </p:nvSpPr>
        <p:spPr bwMode="auto">
          <a:xfrm>
            <a:off x="9736137" y="527050"/>
            <a:ext cx="909638" cy="876300"/>
          </a:xfrm>
          <a:custGeom>
            <a:avLst/>
            <a:gdLst>
              <a:gd name="T0" fmla="*/ 3822 w 4077"/>
              <a:gd name="T1" fmla="*/ 1249 h 3928"/>
              <a:gd name="T2" fmla="*/ 3170 w 4077"/>
              <a:gd name="T3" fmla="*/ 1353 h 3928"/>
              <a:gd name="T4" fmla="*/ 2517 w 4077"/>
              <a:gd name="T5" fmla="*/ 1456 h 3928"/>
              <a:gd name="T6" fmla="*/ 2414 w 4077"/>
              <a:gd name="T7" fmla="*/ 804 h 3928"/>
              <a:gd name="T8" fmla="*/ 2414 w 4077"/>
              <a:gd name="T9" fmla="*/ 804 h 3928"/>
              <a:gd name="T10" fmla="*/ 2414 w 4077"/>
              <a:gd name="T11" fmla="*/ 254 h 3928"/>
              <a:gd name="T12" fmla="*/ 1761 w 4077"/>
              <a:gd name="T13" fmla="*/ 151 h 3928"/>
              <a:gd name="T14" fmla="*/ 1658 w 4077"/>
              <a:gd name="T15" fmla="*/ 804 h 3928"/>
              <a:gd name="T16" fmla="*/ 1658 w 4077"/>
              <a:gd name="T17" fmla="*/ 804 h 3928"/>
              <a:gd name="T18" fmla="*/ 1555 w 4077"/>
              <a:gd name="T19" fmla="*/ 1456 h 3928"/>
              <a:gd name="T20" fmla="*/ 902 w 4077"/>
              <a:gd name="T21" fmla="*/ 1353 h 3928"/>
              <a:gd name="T22" fmla="*/ 902 w 4077"/>
              <a:gd name="T23" fmla="*/ 1353 h 3928"/>
              <a:gd name="T24" fmla="*/ 902 w 4077"/>
              <a:gd name="T25" fmla="*/ 1353 h 3928"/>
              <a:gd name="T26" fmla="*/ 380 w 4077"/>
              <a:gd name="T27" fmla="*/ 1183 h 3928"/>
              <a:gd name="T28" fmla="*/ 80 w 4077"/>
              <a:gd name="T29" fmla="*/ 1772 h 3928"/>
              <a:gd name="T30" fmla="*/ 669 w 4077"/>
              <a:gd name="T31" fmla="*/ 2072 h 3928"/>
              <a:gd name="T32" fmla="*/ 1257 w 4077"/>
              <a:gd name="T33" fmla="*/ 2372 h 3928"/>
              <a:gd name="T34" fmla="*/ 957 w 4077"/>
              <a:gd name="T35" fmla="*/ 2960 h 3928"/>
              <a:gd name="T36" fmla="*/ 957 w 4077"/>
              <a:gd name="T37" fmla="*/ 2960 h 3928"/>
              <a:gd name="T38" fmla="*/ 957 w 4077"/>
              <a:gd name="T39" fmla="*/ 2960 h 3928"/>
              <a:gd name="T40" fmla="*/ 635 w 4077"/>
              <a:gd name="T41" fmla="*/ 3405 h 3928"/>
              <a:gd name="T42" fmla="*/ 1102 w 4077"/>
              <a:gd name="T43" fmla="*/ 3872 h 3928"/>
              <a:gd name="T44" fmla="*/ 1569 w 4077"/>
              <a:gd name="T45" fmla="*/ 3405 h 3928"/>
              <a:gd name="T46" fmla="*/ 1569 w 4077"/>
              <a:gd name="T47" fmla="*/ 3404 h 3928"/>
              <a:gd name="T48" fmla="*/ 1569 w 4077"/>
              <a:gd name="T49" fmla="*/ 3404 h 3928"/>
              <a:gd name="T50" fmla="*/ 2036 w 4077"/>
              <a:gd name="T51" fmla="*/ 2937 h 3928"/>
              <a:gd name="T52" fmla="*/ 2503 w 4077"/>
              <a:gd name="T53" fmla="*/ 3404 h 3928"/>
              <a:gd name="T54" fmla="*/ 2503 w 4077"/>
              <a:gd name="T55" fmla="*/ 3404 h 3928"/>
              <a:gd name="T56" fmla="*/ 2826 w 4077"/>
              <a:gd name="T57" fmla="*/ 3849 h 3928"/>
              <a:gd name="T58" fmla="*/ 3415 w 4077"/>
              <a:gd name="T59" fmla="*/ 3549 h 3928"/>
              <a:gd name="T60" fmla="*/ 3115 w 4077"/>
              <a:gd name="T61" fmla="*/ 2960 h 3928"/>
              <a:gd name="T62" fmla="*/ 3115 w 4077"/>
              <a:gd name="T63" fmla="*/ 2960 h 3928"/>
              <a:gd name="T64" fmla="*/ 2815 w 4077"/>
              <a:gd name="T65" fmla="*/ 2372 h 3928"/>
              <a:gd name="T66" fmla="*/ 3403 w 4077"/>
              <a:gd name="T67" fmla="*/ 2072 h 3928"/>
              <a:gd name="T68" fmla="*/ 3403 w 4077"/>
              <a:gd name="T69" fmla="*/ 2071 h 3928"/>
              <a:gd name="T70" fmla="*/ 3926 w 4077"/>
              <a:gd name="T71" fmla="*/ 1902 h 3928"/>
              <a:gd name="T72" fmla="*/ 3822 w 4077"/>
              <a:gd name="T73" fmla="*/ 1249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77" h="3928">
                <a:moveTo>
                  <a:pt x="3822" y="1249"/>
                </a:moveTo>
                <a:cubicBezTo>
                  <a:pt x="3613" y="1098"/>
                  <a:pt x="3321" y="1144"/>
                  <a:pt x="3170" y="1353"/>
                </a:cubicBezTo>
                <a:cubicBezTo>
                  <a:pt x="3018" y="1561"/>
                  <a:pt x="2726" y="1608"/>
                  <a:pt x="2517" y="1456"/>
                </a:cubicBezTo>
                <a:cubicBezTo>
                  <a:pt x="2309" y="1304"/>
                  <a:pt x="2262" y="1012"/>
                  <a:pt x="2414" y="804"/>
                </a:cubicBezTo>
                <a:cubicBezTo>
                  <a:pt x="2414" y="804"/>
                  <a:pt x="2414" y="804"/>
                  <a:pt x="2414" y="804"/>
                </a:cubicBezTo>
                <a:cubicBezTo>
                  <a:pt x="2530" y="644"/>
                  <a:pt x="2536" y="422"/>
                  <a:pt x="2414" y="254"/>
                </a:cubicBezTo>
                <a:cubicBezTo>
                  <a:pt x="2262" y="46"/>
                  <a:pt x="1970" y="0"/>
                  <a:pt x="1761" y="151"/>
                </a:cubicBezTo>
                <a:cubicBezTo>
                  <a:pt x="1553" y="303"/>
                  <a:pt x="1506" y="595"/>
                  <a:pt x="1658" y="804"/>
                </a:cubicBezTo>
                <a:cubicBezTo>
                  <a:pt x="1658" y="804"/>
                  <a:pt x="1658" y="804"/>
                  <a:pt x="1658" y="804"/>
                </a:cubicBezTo>
                <a:cubicBezTo>
                  <a:pt x="1810" y="1012"/>
                  <a:pt x="1763" y="1304"/>
                  <a:pt x="1555" y="1456"/>
                </a:cubicBezTo>
                <a:cubicBezTo>
                  <a:pt x="1346" y="1608"/>
                  <a:pt x="1054" y="1561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786" y="1193"/>
                  <a:pt x="577" y="1119"/>
                  <a:pt x="380" y="1183"/>
                </a:cubicBezTo>
                <a:cubicBezTo>
                  <a:pt x="134" y="1263"/>
                  <a:pt x="0" y="1526"/>
                  <a:pt x="80" y="1772"/>
                </a:cubicBezTo>
                <a:cubicBezTo>
                  <a:pt x="160" y="2017"/>
                  <a:pt x="423" y="2151"/>
                  <a:pt x="669" y="2072"/>
                </a:cubicBezTo>
                <a:cubicBezTo>
                  <a:pt x="914" y="1992"/>
                  <a:pt x="1177" y="2126"/>
                  <a:pt x="1257" y="2372"/>
                </a:cubicBezTo>
                <a:cubicBezTo>
                  <a:pt x="1337" y="2617"/>
                  <a:pt x="1203" y="288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770" y="3021"/>
                  <a:pt x="635" y="3197"/>
                  <a:pt x="635" y="3405"/>
                </a:cubicBezTo>
                <a:cubicBezTo>
                  <a:pt x="635" y="3663"/>
                  <a:pt x="844" y="3872"/>
                  <a:pt x="1102" y="3872"/>
                </a:cubicBezTo>
                <a:cubicBezTo>
                  <a:pt x="1360" y="3872"/>
                  <a:pt x="1569" y="3663"/>
                  <a:pt x="1569" y="3405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146"/>
                  <a:pt x="1778" y="2937"/>
                  <a:pt x="2036" y="2937"/>
                </a:cubicBezTo>
                <a:cubicBezTo>
                  <a:pt x="2294" y="2937"/>
                  <a:pt x="2503" y="3146"/>
                  <a:pt x="2503" y="3404"/>
                </a:cubicBezTo>
                <a:cubicBezTo>
                  <a:pt x="2503" y="3404"/>
                  <a:pt x="2503" y="3404"/>
                  <a:pt x="2503" y="3404"/>
                </a:cubicBezTo>
                <a:cubicBezTo>
                  <a:pt x="2503" y="3601"/>
                  <a:pt x="2629" y="3785"/>
                  <a:pt x="2826" y="3849"/>
                </a:cubicBezTo>
                <a:cubicBezTo>
                  <a:pt x="3071" y="3928"/>
                  <a:pt x="3335" y="3794"/>
                  <a:pt x="3415" y="3549"/>
                </a:cubicBezTo>
                <a:cubicBezTo>
                  <a:pt x="3494" y="3303"/>
                  <a:pt x="3360" y="3040"/>
                  <a:pt x="3115" y="2960"/>
                </a:cubicBezTo>
                <a:cubicBezTo>
                  <a:pt x="3115" y="2960"/>
                  <a:pt x="3115" y="2960"/>
                  <a:pt x="3115" y="2960"/>
                </a:cubicBezTo>
                <a:cubicBezTo>
                  <a:pt x="2869" y="2880"/>
                  <a:pt x="2735" y="2617"/>
                  <a:pt x="2815" y="2372"/>
                </a:cubicBezTo>
                <a:cubicBezTo>
                  <a:pt x="2894" y="2126"/>
                  <a:pt x="3158" y="1992"/>
                  <a:pt x="3403" y="2072"/>
                </a:cubicBezTo>
                <a:cubicBezTo>
                  <a:pt x="3403" y="2071"/>
                  <a:pt x="3403" y="2071"/>
                  <a:pt x="3403" y="2071"/>
                </a:cubicBezTo>
                <a:cubicBezTo>
                  <a:pt x="3591" y="2132"/>
                  <a:pt x="3803" y="2070"/>
                  <a:pt x="3926" y="1902"/>
                </a:cubicBezTo>
                <a:cubicBezTo>
                  <a:pt x="4077" y="1693"/>
                  <a:pt x="4031" y="1401"/>
                  <a:pt x="3822" y="1249"/>
                </a:cubicBezTo>
              </a:path>
            </a:pathLst>
          </a:cu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B1475D3D-4635-4EAC-9604-A40EF51859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41025" y="539750"/>
            <a:ext cx="850900" cy="850900"/>
          </a:xfrm>
          <a:prstGeom prst="ellipse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30E6CB59-15D4-45C9-85B9-8742253C11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26762" y="785813"/>
            <a:ext cx="477838" cy="396875"/>
          </a:xfrm>
          <a:custGeom>
            <a:avLst/>
            <a:gdLst>
              <a:gd name="T0" fmla="*/ 332 w 2139"/>
              <a:gd name="T1" fmla="*/ 0 h 1778"/>
              <a:gd name="T2" fmla="*/ 508 w 2139"/>
              <a:gd name="T3" fmla="*/ 442 h 1778"/>
              <a:gd name="T4" fmla="*/ 54 w 2139"/>
              <a:gd name="T5" fmla="*/ 932 h 1778"/>
              <a:gd name="T6" fmla="*/ 334 w 2139"/>
              <a:gd name="T7" fmla="*/ 381 h 1778"/>
              <a:gd name="T8" fmla="*/ 168 w 2139"/>
              <a:gd name="T9" fmla="*/ 146 h 1778"/>
              <a:gd name="T10" fmla="*/ 349 w 2139"/>
              <a:gd name="T11" fmla="*/ 786 h 1778"/>
              <a:gd name="T12" fmla="*/ 168 w 2139"/>
              <a:gd name="T13" fmla="*/ 517 h 1778"/>
              <a:gd name="T14" fmla="*/ 819 w 2139"/>
              <a:gd name="T15" fmla="*/ 876 h 1778"/>
              <a:gd name="T16" fmla="*/ 987 w 2139"/>
              <a:gd name="T17" fmla="*/ 876 h 1778"/>
              <a:gd name="T18" fmla="*/ 873 w 2139"/>
              <a:gd name="T19" fmla="*/ 0 h 1778"/>
              <a:gd name="T20" fmla="*/ 1172 w 2139"/>
              <a:gd name="T21" fmla="*/ 875 h 1778"/>
              <a:gd name="T22" fmla="*/ 1340 w 2139"/>
              <a:gd name="T23" fmla="*/ 879 h 1778"/>
              <a:gd name="T24" fmla="*/ 1379 w 2139"/>
              <a:gd name="T25" fmla="*/ 265 h 1778"/>
              <a:gd name="T26" fmla="*/ 1627 w 2139"/>
              <a:gd name="T27" fmla="*/ 772 h 1778"/>
              <a:gd name="T28" fmla="*/ 1879 w 2139"/>
              <a:gd name="T29" fmla="*/ 411 h 1778"/>
              <a:gd name="T30" fmla="*/ 1933 w 2139"/>
              <a:gd name="T31" fmla="*/ 411 h 1778"/>
              <a:gd name="T32" fmla="*/ 2084 w 2139"/>
              <a:gd name="T33" fmla="*/ 932 h 1778"/>
              <a:gd name="T34" fmla="*/ 2013 w 2139"/>
              <a:gd name="T35" fmla="*/ 0 h 1778"/>
              <a:gd name="T36" fmla="*/ 1702 w 2139"/>
              <a:gd name="T37" fmla="*/ 461 h 1778"/>
              <a:gd name="T38" fmla="*/ 1606 w 2139"/>
              <a:gd name="T39" fmla="*/ 461 h 1778"/>
              <a:gd name="T40" fmla="*/ 1295 w 2139"/>
              <a:gd name="T41" fmla="*/ 0 h 1778"/>
              <a:gd name="T42" fmla="*/ 0 w 2139"/>
              <a:gd name="T43" fmla="*/ 1731 h 1778"/>
              <a:gd name="T44" fmla="*/ 379 w 2139"/>
              <a:gd name="T45" fmla="*/ 1731 h 1778"/>
              <a:gd name="T46" fmla="*/ 112 w 2139"/>
              <a:gd name="T47" fmla="*/ 1671 h 1778"/>
              <a:gd name="T48" fmla="*/ 36 w 2139"/>
              <a:gd name="T49" fmla="*/ 1150 h 1778"/>
              <a:gd name="T50" fmla="*/ 639 w 2139"/>
              <a:gd name="T51" fmla="*/ 1313 h 1778"/>
              <a:gd name="T52" fmla="*/ 396 w 2139"/>
              <a:gd name="T53" fmla="*/ 1546 h 1778"/>
              <a:gd name="T54" fmla="*/ 771 w 2139"/>
              <a:gd name="T55" fmla="*/ 1546 h 1778"/>
              <a:gd name="T56" fmla="*/ 639 w 2139"/>
              <a:gd name="T57" fmla="*/ 1684 h 1778"/>
              <a:gd name="T58" fmla="*/ 1039 w 2139"/>
              <a:gd name="T59" fmla="*/ 1768 h 1778"/>
              <a:gd name="T60" fmla="*/ 1132 w 2139"/>
              <a:gd name="T61" fmla="*/ 1574 h 1778"/>
              <a:gd name="T62" fmla="*/ 1326 w 2139"/>
              <a:gd name="T63" fmla="*/ 1768 h 1778"/>
              <a:gd name="T64" fmla="*/ 1219 w 2139"/>
              <a:gd name="T65" fmla="*/ 1522 h 1778"/>
              <a:gd name="T66" fmla="*/ 1266 w 2139"/>
              <a:gd name="T67" fmla="*/ 1324 h 1778"/>
              <a:gd name="T68" fmla="*/ 1075 w 2139"/>
              <a:gd name="T69" fmla="*/ 1480 h 1778"/>
              <a:gd name="T70" fmla="*/ 1001 w 2139"/>
              <a:gd name="T71" fmla="*/ 1150 h 1778"/>
              <a:gd name="T72" fmla="*/ 1620 w 2139"/>
              <a:gd name="T73" fmla="*/ 1313 h 1778"/>
              <a:gd name="T74" fmla="*/ 1507 w 2139"/>
              <a:gd name="T75" fmla="*/ 1562 h 1778"/>
              <a:gd name="T76" fmla="*/ 1785 w 2139"/>
              <a:gd name="T77" fmla="*/ 1667 h 1778"/>
              <a:gd name="T78" fmla="*/ 1633 w 2139"/>
              <a:gd name="T79" fmla="*/ 1778 h 1778"/>
              <a:gd name="T80" fmla="*/ 1707 w 2139"/>
              <a:gd name="T81" fmla="*/ 1495 h 1778"/>
              <a:gd name="T82" fmla="*/ 1707 w 2139"/>
              <a:gd name="T83" fmla="*/ 1495 h 1778"/>
              <a:gd name="T84" fmla="*/ 2137 w 2139"/>
              <a:gd name="T85" fmla="*/ 1735 h 1778"/>
              <a:gd name="T86" fmla="*/ 2029 w 2139"/>
              <a:gd name="T87" fmla="*/ 1590 h 1778"/>
              <a:gd name="T88" fmla="*/ 2130 w 2139"/>
              <a:gd name="T89" fmla="*/ 1381 h 1778"/>
              <a:gd name="T90" fmla="*/ 2029 w 2139"/>
              <a:gd name="T91" fmla="*/ 1330 h 1778"/>
              <a:gd name="T92" fmla="*/ 1957 w 2139"/>
              <a:gd name="T93" fmla="*/ 1203 h 1778"/>
              <a:gd name="T94" fmla="*/ 1896 w 2139"/>
              <a:gd name="T95" fmla="*/ 1330 h 1778"/>
              <a:gd name="T96" fmla="*/ 1895 w 2139"/>
              <a:gd name="T97" fmla="*/ 141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9" h="1778">
                <a:moveTo>
                  <a:pt x="0" y="55"/>
                </a:moveTo>
                <a:cubicBezTo>
                  <a:pt x="0" y="20"/>
                  <a:pt x="19" y="0"/>
                  <a:pt x="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500" y="0"/>
                  <a:pt x="621" y="87"/>
                  <a:pt x="621" y="240"/>
                </a:cubicBezTo>
                <a:cubicBezTo>
                  <a:pt x="621" y="327"/>
                  <a:pt x="579" y="402"/>
                  <a:pt x="508" y="440"/>
                </a:cubicBezTo>
                <a:cubicBezTo>
                  <a:pt x="508" y="442"/>
                  <a:pt x="508" y="442"/>
                  <a:pt x="508" y="442"/>
                </a:cubicBezTo>
                <a:cubicBezTo>
                  <a:pt x="609" y="472"/>
                  <a:pt x="658" y="567"/>
                  <a:pt x="658" y="661"/>
                </a:cubicBezTo>
                <a:cubicBezTo>
                  <a:pt x="658" y="848"/>
                  <a:pt x="509" y="932"/>
                  <a:pt x="336" y="932"/>
                </a:cubicBezTo>
                <a:cubicBezTo>
                  <a:pt x="54" y="932"/>
                  <a:pt x="54" y="932"/>
                  <a:pt x="54" y="932"/>
                </a:cubicBezTo>
                <a:cubicBezTo>
                  <a:pt x="19" y="932"/>
                  <a:pt x="0" y="913"/>
                  <a:pt x="0" y="876"/>
                </a:cubicBezTo>
                <a:lnTo>
                  <a:pt x="0" y="55"/>
                </a:lnTo>
                <a:close/>
                <a:moveTo>
                  <a:pt x="334" y="381"/>
                </a:moveTo>
                <a:cubicBezTo>
                  <a:pt x="407" y="381"/>
                  <a:pt x="448" y="328"/>
                  <a:pt x="448" y="261"/>
                </a:cubicBezTo>
                <a:cubicBezTo>
                  <a:pt x="448" y="194"/>
                  <a:pt x="408" y="146"/>
                  <a:pt x="330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381"/>
                  <a:pt x="168" y="381"/>
                  <a:pt x="168" y="381"/>
                </a:cubicBezTo>
                <a:lnTo>
                  <a:pt x="334" y="381"/>
                </a:lnTo>
                <a:close/>
                <a:moveTo>
                  <a:pt x="349" y="786"/>
                </a:moveTo>
                <a:cubicBezTo>
                  <a:pt x="436" y="786"/>
                  <a:pt x="485" y="730"/>
                  <a:pt x="485" y="651"/>
                </a:cubicBezTo>
                <a:cubicBezTo>
                  <a:pt x="485" y="573"/>
                  <a:pt x="435" y="517"/>
                  <a:pt x="349" y="517"/>
                </a:cubicBezTo>
                <a:cubicBezTo>
                  <a:pt x="168" y="517"/>
                  <a:pt x="168" y="517"/>
                  <a:pt x="168" y="517"/>
                </a:cubicBezTo>
                <a:cubicBezTo>
                  <a:pt x="168" y="786"/>
                  <a:pt x="168" y="786"/>
                  <a:pt x="168" y="786"/>
                </a:cubicBezTo>
                <a:lnTo>
                  <a:pt x="349" y="786"/>
                </a:lnTo>
                <a:close/>
                <a:moveTo>
                  <a:pt x="819" y="876"/>
                </a:moveTo>
                <a:cubicBezTo>
                  <a:pt x="819" y="913"/>
                  <a:pt x="837" y="932"/>
                  <a:pt x="873" y="932"/>
                </a:cubicBezTo>
                <a:cubicBezTo>
                  <a:pt x="933" y="932"/>
                  <a:pt x="933" y="932"/>
                  <a:pt x="933" y="932"/>
                </a:cubicBezTo>
                <a:cubicBezTo>
                  <a:pt x="969" y="932"/>
                  <a:pt x="987" y="913"/>
                  <a:pt x="987" y="876"/>
                </a:cubicBezTo>
                <a:cubicBezTo>
                  <a:pt x="987" y="55"/>
                  <a:pt x="987" y="55"/>
                  <a:pt x="987" y="55"/>
                </a:cubicBezTo>
                <a:cubicBezTo>
                  <a:pt x="987" y="20"/>
                  <a:pt x="969" y="0"/>
                  <a:pt x="933" y="0"/>
                </a:cubicBezTo>
                <a:cubicBezTo>
                  <a:pt x="873" y="0"/>
                  <a:pt x="873" y="0"/>
                  <a:pt x="873" y="0"/>
                </a:cubicBezTo>
                <a:cubicBezTo>
                  <a:pt x="837" y="0"/>
                  <a:pt x="819" y="20"/>
                  <a:pt x="819" y="55"/>
                </a:cubicBezTo>
                <a:lnTo>
                  <a:pt x="819" y="876"/>
                </a:lnTo>
                <a:close/>
                <a:moveTo>
                  <a:pt x="1172" y="875"/>
                </a:moveTo>
                <a:cubicBezTo>
                  <a:pt x="1169" y="911"/>
                  <a:pt x="1188" y="932"/>
                  <a:pt x="1225" y="932"/>
                </a:cubicBezTo>
                <a:cubicBezTo>
                  <a:pt x="1284" y="932"/>
                  <a:pt x="1284" y="932"/>
                  <a:pt x="1284" y="932"/>
                </a:cubicBezTo>
                <a:cubicBezTo>
                  <a:pt x="1319" y="932"/>
                  <a:pt x="1337" y="913"/>
                  <a:pt x="1340" y="879"/>
                </a:cubicBezTo>
                <a:cubicBezTo>
                  <a:pt x="1375" y="411"/>
                  <a:pt x="1375" y="411"/>
                  <a:pt x="1375" y="411"/>
                </a:cubicBezTo>
                <a:cubicBezTo>
                  <a:pt x="1379" y="349"/>
                  <a:pt x="1377" y="265"/>
                  <a:pt x="1377" y="265"/>
                </a:cubicBezTo>
                <a:cubicBezTo>
                  <a:pt x="1379" y="265"/>
                  <a:pt x="1379" y="265"/>
                  <a:pt x="1379" y="265"/>
                </a:cubicBezTo>
                <a:cubicBezTo>
                  <a:pt x="1379" y="265"/>
                  <a:pt x="1410" y="357"/>
                  <a:pt x="1431" y="411"/>
                </a:cubicBezTo>
                <a:cubicBezTo>
                  <a:pt x="1564" y="728"/>
                  <a:pt x="1564" y="728"/>
                  <a:pt x="1564" y="728"/>
                </a:cubicBezTo>
                <a:cubicBezTo>
                  <a:pt x="1575" y="757"/>
                  <a:pt x="1595" y="772"/>
                  <a:pt x="1627" y="772"/>
                </a:cubicBezTo>
                <a:cubicBezTo>
                  <a:pt x="1682" y="772"/>
                  <a:pt x="1682" y="772"/>
                  <a:pt x="1682" y="772"/>
                </a:cubicBezTo>
                <a:cubicBezTo>
                  <a:pt x="1714" y="772"/>
                  <a:pt x="1734" y="757"/>
                  <a:pt x="1744" y="728"/>
                </a:cubicBezTo>
                <a:cubicBezTo>
                  <a:pt x="1879" y="411"/>
                  <a:pt x="1879" y="411"/>
                  <a:pt x="1879" y="411"/>
                </a:cubicBezTo>
                <a:cubicBezTo>
                  <a:pt x="1900" y="357"/>
                  <a:pt x="1929" y="266"/>
                  <a:pt x="1929" y="266"/>
                </a:cubicBezTo>
                <a:cubicBezTo>
                  <a:pt x="1932" y="266"/>
                  <a:pt x="1932" y="266"/>
                  <a:pt x="1932" y="266"/>
                </a:cubicBezTo>
                <a:cubicBezTo>
                  <a:pt x="1932" y="266"/>
                  <a:pt x="1929" y="349"/>
                  <a:pt x="1933" y="411"/>
                </a:cubicBezTo>
                <a:cubicBezTo>
                  <a:pt x="1968" y="879"/>
                  <a:pt x="1968" y="879"/>
                  <a:pt x="1968" y="879"/>
                </a:cubicBezTo>
                <a:cubicBezTo>
                  <a:pt x="1971" y="913"/>
                  <a:pt x="1991" y="932"/>
                  <a:pt x="2025" y="932"/>
                </a:cubicBezTo>
                <a:cubicBezTo>
                  <a:pt x="2084" y="932"/>
                  <a:pt x="2084" y="932"/>
                  <a:pt x="2084" y="932"/>
                </a:cubicBezTo>
                <a:cubicBezTo>
                  <a:pt x="2121" y="932"/>
                  <a:pt x="2139" y="911"/>
                  <a:pt x="2136" y="875"/>
                </a:cubicBezTo>
                <a:cubicBezTo>
                  <a:pt x="2069" y="53"/>
                  <a:pt x="2069" y="53"/>
                  <a:pt x="2069" y="53"/>
                </a:cubicBezTo>
                <a:cubicBezTo>
                  <a:pt x="2067" y="18"/>
                  <a:pt x="2047" y="0"/>
                  <a:pt x="2013" y="0"/>
                </a:cubicBezTo>
                <a:cubicBezTo>
                  <a:pt x="1932" y="0"/>
                  <a:pt x="1932" y="0"/>
                  <a:pt x="1932" y="0"/>
                </a:cubicBezTo>
                <a:cubicBezTo>
                  <a:pt x="1899" y="0"/>
                  <a:pt x="1879" y="15"/>
                  <a:pt x="1869" y="45"/>
                </a:cubicBezTo>
                <a:cubicBezTo>
                  <a:pt x="1702" y="461"/>
                  <a:pt x="1702" y="461"/>
                  <a:pt x="1702" y="461"/>
                </a:cubicBezTo>
                <a:cubicBezTo>
                  <a:pt x="1681" y="516"/>
                  <a:pt x="1656" y="597"/>
                  <a:pt x="1656" y="597"/>
                </a:cubicBezTo>
                <a:cubicBezTo>
                  <a:pt x="1654" y="597"/>
                  <a:pt x="1654" y="597"/>
                  <a:pt x="1654" y="597"/>
                </a:cubicBezTo>
                <a:cubicBezTo>
                  <a:pt x="1654" y="597"/>
                  <a:pt x="1627" y="516"/>
                  <a:pt x="1606" y="461"/>
                </a:cubicBezTo>
                <a:cubicBezTo>
                  <a:pt x="1440" y="45"/>
                  <a:pt x="1440" y="45"/>
                  <a:pt x="1440" y="45"/>
                </a:cubicBezTo>
                <a:cubicBezTo>
                  <a:pt x="1429" y="15"/>
                  <a:pt x="1410" y="0"/>
                  <a:pt x="1378" y="0"/>
                </a:cubicBezTo>
                <a:cubicBezTo>
                  <a:pt x="1295" y="0"/>
                  <a:pt x="1295" y="0"/>
                  <a:pt x="1295" y="0"/>
                </a:cubicBezTo>
                <a:cubicBezTo>
                  <a:pt x="1261" y="0"/>
                  <a:pt x="1243" y="18"/>
                  <a:pt x="1239" y="53"/>
                </a:cubicBezTo>
                <a:lnTo>
                  <a:pt x="1172" y="875"/>
                </a:lnTo>
                <a:close/>
                <a:moveTo>
                  <a:pt x="0" y="1731"/>
                </a:moveTo>
                <a:cubicBezTo>
                  <a:pt x="0" y="1755"/>
                  <a:pt x="13" y="1768"/>
                  <a:pt x="36" y="1768"/>
                </a:cubicBezTo>
                <a:cubicBezTo>
                  <a:pt x="342" y="1768"/>
                  <a:pt x="342" y="1768"/>
                  <a:pt x="342" y="1768"/>
                </a:cubicBezTo>
                <a:cubicBezTo>
                  <a:pt x="367" y="1768"/>
                  <a:pt x="379" y="1755"/>
                  <a:pt x="379" y="1731"/>
                </a:cubicBezTo>
                <a:cubicBezTo>
                  <a:pt x="379" y="1707"/>
                  <a:pt x="379" y="1707"/>
                  <a:pt x="379" y="1707"/>
                </a:cubicBezTo>
                <a:cubicBezTo>
                  <a:pt x="379" y="1683"/>
                  <a:pt x="367" y="1671"/>
                  <a:pt x="342" y="1671"/>
                </a:cubicBezTo>
                <a:cubicBezTo>
                  <a:pt x="112" y="1671"/>
                  <a:pt x="112" y="1671"/>
                  <a:pt x="112" y="1671"/>
                </a:cubicBezTo>
                <a:cubicBezTo>
                  <a:pt x="112" y="1186"/>
                  <a:pt x="112" y="1186"/>
                  <a:pt x="112" y="1186"/>
                </a:cubicBezTo>
                <a:cubicBezTo>
                  <a:pt x="112" y="1163"/>
                  <a:pt x="100" y="1150"/>
                  <a:pt x="76" y="1150"/>
                </a:cubicBezTo>
                <a:cubicBezTo>
                  <a:pt x="36" y="1150"/>
                  <a:pt x="36" y="1150"/>
                  <a:pt x="36" y="1150"/>
                </a:cubicBezTo>
                <a:cubicBezTo>
                  <a:pt x="13" y="1150"/>
                  <a:pt x="0" y="1163"/>
                  <a:pt x="0" y="1186"/>
                </a:cubicBezTo>
                <a:lnTo>
                  <a:pt x="0" y="1731"/>
                </a:lnTo>
                <a:close/>
                <a:moveTo>
                  <a:pt x="639" y="1313"/>
                </a:moveTo>
                <a:cubicBezTo>
                  <a:pt x="774" y="1313"/>
                  <a:pt x="884" y="1410"/>
                  <a:pt x="884" y="1546"/>
                </a:cubicBezTo>
                <a:cubicBezTo>
                  <a:pt x="884" y="1682"/>
                  <a:pt x="774" y="1778"/>
                  <a:pt x="639" y="1778"/>
                </a:cubicBezTo>
                <a:cubicBezTo>
                  <a:pt x="504" y="1778"/>
                  <a:pt x="396" y="1682"/>
                  <a:pt x="396" y="1546"/>
                </a:cubicBezTo>
                <a:cubicBezTo>
                  <a:pt x="396" y="1410"/>
                  <a:pt x="504" y="1313"/>
                  <a:pt x="639" y="1313"/>
                </a:cubicBezTo>
                <a:moveTo>
                  <a:pt x="639" y="1684"/>
                </a:moveTo>
                <a:cubicBezTo>
                  <a:pt x="711" y="1684"/>
                  <a:pt x="771" y="1628"/>
                  <a:pt x="771" y="1546"/>
                </a:cubicBezTo>
                <a:cubicBezTo>
                  <a:pt x="771" y="1464"/>
                  <a:pt x="711" y="1407"/>
                  <a:pt x="639" y="1407"/>
                </a:cubicBezTo>
                <a:cubicBezTo>
                  <a:pt x="567" y="1407"/>
                  <a:pt x="508" y="1464"/>
                  <a:pt x="508" y="1546"/>
                </a:cubicBezTo>
                <a:cubicBezTo>
                  <a:pt x="508" y="1628"/>
                  <a:pt x="567" y="1684"/>
                  <a:pt x="639" y="1684"/>
                </a:cubicBezTo>
                <a:moveTo>
                  <a:pt x="965" y="1731"/>
                </a:moveTo>
                <a:cubicBezTo>
                  <a:pt x="965" y="1755"/>
                  <a:pt x="978" y="1768"/>
                  <a:pt x="1001" y="1768"/>
                </a:cubicBezTo>
                <a:cubicBezTo>
                  <a:pt x="1039" y="1768"/>
                  <a:pt x="1039" y="1768"/>
                  <a:pt x="1039" y="1768"/>
                </a:cubicBezTo>
                <a:cubicBezTo>
                  <a:pt x="1063" y="1768"/>
                  <a:pt x="1075" y="1755"/>
                  <a:pt x="1075" y="1731"/>
                </a:cubicBezTo>
                <a:cubicBezTo>
                  <a:pt x="1075" y="1574"/>
                  <a:pt x="1075" y="1574"/>
                  <a:pt x="1075" y="1574"/>
                </a:cubicBezTo>
                <a:cubicBezTo>
                  <a:pt x="1132" y="1574"/>
                  <a:pt x="1132" y="1574"/>
                  <a:pt x="1132" y="1574"/>
                </a:cubicBezTo>
                <a:cubicBezTo>
                  <a:pt x="1236" y="1742"/>
                  <a:pt x="1236" y="1742"/>
                  <a:pt x="1236" y="1742"/>
                </a:cubicBezTo>
                <a:cubicBezTo>
                  <a:pt x="1246" y="1760"/>
                  <a:pt x="1259" y="1768"/>
                  <a:pt x="1279" y="1768"/>
                </a:cubicBezTo>
                <a:cubicBezTo>
                  <a:pt x="1326" y="1768"/>
                  <a:pt x="1326" y="1768"/>
                  <a:pt x="1326" y="1768"/>
                </a:cubicBezTo>
                <a:cubicBezTo>
                  <a:pt x="1355" y="1768"/>
                  <a:pt x="1365" y="1749"/>
                  <a:pt x="1350" y="1724"/>
                </a:cubicBezTo>
                <a:cubicBezTo>
                  <a:pt x="1219" y="1524"/>
                  <a:pt x="1219" y="1524"/>
                  <a:pt x="1219" y="1524"/>
                </a:cubicBezTo>
                <a:cubicBezTo>
                  <a:pt x="1219" y="1522"/>
                  <a:pt x="1219" y="1522"/>
                  <a:pt x="1219" y="1522"/>
                </a:cubicBezTo>
                <a:cubicBezTo>
                  <a:pt x="1330" y="1367"/>
                  <a:pt x="1330" y="1367"/>
                  <a:pt x="1330" y="1367"/>
                </a:cubicBezTo>
                <a:cubicBezTo>
                  <a:pt x="1347" y="1344"/>
                  <a:pt x="1337" y="1324"/>
                  <a:pt x="1307" y="1324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46" y="1324"/>
                  <a:pt x="1233" y="1331"/>
                  <a:pt x="1222" y="1348"/>
                </a:cubicBezTo>
                <a:cubicBezTo>
                  <a:pt x="1130" y="1480"/>
                  <a:pt x="1130" y="1480"/>
                  <a:pt x="1130" y="1480"/>
                </a:cubicBezTo>
                <a:cubicBezTo>
                  <a:pt x="1075" y="1480"/>
                  <a:pt x="1075" y="1480"/>
                  <a:pt x="1075" y="1480"/>
                </a:cubicBezTo>
                <a:cubicBezTo>
                  <a:pt x="1075" y="1186"/>
                  <a:pt x="1075" y="1186"/>
                  <a:pt x="1075" y="1186"/>
                </a:cubicBezTo>
                <a:cubicBezTo>
                  <a:pt x="1075" y="1163"/>
                  <a:pt x="1063" y="1150"/>
                  <a:pt x="1039" y="1150"/>
                </a:cubicBezTo>
                <a:cubicBezTo>
                  <a:pt x="1001" y="1150"/>
                  <a:pt x="1001" y="1150"/>
                  <a:pt x="1001" y="1150"/>
                </a:cubicBezTo>
                <a:cubicBezTo>
                  <a:pt x="978" y="1150"/>
                  <a:pt x="965" y="1163"/>
                  <a:pt x="965" y="1186"/>
                </a:cubicBezTo>
                <a:lnTo>
                  <a:pt x="965" y="1731"/>
                </a:lnTo>
                <a:close/>
                <a:moveTo>
                  <a:pt x="1620" y="1313"/>
                </a:moveTo>
                <a:cubicBezTo>
                  <a:pt x="1746" y="1313"/>
                  <a:pt x="1816" y="1403"/>
                  <a:pt x="1816" y="1525"/>
                </a:cubicBezTo>
                <a:cubicBezTo>
                  <a:pt x="1816" y="1544"/>
                  <a:pt x="1800" y="1562"/>
                  <a:pt x="1778" y="1562"/>
                </a:cubicBezTo>
                <a:cubicBezTo>
                  <a:pt x="1507" y="1562"/>
                  <a:pt x="1507" y="1562"/>
                  <a:pt x="1507" y="1562"/>
                </a:cubicBezTo>
                <a:cubicBezTo>
                  <a:pt x="1515" y="1642"/>
                  <a:pt x="1574" y="1684"/>
                  <a:pt x="1641" y="1684"/>
                </a:cubicBezTo>
                <a:cubicBezTo>
                  <a:pt x="1682" y="1684"/>
                  <a:pt x="1715" y="1668"/>
                  <a:pt x="1736" y="1655"/>
                </a:cubicBezTo>
                <a:cubicBezTo>
                  <a:pt x="1758" y="1645"/>
                  <a:pt x="1774" y="1647"/>
                  <a:pt x="1785" y="1667"/>
                </a:cubicBezTo>
                <a:cubicBezTo>
                  <a:pt x="1796" y="1685"/>
                  <a:pt x="1796" y="1685"/>
                  <a:pt x="1796" y="1685"/>
                </a:cubicBezTo>
                <a:cubicBezTo>
                  <a:pt x="1806" y="1705"/>
                  <a:pt x="1802" y="1722"/>
                  <a:pt x="1783" y="1734"/>
                </a:cubicBezTo>
                <a:cubicBezTo>
                  <a:pt x="1755" y="1752"/>
                  <a:pt x="1702" y="1778"/>
                  <a:pt x="1633" y="1778"/>
                </a:cubicBezTo>
                <a:cubicBezTo>
                  <a:pt x="1486" y="1778"/>
                  <a:pt x="1394" y="1672"/>
                  <a:pt x="1394" y="1546"/>
                </a:cubicBezTo>
                <a:cubicBezTo>
                  <a:pt x="1394" y="1409"/>
                  <a:pt x="1487" y="1313"/>
                  <a:pt x="1620" y="1313"/>
                </a:cubicBezTo>
                <a:moveTo>
                  <a:pt x="1707" y="1495"/>
                </a:moveTo>
                <a:cubicBezTo>
                  <a:pt x="1705" y="1433"/>
                  <a:pt x="1668" y="1397"/>
                  <a:pt x="1617" y="1397"/>
                </a:cubicBezTo>
                <a:cubicBezTo>
                  <a:pt x="1561" y="1397"/>
                  <a:pt x="1521" y="1436"/>
                  <a:pt x="1510" y="1495"/>
                </a:cubicBezTo>
                <a:lnTo>
                  <a:pt x="1707" y="1495"/>
                </a:lnTo>
                <a:close/>
                <a:moveTo>
                  <a:pt x="1918" y="1609"/>
                </a:moveTo>
                <a:cubicBezTo>
                  <a:pt x="1918" y="1729"/>
                  <a:pt x="2012" y="1772"/>
                  <a:pt x="2091" y="1772"/>
                </a:cubicBezTo>
                <a:cubicBezTo>
                  <a:pt x="2122" y="1772"/>
                  <a:pt x="2137" y="1761"/>
                  <a:pt x="2137" y="1735"/>
                </a:cubicBezTo>
                <a:cubicBezTo>
                  <a:pt x="2137" y="1708"/>
                  <a:pt x="2137" y="1708"/>
                  <a:pt x="2137" y="1708"/>
                </a:cubicBezTo>
                <a:cubicBezTo>
                  <a:pt x="2137" y="1684"/>
                  <a:pt x="2127" y="1675"/>
                  <a:pt x="2100" y="1673"/>
                </a:cubicBezTo>
                <a:cubicBezTo>
                  <a:pt x="2070" y="1669"/>
                  <a:pt x="2029" y="1656"/>
                  <a:pt x="2029" y="1590"/>
                </a:cubicBezTo>
                <a:cubicBezTo>
                  <a:pt x="2029" y="1418"/>
                  <a:pt x="2029" y="1418"/>
                  <a:pt x="2029" y="1418"/>
                </a:cubicBezTo>
                <a:cubicBezTo>
                  <a:pt x="2094" y="1418"/>
                  <a:pt x="2094" y="1418"/>
                  <a:pt x="2094" y="1418"/>
                </a:cubicBezTo>
                <a:cubicBezTo>
                  <a:pt x="2117" y="1418"/>
                  <a:pt x="2130" y="1406"/>
                  <a:pt x="2130" y="1381"/>
                </a:cubicBezTo>
                <a:cubicBezTo>
                  <a:pt x="2130" y="1366"/>
                  <a:pt x="2130" y="1366"/>
                  <a:pt x="2130" y="1366"/>
                </a:cubicBezTo>
                <a:cubicBezTo>
                  <a:pt x="2130" y="1343"/>
                  <a:pt x="2117" y="1330"/>
                  <a:pt x="2093" y="1330"/>
                </a:cubicBezTo>
                <a:cubicBezTo>
                  <a:pt x="2029" y="1330"/>
                  <a:pt x="2029" y="1330"/>
                  <a:pt x="2029" y="1330"/>
                </a:cubicBezTo>
                <a:cubicBezTo>
                  <a:pt x="2029" y="1239"/>
                  <a:pt x="2029" y="1239"/>
                  <a:pt x="2029" y="1239"/>
                </a:cubicBezTo>
                <a:cubicBezTo>
                  <a:pt x="2029" y="1216"/>
                  <a:pt x="2016" y="1203"/>
                  <a:pt x="1992" y="1203"/>
                </a:cubicBezTo>
                <a:cubicBezTo>
                  <a:pt x="1957" y="1203"/>
                  <a:pt x="1957" y="1203"/>
                  <a:pt x="1957" y="1203"/>
                </a:cubicBezTo>
                <a:cubicBezTo>
                  <a:pt x="1934" y="1203"/>
                  <a:pt x="1921" y="1216"/>
                  <a:pt x="1921" y="1239"/>
                </a:cubicBezTo>
                <a:cubicBezTo>
                  <a:pt x="1921" y="1330"/>
                  <a:pt x="1921" y="1330"/>
                  <a:pt x="1921" y="1330"/>
                </a:cubicBezTo>
                <a:cubicBezTo>
                  <a:pt x="1896" y="1330"/>
                  <a:pt x="1896" y="1330"/>
                  <a:pt x="1896" y="1330"/>
                </a:cubicBezTo>
                <a:cubicBezTo>
                  <a:pt x="1871" y="1330"/>
                  <a:pt x="1859" y="1343"/>
                  <a:pt x="1859" y="1366"/>
                </a:cubicBezTo>
                <a:cubicBezTo>
                  <a:pt x="1859" y="1381"/>
                  <a:pt x="1859" y="1381"/>
                  <a:pt x="1859" y="1381"/>
                </a:cubicBezTo>
                <a:cubicBezTo>
                  <a:pt x="1859" y="1406"/>
                  <a:pt x="1871" y="1418"/>
                  <a:pt x="1895" y="1418"/>
                </a:cubicBezTo>
                <a:cubicBezTo>
                  <a:pt x="1918" y="1418"/>
                  <a:pt x="1918" y="1418"/>
                  <a:pt x="1918" y="1418"/>
                </a:cubicBezTo>
                <a:lnTo>
                  <a:pt x="1918" y="1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1" name="Tijdelijke aanduiding voor afbeelding 36">
            <a:extLst>
              <a:ext uri="{FF2B5EF4-FFF2-40B4-BE49-F238E27FC236}">
                <a16:creationId xmlns:a16="http://schemas.microsoft.com/office/drawing/2014/main" id="{562F960C-32FF-4490-B244-21FF333FCB2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133074" y="4329382"/>
            <a:ext cx="1458851" cy="1465264"/>
          </a:xfrm>
          <a:custGeom>
            <a:avLst/>
            <a:gdLst>
              <a:gd name="connsiteX0" fmla="*/ 726219 w 1458851"/>
              <a:gd name="connsiteY0" fmla="*/ 0 h 1465264"/>
              <a:gd name="connsiteX1" fmla="*/ 1458851 w 1458851"/>
              <a:gd name="connsiteY1" fmla="*/ 732632 h 1465264"/>
              <a:gd name="connsiteX2" fmla="*/ 726219 w 1458851"/>
              <a:gd name="connsiteY2" fmla="*/ 1465264 h 1465264"/>
              <a:gd name="connsiteX3" fmla="*/ 8472 w 1458851"/>
              <a:gd name="connsiteY3" fmla="*/ 880283 h 1465264"/>
              <a:gd name="connsiteX4" fmla="*/ 0 w 1458851"/>
              <a:gd name="connsiteY4" fmla="*/ 824775 h 1465264"/>
              <a:gd name="connsiteX5" fmla="*/ 0 w 1458851"/>
              <a:gd name="connsiteY5" fmla="*/ 640489 h 1465264"/>
              <a:gd name="connsiteX6" fmla="*/ 8472 w 1458851"/>
              <a:gd name="connsiteY6" fmla="*/ 584981 h 1465264"/>
              <a:gd name="connsiteX7" fmla="*/ 726219 w 1458851"/>
              <a:gd name="connsiteY7" fmla="*/ 0 h 146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51" h="1465264">
                <a:moveTo>
                  <a:pt x="726219" y="0"/>
                </a:moveTo>
                <a:cubicBezTo>
                  <a:pt x="1130840" y="0"/>
                  <a:pt x="1458851" y="328011"/>
                  <a:pt x="1458851" y="732632"/>
                </a:cubicBezTo>
                <a:cubicBezTo>
                  <a:pt x="1458851" y="1137253"/>
                  <a:pt x="1130840" y="1465264"/>
                  <a:pt x="726219" y="1465264"/>
                </a:cubicBezTo>
                <a:cubicBezTo>
                  <a:pt x="372176" y="1465264"/>
                  <a:pt x="76787" y="1214131"/>
                  <a:pt x="8472" y="880283"/>
                </a:cubicBezTo>
                <a:lnTo>
                  <a:pt x="0" y="824775"/>
                </a:lnTo>
                <a:lnTo>
                  <a:pt x="0" y="640489"/>
                </a:lnTo>
                <a:lnTo>
                  <a:pt x="8472" y="584981"/>
                </a:lnTo>
                <a:cubicBezTo>
                  <a:pt x="76787" y="251134"/>
                  <a:pt x="372176" y="0"/>
                  <a:pt x="72621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br>
              <a:rPr lang="nl-NL" dirty="0"/>
            </a:br>
            <a:r>
              <a:rPr lang="nl-NL" dirty="0"/>
              <a:t>Afbeelding</a:t>
            </a:r>
          </a:p>
        </p:txBody>
      </p:sp>
      <p:sp>
        <p:nvSpPr>
          <p:cNvPr id="22" name="Tijdelijke aanduiding voor titel 1">
            <a:extLst>
              <a:ext uri="{FF2B5EF4-FFF2-40B4-BE49-F238E27FC236}">
                <a16:creationId xmlns:a16="http://schemas.microsoft.com/office/drawing/2014/main" id="{16C8E116-1BE4-4434-932A-171E97DA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09F0D38B-FF6F-459F-AD70-7E0BA045EB0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08696" y="1898795"/>
            <a:ext cx="9039637" cy="3600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941BF-BD78-452E-A3B5-757AB143C527}"/>
              </a:ext>
            </a:extLst>
          </p:cNvPr>
          <p:cNvGrpSpPr/>
          <p:nvPr userDrawn="1"/>
        </p:nvGrpSpPr>
        <p:grpSpPr>
          <a:xfrm>
            <a:off x="708696" y="6200379"/>
            <a:ext cx="6418879" cy="599455"/>
            <a:chOff x="-364966" y="3456667"/>
            <a:chExt cx="10373445" cy="9687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5AD4022-2972-4785-990E-365BC91D9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131" y="3456667"/>
              <a:ext cx="2617218" cy="9687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6C9C1D-8B74-4A98-84F5-F3B4BF65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4966" y="3632857"/>
              <a:ext cx="1728192" cy="616389"/>
            </a:xfrm>
            <a:prstGeom prst="rect">
              <a:avLst/>
            </a:prstGeom>
          </p:spPr>
        </p:pic>
        <p:pic>
          <p:nvPicPr>
            <p:cNvPr id="15" name="Picture 1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9900910-E5DF-44BC-939F-ECAF8B90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255" y="3746856"/>
              <a:ext cx="2016224" cy="388392"/>
            </a:xfrm>
            <a:prstGeom prst="rect">
              <a:avLst/>
            </a:prstGeom>
          </p:spPr>
        </p:pic>
      </p:grpSp>
      <p:sp>
        <p:nvSpPr>
          <p:cNvPr id="16" name="Tijdelijke aanduiding voor datum 3">
            <a:extLst>
              <a:ext uri="{FF2B5EF4-FFF2-40B4-BE49-F238E27FC236}">
                <a16:creationId xmlns:a16="http://schemas.microsoft.com/office/drawing/2014/main" id="{A9F96F84-5770-4ED1-A196-F960B536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8080C978-FC22-4515-AF12-D4F7751D8E11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17" name="Tijdelijke aanduiding voor voettekst 4">
            <a:extLst>
              <a:ext uri="{FF2B5EF4-FFF2-40B4-BE49-F238E27FC236}">
                <a16:creationId xmlns:a16="http://schemas.microsoft.com/office/drawing/2014/main" id="{8E56D165-B40B-4F0D-8EDF-5DC02BFA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417127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2 kaders (gebruik voorbeeld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11">
            <a:extLst>
              <a:ext uri="{FF2B5EF4-FFF2-40B4-BE49-F238E27FC236}">
                <a16:creationId xmlns:a16="http://schemas.microsoft.com/office/drawing/2014/main" id="{5C360CE5-27D2-4379-B3E8-3A54EE6F8C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92479" y="5778711"/>
            <a:ext cx="377825" cy="377825"/>
          </a:xfrm>
          <a:prstGeom prst="ellipse">
            <a:avLst/>
          </a:pr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944928" y="486036"/>
            <a:ext cx="7536000" cy="1143000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sp>
        <p:nvSpPr>
          <p:cNvPr id="7" name="Tijdelijke aanduiding voor dianummer 6"/>
          <p:cNvSpPr>
            <a:spLocks noGrp="1"/>
          </p:cNvSpPr>
          <p:nvPr userDrawn="1">
            <p:ph type="sldNum" sz="quarter" idx="12"/>
          </p:nvPr>
        </p:nvSpPr>
        <p:spPr>
          <a:xfrm>
            <a:off x="8965392" y="5877612"/>
            <a:ext cx="432000" cy="216000"/>
          </a:xfrm>
          <a:prstGeom prst="rect">
            <a:avLst/>
          </a:prstGeom>
        </p:spPr>
        <p:txBody>
          <a:bodyPr/>
          <a:lstStyle/>
          <a:p>
            <a:fld id="{1336C48C-F87C-4E4B-81EF-5027B17D1F61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02E0E5FA-8C7A-474B-B95A-A2A6276FBE2B}"/>
              </a:ext>
            </a:extLst>
          </p:cNvPr>
          <p:cNvSpPr>
            <a:spLocks/>
          </p:cNvSpPr>
          <p:nvPr userDrawn="1"/>
        </p:nvSpPr>
        <p:spPr bwMode="auto">
          <a:xfrm>
            <a:off x="9736137" y="527050"/>
            <a:ext cx="909638" cy="876300"/>
          </a:xfrm>
          <a:custGeom>
            <a:avLst/>
            <a:gdLst>
              <a:gd name="T0" fmla="*/ 3822 w 4077"/>
              <a:gd name="T1" fmla="*/ 1249 h 3928"/>
              <a:gd name="T2" fmla="*/ 3170 w 4077"/>
              <a:gd name="T3" fmla="*/ 1353 h 3928"/>
              <a:gd name="T4" fmla="*/ 2517 w 4077"/>
              <a:gd name="T5" fmla="*/ 1456 h 3928"/>
              <a:gd name="T6" fmla="*/ 2414 w 4077"/>
              <a:gd name="T7" fmla="*/ 804 h 3928"/>
              <a:gd name="T8" fmla="*/ 2414 w 4077"/>
              <a:gd name="T9" fmla="*/ 804 h 3928"/>
              <a:gd name="T10" fmla="*/ 2414 w 4077"/>
              <a:gd name="T11" fmla="*/ 254 h 3928"/>
              <a:gd name="T12" fmla="*/ 1761 w 4077"/>
              <a:gd name="T13" fmla="*/ 151 h 3928"/>
              <a:gd name="T14" fmla="*/ 1658 w 4077"/>
              <a:gd name="T15" fmla="*/ 804 h 3928"/>
              <a:gd name="T16" fmla="*/ 1658 w 4077"/>
              <a:gd name="T17" fmla="*/ 804 h 3928"/>
              <a:gd name="T18" fmla="*/ 1555 w 4077"/>
              <a:gd name="T19" fmla="*/ 1456 h 3928"/>
              <a:gd name="T20" fmla="*/ 902 w 4077"/>
              <a:gd name="T21" fmla="*/ 1353 h 3928"/>
              <a:gd name="T22" fmla="*/ 902 w 4077"/>
              <a:gd name="T23" fmla="*/ 1353 h 3928"/>
              <a:gd name="T24" fmla="*/ 902 w 4077"/>
              <a:gd name="T25" fmla="*/ 1353 h 3928"/>
              <a:gd name="T26" fmla="*/ 380 w 4077"/>
              <a:gd name="T27" fmla="*/ 1183 h 3928"/>
              <a:gd name="T28" fmla="*/ 80 w 4077"/>
              <a:gd name="T29" fmla="*/ 1772 h 3928"/>
              <a:gd name="T30" fmla="*/ 669 w 4077"/>
              <a:gd name="T31" fmla="*/ 2072 h 3928"/>
              <a:gd name="T32" fmla="*/ 1257 w 4077"/>
              <a:gd name="T33" fmla="*/ 2372 h 3928"/>
              <a:gd name="T34" fmla="*/ 957 w 4077"/>
              <a:gd name="T35" fmla="*/ 2960 h 3928"/>
              <a:gd name="T36" fmla="*/ 957 w 4077"/>
              <a:gd name="T37" fmla="*/ 2960 h 3928"/>
              <a:gd name="T38" fmla="*/ 957 w 4077"/>
              <a:gd name="T39" fmla="*/ 2960 h 3928"/>
              <a:gd name="T40" fmla="*/ 635 w 4077"/>
              <a:gd name="T41" fmla="*/ 3405 h 3928"/>
              <a:gd name="T42" fmla="*/ 1102 w 4077"/>
              <a:gd name="T43" fmla="*/ 3872 h 3928"/>
              <a:gd name="T44" fmla="*/ 1569 w 4077"/>
              <a:gd name="T45" fmla="*/ 3405 h 3928"/>
              <a:gd name="T46" fmla="*/ 1569 w 4077"/>
              <a:gd name="T47" fmla="*/ 3404 h 3928"/>
              <a:gd name="T48" fmla="*/ 1569 w 4077"/>
              <a:gd name="T49" fmla="*/ 3404 h 3928"/>
              <a:gd name="T50" fmla="*/ 2036 w 4077"/>
              <a:gd name="T51" fmla="*/ 2937 h 3928"/>
              <a:gd name="T52" fmla="*/ 2503 w 4077"/>
              <a:gd name="T53" fmla="*/ 3404 h 3928"/>
              <a:gd name="T54" fmla="*/ 2503 w 4077"/>
              <a:gd name="T55" fmla="*/ 3404 h 3928"/>
              <a:gd name="T56" fmla="*/ 2826 w 4077"/>
              <a:gd name="T57" fmla="*/ 3849 h 3928"/>
              <a:gd name="T58" fmla="*/ 3415 w 4077"/>
              <a:gd name="T59" fmla="*/ 3549 h 3928"/>
              <a:gd name="T60" fmla="*/ 3115 w 4077"/>
              <a:gd name="T61" fmla="*/ 2960 h 3928"/>
              <a:gd name="T62" fmla="*/ 3115 w 4077"/>
              <a:gd name="T63" fmla="*/ 2960 h 3928"/>
              <a:gd name="T64" fmla="*/ 2815 w 4077"/>
              <a:gd name="T65" fmla="*/ 2372 h 3928"/>
              <a:gd name="T66" fmla="*/ 3403 w 4077"/>
              <a:gd name="T67" fmla="*/ 2072 h 3928"/>
              <a:gd name="T68" fmla="*/ 3403 w 4077"/>
              <a:gd name="T69" fmla="*/ 2071 h 3928"/>
              <a:gd name="T70" fmla="*/ 3926 w 4077"/>
              <a:gd name="T71" fmla="*/ 1902 h 3928"/>
              <a:gd name="T72" fmla="*/ 3822 w 4077"/>
              <a:gd name="T73" fmla="*/ 1249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77" h="3928">
                <a:moveTo>
                  <a:pt x="3822" y="1249"/>
                </a:moveTo>
                <a:cubicBezTo>
                  <a:pt x="3613" y="1098"/>
                  <a:pt x="3321" y="1144"/>
                  <a:pt x="3170" y="1353"/>
                </a:cubicBezTo>
                <a:cubicBezTo>
                  <a:pt x="3018" y="1561"/>
                  <a:pt x="2726" y="1608"/>
                  <a:pt x="2517" y="1456"/>
                </a:cubicBezTo>
                <a:cubicBezTo>
                  <a:pt x="2309" y="1304"/>
                  <a:pt x="2262" y="1012"/>
                  <a:pt x="2414" y="804"/>
                </a:cubicBezTo>
                <a:cubicBezTo>
                  <a:pt x="2414" y="804"/>
                  <a:pt x="2414" y="804"/>
                  <a:pt x="2414" y="804"/>
                </a:cubicBezTo>
                <a:cubicBezTo>
                  <a:pt x="2530" y="644"/>
                  <a:pt x="2536" y="422"/>
                  <a:pt x="2414" y="254"/>
                </a:cubicBezTo>
                <a:cubicBezTo>
                  <a:pt x="2262" y="46"/>
                  <a:pt x="1970" y="0"/>
                  <a:pt x="1761" y="151"/>
                </a:cubicBezTo>
                <a:cubicBezTo>
                  <a:pt x="1553" y="303"/>
                  <a:pt x="1506" y="595"/>
                  <a:pt x="1658" y="804"/>
                </a:cubicBezTo>
                <a:cubicBezTo>
                  <a:pt x="1658" y="804"/>
                  <a:pt x="1658" y="804"/>
                  <a:pt x="1658" y="804"/>
                </a:cubicBezTo>
                <a:cubicBezTo>
                  <a:pt x="1810" y="1012"/>
                  <a:pt x="1763" y="1304"/>
                  <a:pt x="1555" y="1456"/>
                </a:cubicBezTo>
                <a:cubicBezTo>
                  <a:pt x="1346" y="1608"/>
                  <a:pt x="1054" y="1561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786" y="1193"/>
                  <a:pt x="577" y="1119"/>
                  <a:pt x="380" y="1183"/>
                </a:cubicBezTo>
                <a:cubicBezTo>
                  <a:pt x="134" y="1263"/>
                  <a:pt x="0" y="1526"/>
                  <a:pt x="80" y="1772"/>
                </a:cubicBezTo>
                <a:cubicBezTo>
                  <a:pt x="160" y="2017"/>
                  <a:pt x="423" y="2151"/>
                  <a:pt x="669" y="2072"/>
                </a:cubicBezTo>
                <a:cubicBezTo>
                  <a:pt x="914" y="1992"/>
                  <a:pt x="1177" y="2126"/>
                  <a:pt x="1257" y="2372"/>
                </a:cubicBezTo>
                <a:cubicBezTo>
                  <a:pt x="1337" y="2617"/>
                  <a:pt x="1203" y="288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770" y="3021"/>
                  <a:pt x="635" y="3197"/>
                  <a:pt x="635" y="3405"/>
                </a:cubicBezTo>
                <a:cubicBezTo>
                  <a:pt x="635" y="3663"/>
                  <a:pt x="844" y="3872"/>
                  <a:pt x="1102" y="3872"/>
                </a:cubicBezTo>
                <a:cubicBezTo>
                  <a:pt x="1360" y="3872"/>
                  <a:pt x="1569" y="3663"/>
                  <a:pt x="1569" y="3405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146"/>
                  <a:pt x="1778" y="2937"/>
                  <a:pt x="2036" y="2937"/>
                </a:cubicBezTo>
                <a:cubicBezTo>
                  <a:pt x="2294" y="2937"/>
                  <a:pt x="2503" y="3146"/>
                  <a:pt x="2503" y="3404"/>
                </a:cubicBezTo>
                <a:cubicBezTo>
                  <a:pt x="2503" y="3404"/>
                  <a:pt x="2503" y="3404"/>
                  <a:pt x="2503" y="3404"/>
                </a:cubicBezTo>
                <a:cubicBezTo>
                  <a:pt x="2503" y="3601"/>
                  <a:pt x="2629" y="3785"/>
                  <a:pt x="2826" y="3849"/>
                </a:cubicBezTo>
                <a:cubicBezTo>
                  <a:pt x="3071" y="3928"/>
                  <a:pt x="3335" y="3794"/>
                  <a:pt x="3415" y="3549"/>
                </a:cubicBezTo>
                <a:cubicBezTo>
                  <a:pt x="3494" y="3303"/>
                  <a:pt x="3360" y="3040"/>
                  <a:pt x="3115" y="2960"/>
                </a:cubicBezTo>
                <a:cubicBezTo>
                  <a:pt x="3115" y="2960"/>
                  <a:pt x="3115" y="2960"/>
                  <a:pt x="3115" y="2960"/>
                </a:cubicBezTo>
                <a:cubicBezTo>
                  <a:pt x="2869" y="2880"/>
                  <a:pt x="2735" y="2617"/>
                  <a:pt x="2815" y="2372"/>
                </a:cubicBezTo>
                <a:cubicBezTo>
                  <a:pt x="2894" y="2126"/>
                  <a:pt x="3158" y="1992"/>
                  <a:pt x="3403" y="2072"/>
                </a:cubicBezTo>
                <a:cubicBezTo>
                  <a:pt x="3403" y="2071"/>
                  <a:pt x="3403" y="2071"/>
                  <a:pt x="3403" y="2071"/>
                </a:cubicBezTo>
                <a:cubicBezTo>
                  <a:pt x="3591" y="2132"/>
                  <a:pt x="3803" y="2070"/>
                  <a:pt x="3926" y="1902"/>
                </a:cubicBezTo>
                <a:cubicBezTo>
                  <a:pt x="4077" y="1693"/>
                  <a:pt x="4031" y="1401"/>
                  <a:pt x="3822" y="1249"/>
                </a:cubicBezTo>
              </a:path>
            </a:pathLst>
          </a:cu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75AD5D6D-5056-45F4-AEDA-6A1B04BBC9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41025" y="539750"/>
            <a:ext cx="850900" cy="850900"/>
          </a:xfrm>
          <a:prstGeom prst="ellipse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07999803-8D1C-440E-A9E2-4B9DCBDE4E3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26762" y="785813"/>
            <a:ext cx="477838" cy="396875"/>
          </a:xfrm>
          <a:custGeom>
            <a:avLst/>
            <a:gdLst>
              <a:gd name="T0" fmla="*/ 332 w 2139"/>
              <a:gd name="T1" fmla="*/ 0 h 1778"/>
              <a:gd name="T2" fmla="*/ 508 w 2139"/>
              <a:gd name="T3" fmla="*/ 442 h 1778"/>
              <a:gd name="T4" fmla="*/ 54 w 2139"/>
              <a:gd name="T5" fmla="*/ 932 h 1778"/>
              <a:gd name="T6" fmla="*/ 334 w 2139"/>
              <a:gd name="T7" fmla="*/ 381 h 1778"/>
              <a:gd name="T8" fmla="*/ 168 w 2139"/>
              <a:gd name="T9" fmla="*/ 146 h 1778"/>
              <a:gd name="T10" fmla="*/ 349 w 2139"/>
              <a:gd name="T11" fmla="*/ 786 h 1778"/>
              <a:gd name="T12" fmla="*/ 168 w 2139"/>
              <a:gd name="T13" fmla="*/ 517 h 1778"/>
              <a:gd name="T14" fmla="*/ 819 w 2139"/>
              <a:gd name="T15" fmla="*/ 876 h 1778"/>
              <a:gd name="T16" fmla="*/ 987 w 2139"/>
              <a:gd name="T17" fmla="*/ 876 h 1778"/>
              <a:gd name="T18" fmla="*/ 873 w 2139"/>
              <a:gd name="T19" fmla="*/ 0 h 1778"/>
              <a:gd name="T20" fmla="*/ 1172 w 2139"/>
              <a:gd name="T21" fmla="*/ 875 h 1778"/>
              <a:gd name="T22" fmla="*/ 1340 w 2139"/>
              <a:gd name="T23" fmla="*/ 879 h 1778"/>
              <a:gd name="T24" fmla="*/ 1379 w 2139"/>
              <a:gd name="T25" fmla="*/ 265 h 1778"/>
              <a:gd name="T26" fmla="*/ 1627 w 2139"/>
              <a:gd name="T27" fmla="*/ 772 h 1778"/>
              <a:gd name="T28" fmla="*/ 1879 w 2139"/>
              <a:gd name="T29" fmla="*/ 411 h 1778"/>
              <a:gd name="T30" fmla="*/ 1933 w 2139"/>
              <a:gd name="T31" fmla="*/ 411 h 1778"/>
              <a:gd name="T32" fmla="*/ 2084 w 2139"/>
              <a:gd name="T33" fmla="*/ 932 h 1778"/>
              <a:gd name="T34" fmla="*/ 2013 w 2139"/>
              <a:gd name="T35" fmla="*/ 0 h 1778"/>
              <a:gd name="T36" fmla="*/ 1702 w 2139"/>
              <a:gd name="T37" fmla="*/ 461 h 1778"/>
              <a:gd name="T38" fmla="*/ 1606 w 2139"/>
              <a:gd name="T39" fmla="*/ 461 h 1778"/>
              <a:gd name="T40" fmla="*/ 1295 w 2139"/>
              <a:gd name="T41" fmla="*/ 0 h 1778"/>
              <a:gd name="T42" fmla="*/ 0 w 2139"/>
              <a:gd name="T43" fmla="*/ 1731 h 1778"/>
              <a:gd name="T44" fmla="*/ 379 w 2139"/>
              <a:gd name="T45" fmla="*/ 1731 h 1778"/>
              <a:gd name="T46" fmla="*/ 112 w 2139"/>
              <a:gd name="T47" fmla="*/ 1671 h 1778"/>
              <a:gd name="T48" fmla="*/ 36 w 2139"/>
              <a:gd name="T49" fmla="*/ 1150 h 1778"/>
              <a:gd name="T50" fmla="*/ 639 w 2139"/>
              <a:gd name="T51" fmla="*/ 1313 h 1778"/>
              <a:gd name="T52" fmla="*/ 396 w 2139"/>
              <a:gd name="T53" fmla="*/ 1546 h 1778"/>
              <a:gd name="T54" fmla="*/ 771 w 2139"/>
              <a:gd name="T55" fmla="*/ 1546 h 1778"/>
              <a:gd name="T56" fmla="*/ 639 w 2139"/>
              <a:gd name="T57" fmla="*/ 1684 h 1778"/>
              <a:gd name="T58" fmla="*/ 1039 w 2139"/>
              <a:gd name="T59" fmla="*/ 1768 h 1778"/>
              <a:gd name="T60" fmla="*/ 1132 w 2139"/>
              <a:gd name="T61" fmla="*/ 1574 h 1778"/>
              <a:gd name="T62" fmla="*/ 1326 w 2139"/>
              <a:gd name="T63" fmla="*/ 1768 h 1778"/>
              <a:gd name="T64" fmla="*/ 1219 w 2139"/>
              <a:gd name="T65" fmla="*/ 1522 h 1778"/>
              <a:gd name="T66" fmla="*/ 1266 w 2139"/>
              <a:gd name="T67" fmla="*/ 1324 h 1778"/>
              <a:gd name="T68" fmla="*/ 1075 w 2139"/>
              <a:gd name="T69" fmla="*/ 1480 h 1778"/>
              <a:gd name="T70" fmla="*/ 1001 w 2139"/>
              <a:gd name="T71" fmla="*/ 1150 h 1778"/>
              <a:gd name="T72" fmla="*/ 1620 w 2139"/>
              <a:gd name="T73" fmla="*/ 1313 h 1778"/>
              <a:gd name="T74" fmla="*/ 1507 w 2139"/>
              <a:gd name="T75" fmla="*/ 1562 h 1778"/>
              <a:gd name="T76" fmla="*/ 1785 w 2139"/>
              <a:gd name="T77" fmla="*/ 1667 h 1778"/>
              <a:gd name="T78" fmla="*/ 1633 w 2139"/>
              <a:gd name="T79" fmla="*/ 1778 h 1778"/>
              <a:gd name="T80" fmla="*/ 1707 w 2139"/>
              <a:gd name="T81" fmla="*/ 1495 h 1778"/>
              <a:gd name="T82" fmla="*/ 1707 w 2139"/>
              <a:gd name="T83" fmla="*/ 1495 h 1778"/>
              <a:gd name="T84" fmla="*/ 2137 w 2139"/>
              <a:gd name="T85" fmla="*/ 1735 h 1778"/>
              <a:gd name="T86" fmla="*/ 2029 w 2139"/>
              <a:gd name="T87" fmla="*/ 1590 h 1778"/>
              <a:gd name="T88" fmla="*/ 2130 w 2139"/>
              <a:gd name="T89" fmla="*/ 1381 h 1778"/>
              <a:gd name="T90" fmla="*/ 2029 w 2139"/>
              <a:gd name="T91" fmla="*/ 1330 h 1778"/>
              <a:gd name="T92" fmla="*/ 1957 w 2139"/>
              <a:gd name="T93" fmla="*/ 1203 h 1778"/>
              <a:gd name="T94" fmla="*/ 1896 w 2139"/>
              <a:gd name="T95" fmla="*/ 1330 h 1778"/>
              <a:gd name="T96" fmla="*/ 1895 w 2139"/>
              <a:gd name="T97" fmla="*/ 141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9" h="1778">
                <a:moveTo>
                  <a:pt x="0" y="55"/>
                </a:moveTo>
                <a:cubicBezTo>
                  <a:pt x="0" y="20"/>
                  <a:pt x="19" y="0"/>
                  <a:pt x="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500" y="0"/>
                  <a:pt x="621" y="87"/>
                  <a:pt x="621" y="240"/>
                </a:cubicBezTo>
                <a:cubicBezTo>
                  <a:pt x="621" y="327"/>
                  <a:pt x="579" y="402"/>
                  <a:pt x="508" y="440"/>
                </a:cubicBezTo>
                <a:cubicBezTo>
                  <a:pt x="508" y="442"/>
                  <a:pt x="508" y="442"/>
                  <a:pt x="508" y="442"/>
                </a:cubicBezTo>
                <a:cubicBezTo>
                  <a:pt x="609" y="472"/>
                  <a:pt x="658" y="567"/>
                  <a:pt x="658" y="661"/>
                </a:cubicBezTo>
                <a:cubicBezTo>
                  <a:pt x="658" y="848"/>
                  <a:pt x="509" y="932"/>
                  <a:pt x="336" y="932"/>
                </a:cubicBezTo>
                <a:cubicBezTo>
                  <a:pt x="54" y="932"/>
                  <a:pt x="54" y="932"/>
                  <a:pt x="54" y="932"/>
                </a:cubicBezTo>
                <a:cubicBezTo>
                  <a:pt x="19" y="932"/>
                  <a:pt x="0" y="913"/>
                  <a:pt x="0" y="876"/>
                </a:cubicBezTo>
                <a:lnTo>
                  <a:pt x="0" y="55"/>
                </a:lnTo>
                <a:close/>
                <a:moveTo>
                  <a:pt x="334" y="381"/>
                </a:moveTo>
                <a:cubicBezTo>
                  <a:pt x="407" y="381"/>
                  <a:pt x="448" y="328"/>
                  <a:pt x="448" y="261"/>
                </a:cubicBezTo>
                <a:cubicBezTo>
                  <a:pt x="448" y="194"/>
                  <a:pt x="408" y="146"/>
                  <a:pt x="330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381"/>
                  <a:pt x="168" y="381"/>
                  <a:pt x="168" y="381"/>
                </a:cubicBezTo>
                <a:lnTo>
                  <a:pt x="334" y="381"/>
                </a:lnTo>
                <a:close/>
                <a:moveTo>
                  <a:pt x="349" y="786"/>
                </a:moveTo>
                <a:cubicBezTo>
                  <a:pt x="436" y="786"/>
                  <a:pt x="485" y="730"/>
                  <a:pt x="485" y="651"/>
                </a:cubicBezTo>
                <a:cubicBezTo>
                  <a:pt x="485" y="573"/>
                  <a:pt x="435" y="517"/>
                  <a:pt x="349" y="517"/>
                </a:cubicBezTo>
                <a:cubicBezTo>
                  <a:pt x="168" y="517"/>
                  <a:pt x="168" y="517"/>
                  <a:pt x="168" y="517"/>
                </a:cubicBezTo>
                <a:cubicBezTo>
                  <a:pt x="168" y="786"/>
                  <a:pt x="168" y="786"/>
                  <a:pt x="168" y="786"/>
                </a:cubicBezTo>
                <a:lnTo>
                  <a:pt x="349" y="786"/>
                </a:lnTo>
                <a:close/>
                <a:moveTo>
                  <a:pt x="819" y="876"/>
                </a:moveTo>
                <a:cubicBezTo>
                  <a:pt x="819" y="913"/>
                  <a:pt x="837" y="932"/>
                  <a:pt x="873" y="932"/>
                </a:cubicBezTo>
                <a:cubicBezTo>
                  <a:pt x="933" y="932"/>
                  <a:pt x="933" y="932"/>
                  <a:pt x="933" y="932"/>
                </a:cubicBezTo>
                <a:cubicBezTo>
                  <a:pt x="969" y="932"/>
                  <a:pt x="987" y="913"/>
                  <a:pt x="987" y="876"/>
                </a:cubicBezTo>
                <a:cubicBezTo>
                  <a:pt x="987" y="55"/>
                  <a:pt x="987" y="55"/>
                  <a:pt x="987" y="55"/>
                </a:cubicBezTo>
                <a:cubicBezTo>
                  <a:pt x="987" y="20"/>
                  <a:pt x="969" y="0"/>
                  <a:pt x="933" y="0"/>
                </a:cubicBezTo>
                <a:cubicBezTo>
                  <a:pt x="873" y="0"/>
                  <a:pt x="873" y="0"/>
                  <a:pt x="873" y="0"/>
                </a:cubicBezTo>
                <a:cubicBezTo>
                  <a:pt x="837" y="0"/>
                  <a:pt x="819" y="20"/>
                  <a:pt x="819" y="55"/>
                </a:cubicBezTo>
                <a:lnTo>
                  <a:pt x="819" y="876"/>
                </a:lnTo>
                <a:close/>
                <a:moveTo>
                  <a:pt x="1172" y="875"/>
                </a:moveTo>
                <a:cubicBezTo>
                  <a:pt x="1169" y="911"/>
                  <a:pt x="1188" y="932"/>
                  <a:pt x="1225" y="932"/>
                </a:cubicBezTo>
                <a:cubicBezTo>
                  <a:pt x="1284" y="932"/>
                  <a:pt x="1284" y="932"/>
                  <a:pt x="1284" y="932"/>
                </a:cubicBezTo>
                <a:cubicBezTo>
                  <a:pt x="1319" y="932"/>
                  <a:pt x="1337" y="913"/>
                  <a:pt x="1340" y="879"/>
                </a:cubicBezTo>
                <a:cubicBezTo>
                  <a:pt x="1375" y="411"/>
                  <a:pt x="1375" y="411"/>
                  <a:pt x="1375" y="411"/>
                </a:cubicBezTo>
                <a:cubicBezTo>
                  <a:pt x="1379" y="349"/>
                  <a:pt x="1377" y="265"/>
                  <a:pt x="1377" y="265"/>
                </a:cubicBezTo>
                <a:cubicBezTo>
                  <a:pt x="1379" y="265"/>
                  <a:pt x="1379" y="265"/>
                  <a:pt x="1379" y="265"/>
                </a:cubicBezTo>
                <a:cubicBezTo>
                  <a:pt x="1379" y="265"/>
                  <a:pt x="1410" y="357"/>
                  <a:pt x="1431" y="411"/>
                </a:cubicBezTo>
                <a:cubicBezTo>
                  <a:pt x="1564" y="728"/>
                  <a:pt x="1564" y="728"/>
                  <a:pt x="1564" y="728"/>
                </a:cubicBezTo>
                <a:cubicBezTo>
                  <a:pt x="1575" y="757"/>
                  <a:pt x="1595" y="772"/>
                  <a:pt x="1627" y="772"/>
                </a:cubicBezTo>
                <a:cubicBezTo>
                  <a:pt x="1682" y="772"/>
                  <a:pt x="1682" y="772"/>
                  <a:pt x="1682" y="772"/>
                </a:cubicBezTo>
                <a:cubicBezTo>
                  <a:pt x="1714" y="772"/>
                  <a:pt x="1734" y="757"/>
                  <a:pt x="1744" y="728"/>
                </a:cubicBezTo>
                <a:cubicBezTo>
                  <a:pt x="1879" y="411"/>
                  <a:pt x="1879" y="411"/>
                  <a:pt x="1879" y="411"/>
                </a:cubicBezTo>
                <a:cubicBezTo>
                  <a:pt x="1900" y="357"/>
                  <a:pt x="1929" y="266"/>
                  <a:pt x="1929" y="266"/>
                </a:cubicBezTo>
                <a:cubicBezTo>
                  <a:pt x="1932" y="266"/>
                  <a:pt x="1932" y="266"/>
                  <a:pt x="1932" y="266"/>
                </a:cubicBezTo>
                <a:cubicBezTo>
                  <a:pt x="1932" y="266"/>
                  <a:pt x="1929" y="349"/>
                  <a:pt x="1933" y="411"/>
                </a:cubicBezTo>
                <a:cubicBezTo>
                  <a:pt x="1968" y="879"/>
                  <a:pt x="1968" y="879"/>
                  <a:pt x="1968" y="879"/>
                </a:cubicBezTo>
                <a:cubicBezTo>
                  <a:pt x="1971" y="913"/>
                  <a:pt x="1991" y="932"/>
                  <a:pt x="2025" y="932"/>
                </a:cubicBezTo>
                <a:cubicBezTo>
                  <a:pt x="2084" y="932"/>
                  <a:pt x="2084" y="932"/>
                  <a:pt x="2084" y="932"/>
                </a:cubicBezTo>
                <a:cubicBezTo>
                  <a:pt x="2121" y="932"/>
                  <a:pt x="2139" y="911"/>
                  <a:pt x="2136" y="875"/>
                </a:cubicBezTo>
                <a:cubicBezTo>
                  <a:pt x="2069" y="53"/>
                  <a:pt x="2069" y="53"/>
                  <a:pt x="2069" y="53"/>
                </a:cubicBezTo>
                <a:cubicBezTo>
                  <a:pt x="2067" y="18"/>
                  <a:pt x="2047" y="0"/>
                  <a:pt x="2013" y="0"/>
                </a:cubicBezTo>
                <a:cubicBezTo>
                  <a:pt x="1932" y="0"/>
                  <a:pt x="1932" y="0"/>
                  <a:pt x="1932" y="0"/>
                </a:cubicBezTo>
                <a:cubicBezTo>
                  <a:pt x="1899" y="0"/>
                  <a:pt x="1879" y="15"/>
                  <a:pt x="1869" y="45"/>
                </a:cubicBezTo>
                <a:cubicBezTo>
                  <a:pt x="1702" y="461"/>
                  <a:pt x="1702" y="461"/>
                  <a:pt x="1702" y="461"/>
                </a:cubicBezTo>
                <a:cubicBezTo>
                  <a:pt x="1681" y="516"/>
                  <a:pt x="1656" y="597"/>
                  <a:pt x="1656" y="597"/>
                </a:cubicBezTo>
                <a:cubicBezTo>
                  <a:pt x="1654" y="597"/>
                  <a:pt x="1654" y="597"/>
                  <a:pt x="1654" y="597"/>
                </a:cubicBezTo>
                <a:cubicBezTo>
                  <a:pt x="1654" y="597"/>
                  <a:pt x="1627" y="516"/>
                  <a:pt x="1606" y="461"/>
                </a:cubicBezTo>
                <a:cubicBezTo>
                  <a:pt x="1440" y="45"/>
                  <a:pt x="1440" y="45"/>
                  <a:pt x="1440" y="45"/>
                </a:cubicBezTo>
                <a:cubicBezTo>
                  <a:pt x="1429" y="15"/>
                  <a:pt x="1410" y="0"/>
                  <a:pt x="1378" y="0"/>
                </a:cubicBezTo>
                <a:cubicBezTo>
                  <a:pt x="1295" y="0"/>
                  <a:pt x="1295" y="0"/>
                  <a:pt x="1295" y="0"/>
                </a:cubicBezTo>
                <a:cubicBezTo>
                  <a:pt x="1261" y="0"/>
                  <a:pt x="1243" y="18"/>
                  <a:pt x="1239" y="53"/>
                </a:cubicBezTo>
                <a:lnTo>
                  <a:pt x="1172" y="875"/>
                </a:lnTo>
                <a:close/>
                <a:moveTo>
                  <a:pt x="0" y="1731"/>
                </a:moveTo>
                <a:cubicBezTo>
                  <a:pt x="0" y="1755"/>
                  <a:pt x="13" y="1768"/>
                  <a:pt x="36" y="1768"/>
                </a:cubicBezTo>
                <a:cubicBezTo>
                  <a:pt x="342" y="1768"/>
                  <a:pt x="342" y="1768"/>
                  <a:pt x="342" y="1768"/>
                </a:cubicBezTo>
                <a:cubicBezTo>
                  <a:pt x="367" y="1768"/>
                  <a:pt x="379" y="1755"/>
                  <a:pt x="379" y="1731"/>
                </a:cubicBezTo>
                <a:cubicBezTo>
                  <a:pt x="379" y="1707"/>
                  <a:pt x="379" y="1707"/>
                  <a:pt x="379" y="1707"/>
                </a:cubicBezTo>
                <a:cubicBezTo>
                  <a:pt x="379" y="1683"/>
                  <a:pt x="367" y="1671"/>
                  <a:pt x="342" y="1671"/>
                </a:cubicBezTo>
                <a:cubicBezTo>
                  <a:pt x="112" y="1671"/>
                  <a:pt x="112" y="1671"/>
                  <a:pt x="112" y="1671"/>
                </a:cubicBezTo>
                <a:cubicBezTo>
                  <a:pt x="112" y="1186"/>
                  <a:pt x="112" y="1186"/>
                  <a:pt x="112" y="1186"/>
                </a:cubicBezTo>
                <a:cubicBezTo>
                  <a:pt x="112" y="1163"/>
                  <a:pt x="100" y="1150"/>
                  <a:pt x="76" y="1150"/>
                </a:cubicBezTo>
                <a:cubicBezTo>
                  <a:pt x="36" y="1150"/>
                  <a:pt x="36" y="1150"/>
                  <a:pt x="36" y="1150"/>
                </a:cubicBezTo>
                <a:cubicBezTo>
                  <a:pt x="13" y="1150"/>
                  <a:pt x="0" y="1163"/>
                  <a:pt x="0" y="1186"/>
                </a:cubicBezTo>
                <a:lnTo>
                  <a:pt x="0" y="1731"/>
                </a:lnTo>
                <a:close/>
                <a:moveTo>
                  <a:pt x="639" y="1313"/>
                </a:moveTo>
                <a:cubicBezTo>
                  <a:pt x="774" y="1313"/>
                  <a:pt x="884" y="1410"/>
                  <a:pt x="884" y="1546"/>
                </a:cubicBezTo>
                <a:cubicBezTo>
                  <a:pt x="884" y="1682"/>
                  <a:pt x="774" y="1778"/>
                  <a:pt x="639" y="1778"/>
                </a:cubicBezTo>
                <a:cubicBezTo>
                  <a:pt x="504" y="1778"/>
                  <a:pt x="396" y="1682"/>
                  <a:pt x="396" y="1546"/>
                </a:cubicBezTo>
                <a:cubicBezTo>
                  <a:pt x="396" y="1410"/>
                  <a:pt x="504" y="1313"/>
                  <a:pt x="639" y="1313"/>
                </a:cubicBezTo>
                <a:moveTo>
                  <a:pt x="639" y="1684"/>
                </a:moveTo>
                <a:cubicBezTo>
                  <a:pt x="711" y="1684"/>
                  <a:pt x="771" y="1628"/>
                  <a:pt x="771" y="1546"/>
                </a:cubicBezTo>
                <a:cubicBezTo>
                  <a:pt x="771" y="1464"/>
                  <a:pt x="711" y="1407"/>
                  <a:pt x="639" y="1407"/>
                </a:cubicBezTo>
                <a:cubicBezTo>
                  <a:pt x="567" y="1407"/>
                  <a:pt x="508" y="1464"/>
                  <a:pt x="508" y="1546"/>
                </a:cubicBezTo>
                <a:cubicBezTo>
                  <a:pt x="508" y="1628"/>
                  <a:pt x="567" y="1684"/>
                  <a:pt x="639" y="1684"/>
                </a:cubicBezTo>
                <a:moveTo>
                  <a:pt x="965" y="1731"/>
                </a:moveTo>
                <a:cubicBezTo>
                  <a:pt x="965" y="1755"/>
                  <a:pt x="978" y="1768"/>
                  <a:pt x="1001" y="1768"/>
                </a:cubicBezTo>
                <a:cubicBezTo>
                  <a:pt x="1039" y="1768"/>
                  <a:pt x="1039" y="1768"/>
                  <a:pt x="1039" y="1768"/>
                </a:cubicBezTo>
                <a:cubicBezTo>
                  <a:pt x="1063" y="1768"/>
                  <a:pt x="1075" y="1755"/>
                  <a:pt x="1075" y="1731"/>
                </a:cubicBezTo>
                <a:cubicBezTo>
                  <a:pt x="1075" y="1574"/>
                  <a:pt x="1075" y="1574"/>
                  <a:pt x="1075" y="1574"/>
                </a:cubicBezTo>
                <a:cubicBezTo>
                  <a:pt x="1132" y="1574"/>
                  <a:pt x="1132" y="1574"/>
                  <a:pt x="1132" y="1574"/>
                </a:cubicBezTo>
                <a:cubicBezTo>
                  <a:pt x="1236" y="1742"/>
                  <a:pt x="1236" y="1742"/>
                  <a:pt x="1236" y="1742"/>
                </a:cubicBezTo>
                <a:cubicBezTo>
                  <a:pt x="1246" y="1760"/>
                  <a:pt x="1259" y="1768"/>
                  <a:pt x="1279" y="1768"/>
                </a:cubicBezTo>
                <a:cubicBezTo>
                  <a:pt x="1326" y="1768"/>
                  <a:pt x="1326" y="1768"/>
                  <a:pt x="1326" y="1768"/>
                </a:cubicBezTo>
                <a:cubicBezTo>
                  <a:pt x="1355" y="1768"/>
                  <a:pt x="1365" y="1749"/>
                  <a:pt x="1350" y="1724"/>
                </a:cubicBezTo>
                <a:cubicBezTo>
                  <a:pt x="1219" y="1524"/>
                  <a:pt x="1219" y="1524"/>
                  <a:pt x="1219" y="1524"/>
                </a:cubicBezTo>
                <a:cubicBezTo>
                  <a:pt x="1219" y="1522"/>
                  <a:pt x="1219" y="1522"/>
                  <a:pt x="1219" y="1522"/>
                </a:cubicBezTo>
                <a:cubicBezTo>
                  <a:pt x="1330" y="1367"/>
                  <a:pt x="1330" y="1367"/>
                  <a:pt x="1330" y="1367"/>
                </a:cubicBezTo>
                <a:cubicBezTo>
                  <a:pt x="1347" y="1344"/>
                  <a:pt x="1337" y="1324"/>
                  <a:pt x="1307" y="1324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46" y="1324"/>
                  <a:pt x="1233" y="1331"/>
                  <a:pt x="1222" y="1348"/>
                </a:cubicBezTo>
                <a:cubicBezTo>
                  <a:pt x="1130" y="1480"/>
                  <a:pt x="1130" y="1480"/>
                  <a:pt x="1130" y="1480"/>
                </a:cubicBezTo>
                <a:cubicBezTo>
                  <a:pt x="1075" y="1480"/>
                  <a:pt x="1075" y="1480"/>
                  <a:pt x="1075" y="1480"/>
                </a:cubicBezTo>
                <a:cubicBezTo>
                  <a:pt x="1075" y="1186"/>
                  <a:pt x="1075" y="1186"/>
                  <a:pt x="1075" y="1186"/>
                </a:cubicBezTo>
                <a:cubicBezTo>
                  <a:pt x="1075" y="1163"/>
                  <a:pt x="1063" y="1150"/>
                  <a:pt x="1039" y="1150"/>
                </a:cubicBezTo>
                <a:cubicBezTo>
                  <a:pt x="1001" y="1150"/>
                  <a:pt x="1001" y="1150"/>
                  <a:pt x="1001" y="1150"/>
                </a:cubicBezTo>
                <a:cubicBezTo>
                  <a:pt x="978" y="1150"/>
                  <a:pt x="965" y="1163"/>
                  <a:pt x="965" y="1186"/>
                </a:cubicBezTo>
                <a:lnTo>
                  <a:pt x="965" y="1731"/>
                </a:lnTo>
                <a:close/>
                <a:moveTo>
                  <a:pt x="1620" y="1313"/>
                </a:moveTo>
                <a:cubicBezTo>
                  <a:pt x="1746" y="1313"/>
                  <a:pt x="1816" y="1403"/>
                  <a:pt x="1816" y="1525"/>
                </a:cubicBezTo>
                <a:cubicBezTo>
                  <a:pt x="1816" y="1544"/>
                  <a:pt x="1800" y="1562"/>
                  <a:pt x="1778" y="1562"/>
                </a:cubicBezTo>
                <a:cubicBezTo>
                  <a:pt x="1507" y="1562"/>
                  <a:pt x="1507" y="1562"/>
                  <a:pt x="1507" y="1562"/>
                </a:cubicBezTo>
                <a:cubicBezTo>
                  <a:pt x="1515" y="1642"/>
                  <a:pt x="1574" y="1684"/>
                  <a:pt x="1641" y="1684"/>
                </a:cubicBezTo>
                <a:cubicBezTo>
                  <a:pt x="1682" y="1684"/>
                  <a:pt x="1715" y="1668"/>
                  <a:pt x="1736" y="1655"/>
                </a:cubicBezTo>
                <a:cubicBezTo>
                  <a:pt x="1758" y="1645"/>
                  <a:pt x="1774" y="1647"/>
                  <a:pt x="1785" y="1667"/>
                </a:cubicBezTo>
                <a:cubicBezTo>
                  <a:pt x="1796" y="1685"/>
                  <a:pt x="1796" y="1685"/>
                  <a:pt x="1796" y="1685"/>
                </a:cubicBezTo>
                <a:cubicBezTo>
                  <a:pt x="1806" y="1705"/>
                  <a:pt x="1802" y="1722"/>
                  <a:pt x="1783" y="1734"/>
                </a:cubicBezTo>
                <a:cubicBezTo>
                  <a:pt x="1755" y="1752"/>
                  <a:pt x="1702" y="1778"/>
                  <a:pt x="1633" y="1778"/>
                </a:cubicBezTo>
                <a:cubicBezTo>
                  <a:pt x="1486" y="1778"/>
                  <a:pt x="1394" y="1672"/>
                  <a:pt x="1394" y="1546"/>
                </a:cubicBezTo>
                <a:cubicBezTo>
                  <a:pt x="1394" y="1409"/>
                  <a:pt x="1487" y="1313"/>
                  <a:pt x="1620" y="1313"/>
                </a:cubicBezTo>
                <a:moveTo>
                  <a:pt x="1707" y="1495"/>
                </a:moveTo>
                <a:cubicBezTo>
                  <a:pt x="1705" y="1433"/>
                  <a:pt x="1668" y="1397"/>
                  <a:pt x="1617" y="1397"/>
                </a:cubicBezTo>
                <a:cubicBezTo>
                  <a:pt x="1561" y="1397"/>
                  <a:pt x="1521" y="1436"/>
                  <a:pt x="1510" y="1495"/>
                </a:cubicBezTo>
                <a:lnTo>
                  <a:pt x="1707" y="1495"/>
                </a:lnTo>
                <a:close/>
                <a:moveTo>
                  <a:pt x="1918" y="1609"/>
                </a:moveTo>
                <a:cubicBezTo>
                  <a:pt x="1918" y="1729"/>
                  <a:pt x="2012" y="1772"/>
                  <a:pt x="2091" y="1772"/>
                </a:cubicBezTo>
                <a:cubicBezTo>
                  <a:pt x="2122" y="1772"/>
                  <a:pt x="2137" y="1761"/>
                  <a:pt x="2137" y="1735"/>
                </a:cubicBezTo>
                <a:cubicBezTo>
                  <a:pt x="2137" y="1708"/>
                  <a:pt x="2137" y="1708"/>
                  <a:pt x="2137" y="1708"/>
                </a:cubicBezTo>
                <a:cubicBezTo>
                  <a:pt x="2137" y="1684"/>
                  <a:pt x="2127" y="1675"/>
                  <a:pt x="2100" y="1673"/>
                </a:cubicBezTo>
                <a:cubicBezTo>
                  <a:pt x="2070" y="1669"/>
                  <a:pt x="2029" y="1656"/>
                  <a:pt x="2029" y="1590"/>
                </a:cubicBezTo>
                <a:cubicBezTo>
                  <a:pt x="2029" y="1418"/>
                  <a:pt x="2029" y="1418"/>
                  <a:pt x="2029" y="1418"/>
                </a:cubicBezTo>
                <a:cubicBezTo>
                  <a:pt x="2094" y="1418"/>
                  <a:pt x="2094" y="1418"/>
                  <a:pt x="2094" y="1418"/>
                </a:cubicBezTo>
                <a:cubicBezTo>
                  <a:pt x="2117" y="1418"/>
                  <a:pt x="2130" y="1406"/>
                  <a:pt x="2130" y="1381"/>
                </a:cubicBezTo>
                <a:cubicBezTo>
                  <a:pt x="2130" y="1366"/>
                  <a:pt x="2130" y="1366"/>
                  <a:pt x="2130" y="1366"/>
                </a:cubicBezTo>
                <a:cubicBezTo>
                  <a:pt x="2130" y="1343"/>
                  <a:pt x="2117" y="1330"/>
                  <a:pt x="2093" y="1330"/>
                </a:cubicBezTo>
                <a:cubicBezTo>
                  <a:pt x="2029" y="1330"/>
                  <a:pt x="2029" y="1330"/>
                  <a:pt x="2029" y="1330"/>
                </a:cubicBezTo>
                <a:cubicBezTo>
                  <a:pt x="2029" y="1239"/>
                  <a:pt x="2029" y="1239"/>
                  <a:pt x="2029" y="1239"/>
                </a:cubicBezTo>
                <a:cubicBezTo>
                  <a:pt x="2029" y="1216"/>
                  <a:pt x="2016" y="1203"/>
                  <a:pt x="1992" y="1203"/>
                </a:cubicBezTo>
                <a:cubicBezTo>
                  <a:pt x="1957" y="1203"/>
                  <a:pt x="1957" y="1203"/>
                  <a:pt x="1957" y="1203"/>
                </a:cubicBezTo>
                <a:cubicBezTo>
                  <a:pt x="1934" y="1203"/>
                  <a:pt x="1921" y="1216"/>
                  <a:pt x="1921" y="1239"/>
                </a:cubicBezTo>
                <a:cubicBezTo>
                  <a:pt x="1921" y="1330"/>
                  <a:pt x="1921" y="1330"/>
                  <a:pt x="1921" y="1330"/>
                </a:cubicBezTo>
                <a:cubicBezTo>
                  <a:pt x="1896" y="1330"/>
                  <a:pt x="1896" y="1330"/>
                  <a:pt x="1896" y="1330"/>
                </a:cubicBezTo>
                <a:cubicBezTo>
                  <a:pt x="1871" y="1330"/>
                  <a:pt x="1859" y="1343"/>
                  <a:pt x="1859" y="1366"/>
                </a:cubicBezTo>
                <a:cubicBezTo>
                  <a:pt x="1859" y="1381"/>
                  <a:pt x="1859" y="1381"/>
                  <a:pt x="1859" y="1381"/>
                </a:cubicBezTo>
                <a:cubicBezTo>
                  <a:pt x="1859" y="1406"/>
                  <a:pt x="1871" y="1418"/>
                  <a:pt x="1895" y="1418"/>
                </a:cubicBezTo>
                <a:cubicBezTo>
                  <a:pt x="1918" y="1418"/>
                  <a:pt x="1918" y="1418"/>
                  <a:pt x="1918" y="1418"/>
                </a:cubicBezTo>
                <a:lnTo>
                  <a:pt x="1918" y="1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4" name="Tijdelijke aanduiding voor afbeelding 36">
            <a:extLst>
              <a:ext uri="{FF2B5EF4-FFF2-40B4-BE49-F238E27FC236}">
                <a16:creationId xmlns:a16="http://schemas.microsoft.com/office/drawing/2014/main" id="{8940B136-2C31-4713-8CDB-DA3E0DA8D53A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133074" y="4329382"/>
            <a:ext cx="1458851" cy="1465264"/>
          </a:xfrm>
          <a:custGeom>
            <a:avLst/>
            <a:gdLst>
              <a:gd name="connsiteX0" fmla="*/ 726219 w 1458851"/>
              <a:gd name="connsiteY0" fmla="*/ 0 h 1465264"/>
              <a:gd name="connsiteX1" fmla="*/ 1458851 w 1458851"/>
              <a:gd name="connsiteY1" fmla="*/ 732632 h 1465264"/>
              <a:gd name="connsiteX2" fmla="*/ 726219 w 1458851"/>
              <a:gd name="connsiteY2" fmla="*/ 1465264 h 1465264"/>
              <a:gd name="connsiteX3" fmla="*/ 8472 w 1458851"/>
              <a:gd name="connsiteY3" fmla="*/ 880283 h 1465264"/>
              <a:gd name="connsiteX4" fmla="*/ 0 w 1458851"/>
              <a:gd name="connsiteY4" fmla="*/ 824775 h 1465264"/>
              <a:gd name="connsiteX5" fmla="*/ 0 w 1458851"/>
              <a:gd name="connsiteY5" fmla="*/ 640489 h 1465264"/>
              <a:gd name="connsiteX6" fmla="*/ 8472 w 1458851"/>
              <a:gd name="connsiteY6" fmla="*/ 584981 h 1465264"/>
              <a:gd name="connsiteX7" fmla="*/ 726219 w 1458851"/>
              <a:gd name="connsiteY7" fmla="*/ 0 h 146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51" h="1465264">
                <a:moveTo>
                  <a:pt x="726219" y="0"/>
                </a:moveTo>
                <a:cubicBezTo>
                  <a:pt x="1130840" y="0"/>
                  <a:pt x="1458851" y="328011"/>
                  <a:pt x="1458851" y="732632"/>
                </a:cubicBezTo>
                <a:cubicBezTo>
                  <a:pt x="1458851" y="1137253"/>
                  <a:pt x="1130840" y="1465264"/>
                  <a:pt x="726219" y="1465264"/>
                </a:cubicBezTo>
                <a:cubicBezTo>
                  <a:pt x="372176" y="1465264"/>
                  <a:pt x="76787" y="1214131"/>
                  <a:pt x="8472" y="880283"/>
                </a:cubicBezTo>
                <a:lnTo>
                  <a:pt x="0" y="824775"/>
                </a:lnTo>
                <a:lnTo>
                  <a:pt x="0" y="640489"/>
                </a:lnTo>
                <a:lnTo>
                  <a:pt x="8472" y="584981"/>
                </a:lnTo>
                <a:cubicBezTo>
                  <a:pt x="76787" y="251134"/>
                  <a:pt x="372176" y="0"/>
                  <a:pt x="72621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br>
              <a:rPr lang="nl-NL" dirty="0"/>
            </a:br>
            <a:r>
              <a:rPr lang="nl-NL" dirty="0"/>
              <a:t>Afbeelding</a:t>
            </a:r>
          </a:p>
        </p:txBody>
      </p:sp>
      <p:sp>
        <p:nvSpPr>
          <p:cNvPr id="26" name="Tijdelijke aanduiding voor inhoud 8">
            <a:extLst>
              <a:ext uri="{FF2B5EF4-FFF2-40B4-BE49-F238E27FC236}">
                <a16:creationId xmlns:a16="http://schemas.microsoft.com/office/drawing/2014/main" id="{94680B10-3E1D-4CDF-A418-DA1B1F76D4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5920" y="1897200"/>
            <a:ext cx="4396122" cy="36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sp>
        <p:nvSpPr>
          <p:cNvPr id="27" name="Tijdelijke aanduiding voor inhoud 10">
            <a:extLst>
              <a:ext uri="{FF2B5EF4-FFF2-40B4-BE49-F238E27FC236}">
                <a16:creationId xmlns:a16="http://schemas.microsoft.com/office/drawing/2014/main" id="{845AE9E1-23D6-4D8E-83AE-24831D6498B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96" y="1897200"/>
            <a:ext cx="4396122" cy="36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nl-NL" noProof="1"/>
          </a:p>
        </p:txBody>
      </p:sp>
      <p:sp>
        <p:nvSpPr>
          <p:cNvPr id="13" name="Tijdelijke aanduiding voor datum 3">
            <a:extLst>
              <a:ext uri="{FF2B5EF4-FFF2-40B4-BE49-F238E27FC236}">
                <a16:creationId xmlns:a16="http://schemas.microsoft.com/office/drawing/2014/main" id="{F3B331F9-E671-442A-B2F8-B3BEB4942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02A006FC-3100-4AFB-8569-598B60CD85C7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14" name="Tijdelijke aanduiding voor voettekst 4">
            <a:extLst>
              <a:ext uri="{FF2B5EF4-FFF2-40B4-BE49-F238E27FC236}">
                <a16:creationId xmlns:a16="http://schemas.microsoft.com/office/drawing/2014/main" id="{A706FB70-D3A3-43EA-AA64-BB457AE6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7A0219-ACA7-4072-8732-28FB07A78744}"/>
              </a:ext>
            </a:extLst>
          </p:cNvPr>
          <p:cNvGrpSpPr/>
          <p:nvPr userDrawn="1"/>
        </p:nvGrpSpPr>
        <p:grpSpPr>
          <a:xfrm>
            <a:off x="708696" y="6200379"/>
            <a:ext cx="6418879" cy="599455"/>
            <a:chOff x="-364966" y="3456667"/>
            <a:chExt cx="10373445" cy="96877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021AA6-50DE-432D-BFFF-157A7E83D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131" y="3456667"/>
              <a:ext cx="2617218" cy="96877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21C9F44-8245-4D0B-A557-EA88B305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4966" y="3632857"/>
              <a:ext cx="1728192" cy="616389"/>
            </a:xfrm>
            <a:prstGeom prst="rect">
              <a:avLst/>
            </a:prstGeom>
          </p:spPr>
        </p:pic>
        <p:pic>
          <p:nvPicPr>
            <p:cNvPr id="18" name="Picture 1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07C1038-7832-46BF-A674-4A69DD0BB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255" y="3746856"/>
              <a:ext cx="2016224" cy="388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8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leen titel (gebruik voorbeeldd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1">
            <a:extLst>
              <a:ext uri="{FF2B5EF4-FFF2-40B4-BE49-F238E27FC236}">
                <a16:creationId xmlns:a16="http://schemas.microsoft.com/office/drawing/2014/main" id="{575D637C-618C-4EBF-AEC3-D4FF1D9BF2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92479" y="5778711"/>
            <a:ext cx="377825" cy="377825"/>
          </a:xfrm>
          <a:prstGeom prst="ellipse">
            <a:avLst/>
          </a:prstGeom>
          <a:solidFill>
            <a:srgbClr val="DFD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965392" y="5877612"/>
            <a:ext cx="432000" cy="216000"/>
          </a:xfrm>
          <a:prstGeom prst="rect">
            <a:avLst/>
          </a:prstGeom>
        </p:spPr>
        <p:txBody>
          <a:bodyPr/>
          <a:lstStyle/>
          <a:p>
            <a:fld id="{1336C48C-F87C-4E4B-81EF-5027B17D1F61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7E1A9DB7-D350-4983-AC6F-0D240794BE1A}"/>
              </a:ext>
            </a:extLst>
          </p:cNvPr>
          <p:cNvSpPr>
            <a:spLocks/>
          </p:cNvSpPr>
          <p:nvPr userDrawn="1"/>
        </p:nvSpPr>
        <p:spPr bwMode="auto">
          <a:xfrm>
            <a:off x="9736137" y="527050"/>
            <a:ext cx="909638" cy="876300"/>
          </a:xfrm>
          <a:custGeom>
            <a:avLst/>
            <a:gdLst>
              <a:gd name="T0" fmla="*/ 3822 w 4077"/>
              <a:gd name="T1" fmla="*/ 1249 h 3928"/>
              <a:gd name="T2" fmla="*/ 3170 w 4077"/>
              <a:gd name="T3" fmla="*/ 1353 h 3928"/>
              <a:gd name="T4" fmla="*/ 2517 w 4077"/>
              <a:gd name="T5" fmla="*/ 1456 h 3928"/>
              <a:gd name="T6" fmla="*/ 2414 w 4077"/>
              <a:gd name="T7" fmla="*/ 804 h 3928"/>
              <a:gd name="T8" fmla="*/ 2414 w 4077"/>
              <a:gd name="T9" fmla="*/ 804 h 3928"/>
              <a:gd name="T10" fmla="*/ 2414 w 4077"/>
              <a:gd name="T11" fmla="*/ 254 h 3928"/>
              <a:gd name="T12" fmla="*/ 1761 w 4077"/>
              <a:gd name="T13" fmla="*/ 151 h 3928"/>
              <a:gd name="T14" fmla="*/ 1658 w 4077"/>
              <a:gd name="T15" fmla="*/ 804 h 3928"/>
              <a:gd name="T16" fmla="*/ 1658 w 4077"/>
              <a:gd name="T17" fmla="*/ 804 h 3928"/>
              <a:gd name="T18" fmla="*/ 1555 w 4077"/>
              <a:gd name="T19" fmla="*/ 1456 h 3928"/>
              <a:gd name="T20" fmla="*/ 902 w 4077"/>
              <a:gd name="T21" fmla="*/ 1353 h 3928"/>
              <a:gd name="T22" fmla="*/ 902 w 4077"/>
              <a:gd name="T23" fmla="*/ 1353 h 3928"/>
              <a:gd name="T24" fmla="*/ 902 w 4077"/>
              <a:gd name="T25" fmla="*/ 1353 h 3928"/>
              <a:gd name="T26" fmla="*/ 380 w 4077"/>
              <a:gd name="T27" fmla="*/ 1183 h 3928"/>
              <a:gd name="T28" fmla="*/ 80 w 4077"/>
              <a:gd name="T29" fmla="*/ 1772 h 3928"/>
              <a:gd name="T30" fmla="*/ 669 w 4077"/>
              <a:gd name="T31" fmla="*/ 2072 h 3928"/>
              <a:gd name="T32" fmla="*/ 1257 w 4077"/>
              <a:gd name="T33" fmla="*/ 2372 h 3928"/>
              <a:gd name="T34" fmla="*/ 957 w 4077"/>
              <a:gd name="T35" fmla="*/ 2960 h 3928"/>
              <a:gd name="T36" fmla="*/ 957 w 4077"/>
              <a:gd name="T37" fmla="*/ 2960 h 3928"/>
              <a:gd name="T38" fmla="*/ 957 w 4077"/>
              <a:gd name="T39" fmla="*/ 2960 h 3928"/>
              <a:gd name="T40" fmla="*/ 635 w 4077"/>
              <a:gd name="T41" fmla="*/ 3405 h 3928"/>
              <a:gd name="T42" fmla="*/ 1102 w 4077"/>
              <a:gd name="T43" fmla="*/ 3872 h 3928"/>
              <a:gd name="T44" fmla="*/ 1569 w 4077"/>
              <a:gd name="T45" fmla="*/ 3405 h 3928"/>
              <a:gd name="T46" fmla="*/ 1569 w 4077"/>
              <a:gd name="T47" fmla="*/ 3404 h 3928"/>
              <a:gd name="T48" fmla="*/ 1569 w 4077"/>
              <a:gd name="T49" fmla="*/ 3404 h 3928"/>
              <a:gd name="T50" fmla="*/ 2036 w 4077"/>
              <a:gd name="T51" fmla="*/ 2937 h 3928"/>
              <a:gd name="T52" fmla="*/ 2503 w 4077"/>
              <a:gd name="T53" fmla="*/ 3404 h 3928"/>
              <a:gd name="T54" fmla="*/ 2503 w 4077"/>
              <a:gd name="T55" fmla="*/ 3404 h 3928"/>
              <a:gd name="T56" fmla="*/ 2826 w 4077"/>
              <a:gd name="T57" fmla="*/ 3849 h 3928"/>
              <a:gd name="T58" fmla="*/ 3415 w 4077"/>
              <a:gd name="T59" fmla="*/ 3549 h 3928"/>
              <a:gd name="T60" fmla="*/ 3115 w 4077"/>
              <a:gd name="T61" fmla="*/ 2960 h 3928"/>
              <a:gd name="T62" fmla="*/ 3115 w 4077"/>
              <a:gd name="T63" fmla="*/ 2960 h 3928"/>
              <a:gd name="T64" fmla="*/ 2815 w 4077"/>
              <a:gd name="T65" fmla="*/ 2372 h 3928"/>
              <a:gd name="T66" fmla="*/ 3403 w 4077"/>
              <a:gd name="T67" fmla="*/ 2072 h 3928"/>
              <a:gd name="T68" fmla="*/ 3403 w 4077"/>
              <a:gd name="T69" fmla="*/ 2071 h 3928"/>
              <a:gd name="T70" fmla="*/ 3926 w 4077"/>
              <a:gd name="T71" fmla="*/ 1902 h 3928"/>
              <a:gd name="T72" fmla="*/ 3822 w 4077"/>
              <a:gd name="T73" fmla="*/ 1249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077" h="3928">
                <a:moveTo>
                  <a:pt x="3822" y="1249"/>
                </a:moveTo>
                <a:cubicBezTo>
                  <a:pt x="3613" y="1098"/>
                  <a:pt x="3321" y="1144"/>
                  <a:pt x="3170" y="1353"/>
                </a:cubicBezTo>
                <a:cubicBezTo>
                  <a:pt x="3018" y="1561"/>
                  <a:pt x="2726" y="1608"/>
                  <a:pt x="2517" y="1456"/>
                </a:cubicBezTo>
                <a:cubicBezTo>
                  <a:pt x="2309" y="1304"/>
                  <a:pt x="2262" y="1012"/>
                  <a:pt x="2414" y="804"/>
                </a:cubicBezTo>
                <a:cubicBezTo>
                  <a:pt x="2414" y="804"/>
                  <a:pt x="2414" y="804"/>
                  <a:pt x="2414" y="804"/>
                </a:cubicBezTo>
                <a:cubicBezTo>
                  <a:pt x="2530" y="644"/>
                  <a:pt x="2536" y="422"/>
                  <a:pt x="2414" y="254"/>
                </a:cubicBezTo>
                <a:cubicBezTo>
                  <a:pt x="2262" y="46"/>
                  <a:pt x="1970" y="0"/>
                  <a:pt x="1761" y="151"/>
                </a:cubicBezTo>
                <a:cubicBezTo>
                  <a:pt x="1553" y="303"/>
                  <a:pt x="1506" y="595"/>
                  <a:pt x="1658" y="804"/>
                </a:cubicBezTo>
                <a:cubicBezTo>
                  <a:pt x="1658" y="804"/>
                  <a:pt x="1658" y="804"/>
                  <a:pt x="1658" y="804"/>
                </a:cubicBezTo>
                <a:cubicBezTo>
                  <a:pt x="1810" y="1012"/>
                  <a:pt x="1763" y="1304"/>
                  <a:pt x="1555" y="1456"/>
                </a:cubicBezTo>
                <a:cubicBezTo>
                  <a:pt x="1346" y="1608"/>
                  <a:pt x="1054" y="1561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902" y="1353"/>
                  <a:pt x="902" y="1353"/>
                  <a:pt x="902" y="1353"/>
                </a:cubicBezTo>
                <a:cubicBezTo>
                  <a:pt x="786" y="1193"/>
                  <a:pt x="577" y="1119"/>
                  <a:pt x="380" y="1183"/>
                </a:cubicBezTo>
                <a:cubicBezTo>
                  <a:pt x="134" y="1263"/>
                  <a:pt x="0" y="1526"/>
                  <a:pt x="80" y="1772"/>
                </a:cubicBezTo>
                <a:cubicBezTo>
                  <a:pt x="160" y="2017"/>
                  <a:pt x="423" y="2151"/>
                  <a:pt x="669" y="2072"/>
                </a:cubicBezTo>
                <a:cubicBezTo>
                  <a:pt x="914" y="1992"/>
                  <a:pt x="1177" y="2126"/>
                  <a:pt x="1257" y="2372"/>
                </a:cubicBezTo>
                <a:cubicBezTo>
                  <a:pt x="1337" y="2617"/>
                  <a:pt x="1203" y="288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957" y="2960"/>
                  <a:pt x="957" y="2960"/>
                  <a:pt x="957" y="2960"/>
                </a:cubicBezTo>
                <a:cubicBezTo>
                  <a:pt x="770" y="3021"/>
                  <a:pt x="635" y="3197"/>
                  <a:pt x="635" y="3405"/>
                </a:cubicBezTo>
                <a:cubicBezTo>
                  <a:pt x="635" y="3663"/>
                  <a:pt x="844" y="3872"/>
                  <a:pt x="1102" y="3872"/>
                </a:cubicBezTo>
                <a:cubicBezTo>
                  <a:pt x="1360" y="3872"/>
                  <a:pt x="1569" y="3663"/>
                  <a:pt x="1569" y="3405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404"/>
                  <a:pt x="1569" y="3404"/>
                  <a:pt x="1569" y="3404"/>
                </a:cubicBezTo>
                <a:cubicBezTo>
                  <a:pt x="1569" y="3146"/>
                  <a:pt x="1778" y="2937"/>
                  <a:pt x="2036" y="2937"/>
                </a:cubicBezTo>
                <a:cubicBezTo>
                  <a:pt x="2294" y="2937"/>
                  <a:pt x="2503" y="3146"/>
                  <a:pt x="2503" y="3404"/>
                </a:cubicBezTo>
                <a:cubicBezTo>
                  <a:pt x="2503" y="3404"/>
                  <a:pt x="2503" y="3404"/>
                  <a:pt x="2503" y="3404"/>
                </a:cubicBezTo>
                <a:cubicBezTo>
                  <a:pt x="2503" y="3601"/>
                  <a:pt x="2629" y="3785"/>
                  <a:pt x="2826" y="3849"/>
                </a:cubicBezTo>
                <a:cubicBezTo>
                  <a:pt x="3071" y="3928"/>
                  <a:pt x="3335" y="3794"/>
                  <a:pt x="3415" y="3549"/>
                </a:cubicBezTo>
                <a:cubicBezTo>
                  <a:pt x="3494" y="3303"/>
                  <a:pt x="3360" y="3040"/>
                  <a:pt x="3115" y="2960"/>
                </a:cubicBezTo>
                <a:cubicBezTo>
                  <a:pt x="3115" y="2960"/>
                  <a:pt x="3115" y="2960"/>
                  <a:pt x="3115" y="2960"/>
                </a:cubicBezTo>
                <a:cubicBezTo>
                  <a:pt x="2869" y="2880"/>
                  <a:pt x="2735" y="2617"/>
                  <a:pt x="2815" y="2372"/>
                </a:cubicBezTo>
                <a:cubicBezTo>
                  <a:pt x="2894" y="2126"/>
                  <a:pt x="3158" y="1992"/>
                  <a:pt x="3403" y="2072"/>
                </a:cubicBezTo>
                <a:cubicBezTo>
                  <a:pt x="3403" y="2071"/>
                  <a:pt x="3403" y="2071"/>
                  <a:pt x="3403" y="2071"/>
                </a:cubicBezTo>
                <a:cubicBezTo>
                  <a:pt x="3591" y="2132"/>
                  <a:pt x="3803" y="2070"/>
                  <a:pt x="3926" y="1902"/>
                </a:cubicBezTo>
                <a:cubicBezTo>
                  <a:pt x="4077" y="1693"/>
                  <a:pt x="4031" y="1401"/>
                  <a:pt x="3822" y="1249"/>
                </a:cubicBezTo>
              </a:path>
            </a:pathLst>
          </a:cu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DA828275-E8DA-4979-AA1C-4CE2299E11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41025" y="539750"/>
            <a:ext cx="850900" cy="850900"/>
          </a:xfrm>
          <a:prstGeom prst="ellipse">
            <a:avLst/>
          </a:prstGeom>
          <a:solidFill>
            <a:srgbClr val="00A1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6AAD87A0-4D6E-4B68-8C7E-3279EAB80E2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26762" y="785813"/>
            <a:ext cx="477838" cy="396875"/>
          </a:xfrm>
          <a:custGeom>
            <a:avLst/>
            <a:gdLst>
              <a:gd name="T0" fmla="*/ 332 w 2139"/>
              <a:gd name="T1" fmla="*/ 0 h 1778"/>
              <a:gd name="T2" fmla="*/ 508 w 2139"/>
              <a:gd name="T3" fmla="*/ 442 h 1778"/>
              <a:gd name="T4" fmla="*/ 54 w 2139"/>
              <a:gd name="T5" fmla="*/ 932 h 1778"/>
              <a:gd name="T6" fmla="*/ 334 w 2139"/>
              <a:gd name="T7" fmla="*/ 381 h 1778"/>
              <a:gd name="T8" fmla="*/ 168 w 2139"/>
              <a:gd name="T9" fmla="*/ 146 h 1778"/>
              <a:gd name="T10" fmla="*/ 349 w 2139"/>
              <a:gd name="T11" fmla="*/ 786 h 1778"/>
              <a:gd name="T12" fmla="*/ 168 w 2139"/>
              <a:gd name="T13" fmla="*/ 517 h 1778"/>
              <a:gd name="T14" fmla="*/ 819 w 2139"/>
              <a:gd name="T15" fmla="*/ 876 h 1778"/>
              <a:gd name="T16" fmla="*/ 987 w 2139"/>
              <a:gd name="T17" fmla="*/ 876 h 1778"/>
              <a:gd name="T18" fmla="*/ 873 w 2139"/>
              <a:gd name="T19" fmla="*/ 0 h 1778"/>
              <a:gd name="T20" fmla="*/ 1172 w 2139"/>
              <a:gd name="T21" fmla="*/ 875 h 1778"/>
              <a:gd name="T22" fmla="*/ 1340 w 2139"/>
              <a:gd name="T23" fmla="*/ 879 h 1778"/>
              <a:gd name="T24" fmla="*/ 1379 w 2139"/>
              <a:gd name="T25" fmla="*/ 265 h 1778"/>
              <a:gd name="T26" fmla="*/ 1627 w 2139"/>
              <a:gd name="T27" fmla="*/ 772 h 1778"/>
              <a:gd name="T28" fmla="*/ 1879 w 2139"/>
              <a:gd name="T29" fmla="*/ 411 h 1778"/>
              <a:gd name="T30" fmla="*/ 1933 w 2139"/>
              <a:gd name="T31" fmla="*/ 411 h 1778"/>
              <a:gd name="T32" fmla="*/ 2084 w 2139"/>
              <a:gd name="T33" fmla="*/ 932 h 1778"/>
              <a:gd name="T34" fmla="*/ 2013 w 2139"/>
              <a:gd name="T35" fmla="*/ 0 h 1778"/>
              <a:gd name="T36" fmla="*/ 1702 w 2139"/>
              <a:gd name="T37" fmla="*/ 461 h 1778"/>
              <a:gd name="T38" fmla="*/ 1606 w 2139"/>
              <a:gd name="T39" fmla="*/ 461 h 1778"/>
              <a:gd name="T40" fmla="*/ 1295 w 2139"/>
              <a:gd name="T41" fmla="*/ 0 h 1778"/>
              <a:gd name="T42" fmla="*/ 0 w 2139"/>
              <a:gd name="T43" fmla="*/ 1731 h 1778"/>
              <a:gd name="T44" fmla="*/ 379 w 2139"/>
              <a:gd name="T45" fmla="*/ 1731 h 1778"/>
              <a:gd name="T46" fmla="*/ 112 w 2139"/>
              <a:gd name="T47" fmla="*/ 1671 h 1778"/>
              <a:gd name="T48" fmla="*/ 36 w 2139"/>
              <a:gd name="T49" fmla="*/ 1150 h 1778"/>
              <a:gd name="T50" fmla="*/ 639 w 2139"/>
              <a:gd name="T51" fmla="*/ 1313 h 1778"/>
              <a:gd name="T52" fmla="*/ 396 w 2139"/>
              <a:gd name="T53" fmla="*/ 1546 h 1778"/>
              <a:gd name="T54" fmla="*/ 771 w 2139"/>
              <a:gd name="T55" fmla="*/ 1546 h 1778"/>
              <a:gd name="T56" fmla="*/ 639 w 2139"/>
              <a:gd name="T57" fmla="*/ 1684 h 1778"/>
              <a:gd name="T58" fmla="*/ 1039 w 2139"/>
              <a:gd name="T59" fmla="*/ 1768 h 1778"/>
              <a:gd name="T60" fmla="*/ 1132 w 2139"/>
              <a:gd name="T61" fmla="*/ 1574 h 1778"/>
              <a:gd name="T62" fmla="*/ 1326 w 2139"/>
              <a:gd name="T63" fmla="*/ 1768 h 1778"/>
              <a:gd name="T64" fmla="*/ 1219 w 2139"/>
              <a:gd name="T65" fmla="*/ 1522 h 1778"/>
              <a:gd name="T66" fmla="*/ 1266 w 2139"/>
              <a:gd name="T67" fmla="*/ 1324 h 1778"/>
              <a:gd name="T68" fmla="*/ 1075 w 2139"/>
              <a:gd name="T69" fmla="*/ 1480 h 1778"/>
              <a:gd name="T70" fmla="*/ 1001 w 2139"/>
              <a:gd name="T71" fmla="*/ 1150 h 1778"/>
              <a:gd name="T72" fmla="*/ 1620 w 2139"/>
              <a:gd name="T73" fmla="*/ 1313 h 1778"/>
              <a:gd name="T74" fmla="*/ 1507 w 2139"/>
              <a:gd name="T75" fmla="*/ 1562 h 1778"/>
              <a:gd name="T76" fmla="*/ 1785 w 2139"/>
              <a:gd name="T77" fmla="*/ 1667 h 1778"/>
              <a:gd name="T78" fmla="*/ 1633 w 2139"/>
              <a:gd name="T79" fmla="*/ 1778 h 1778"/>
              <a:gd name="T80" fmla="*/ 1707 w 2139"/>
              <a:gd name="T81" fmla="*/ 1495 h 1778"/>
              <a:gd name="T82" fmla="*/ 1707 w 2139"/>
              <a:gd name="T83" fmla="*/ 1495 h 1778"/>
              <a:gd name="T84" fmla="*/ 2137 w 2139"/>
              <a:gd name="T85" fmla="*/ 1735 h 1778"/>
              <a:gd name="T86" fmla="*/ 2029 w 2139"/>
              <a:gd name="T87" fmla="*/ 1590 h 1778"/>
              <a:gd name="T88" fmla="*/ 2130 w 2139"/>
              <a:gd name="T89" fmla="*/ 1381 h 1778"/>
              <a:gd name="T90" fmla="*/ 2029 w 2139"/>
              <a:gd name="T91" fmla="*/ 1330 h 1778"/>
              <a:gd name="T92" fmla="*/ 1957 w 2139"/>
              <a:gd name="T93" fmla="*/ 1203 h 1778"/>
              <a:gd name="T94" fmla="*/ 1896 w 2139"/>
              <a:gd name="T95" fmla="*/ 1330 h 1778"/>
              <a:gd name="T96" fmla="*/ 1895 w 2139"/>
              <a:gd name="T97" fmla="*/ 1418 h 1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39" h="1778">
                <a:moveTo>
                  <a:pt x="0" y="55"/>
                </a:moveTo>
                <a:cubicBezTo>
                  <a:pt x="0" y="20"/>
                  <a:pt x="19" y="0"/>
                  <a:pt x="54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500" y="0"/>
                  <a:pt x="621" y="87"/>
                  <a:pt x="621" y="240"/>
                </a:cubicBezTo>
                <a:cubicBezTo>
                  <a:pt x="621" y="327"/>
                  <a:pt x="579" y="402"/>
                  <a:pt x="508" y="440"/>
                </a:cubicBezTo>
                <a:cubicBezTo>
                  <a:pt x="508" y="442"/>
                  <a:pt x="508" y="442"/>
                  <a:pt x="508" y="442"/>
                </a:cubicBezTo>
                <a:cubicBezTo>
                  <a:pt x="609" y="472"/>
                  <a:pt x="658" y="567"/>
                  <a:pt x="658" y="661"/>
                </a:cubicBezTo>
                <a:cubicBezTo>
                  <a:pt x="658" y="848"/>
                  <a:pt x="509" y="932"/>
                  <a:pt x="336" y="932"/>
                </a:cubicBezTo>
                <a:cubicBezTo>
                  <a:pt x="54" y="932"/>
                  <a:pt x="54" y="932"/>
                  <a:pt x="54" y="932"/>
                </a:cubicBezTo>
                <a:cubicBezTo>
                  <a:pt x="19" y="932"/>
                  <a:pt x="0" y="913"/>
                  <a:pt x="0" y="876"/>
                </a:cubicBezTo>
                <a:lnTo>
                  <a:pt x="0" y="55"/>
                </a:lnTo>
                <a:close/>
                <a:moveTo>
                  <a:pt x="334" y="381"/>
                </a:moveTo>
                <a:cubicBezTo>
                  <a:pt x="407" y="381"/>
                  <a:pt x="448" y="328"/>
                  <a:pt x="448" y="261"/>
                </a:cubicBezTo>
                <a:cubicBezTo>
                  <a:pt x="448" y="194"/>
                  <a:pt x="408" y="146"/>
                  <a:pt x="330" y="146"/>
                </a:cubicBezTo>
                <a:cubicBezTo>
                  <a:pt x="168" y="146"/>
                  <a:pt x="168" y="146"/>
                  <a:pt x="168" y="146"/>
                </a:cubicBezTo>
                <a:cubicBezTo>
                  <a:pt x="168" y="381"/>
                  <a:pt x="168" y="381"/>
                  <a:pt x="168" y="381"/>
                </a:cubicBezTo>
                <a:lnTo>
                  <a:pt x="334" y="381"/>
                </a:lnTo>
                <a:close/>
                <a:moveTo>
                  <a:pt x="349" y="786"/>
                </a:moveTo>
                <a:cubicBezTo>
                  <a:pt x="436" y="786"/>
                  <a:pt x="485" y="730"/>
                  <a:pt x="485" y="651"/>
                </a:cubicBezTo>
                <a:cubicBezTo>
                  <a:pt x="485" y="573"/>
                  <a:pt x="435" y="517"/>
                  <a:pt x="349" y="517"/>
                </a:cubicBezTo>
                <a:cubicBezTo>
                  <a:pt x="168" y="517"/>
                  <a:pt x="168" y="517"/>
                  <a:pt x="168" y="517"/>
                </a:cubicBezTo>
                <a:cubicBezTo>
                  <a:pt x="168" y="786"/>
                  <a:pt x="168" y="786"/>
                  <a:pt x="168" y="786"/>
                </a:cubicBezTo>
                <a:lnTo>
                  <a:pt x="349" y="786"/>
                </a:lnTo>
                <a:close/>
                <a:moveTo>
                  <a:pt x="819" y="876"/>
                </a:moveTo>
                <a:cubicBezTo>
                  <a:pt x="819" y="913"/>
                  <a:pt x="837" y="932"/>
                  <a:pt x="873" y="932"/>
                </a:cubicBezTo>
                <a:cubicBezTo>
                  <a:pt x="933" y="932"/>
                  <a:pt x="933" y="932"/>
                  <a:pt x="933" y="932"/>
                </a:cubicBezTo>
                <a:cubicBezTo>
                  <a:pt x="969" y="932"/>
                  <a:pt x="987" y="913"/>
                  <a:pt x="987" y="876"/>
                </a:cubicBezTo>
                <a:cubicBezTo>
                  <a:pt x="987" y="55"/>
                  <a:pt x="987" y="55"/>
                  <a:pt x="987" y="55"/>
                </a:cubicBezTo>
                <a:cubicBezTo>
                  <a:pt x="987" y="20"/>
                  <a:pt x="969" y="0"/>
                  <a:pt x="933" y="0"/>
                </a:cubicBezTo>
                <a:cubicBezTo>
                  <a:pt x="873" y="0"/>
                  <a:pt x="873" y="0"/>
                  <a:pt x="873" y="0"/>
                </a:cubicBezTo>
                <a:cubicBezTo>
                  <a:pt x="837" y="0"/>
                  <a:pt x="819" y="20"/>
                  <a:pt x="819" y="55"/>
                </a:cubicBezTo>
                <a:lnTo>
                  <a:pt x="819" y="876"/>
                </a:lnTo>
                <a:close/>
                <a:moveTo>
                  <a:pt x="1172" y="875"/>
                </a:moveTo>
                <a:cubicBezTo>
                  <a:pt x="1169" y="911"/>
                  <a:pt x="1188" y="932"/>
                  <a:pt x="1225" y="932"/>
                </a:cubicBezTo>
                <a:cubicBezTo>
                  <a:pt x="1284" y="932"/>
                  <a:pt x="1284" y="932"/>
                  <a:pt x="1284" y="932"/>
                </a:cubicBezTo>
                <a:cubicBezTo>
                  <a:pt x="1319" y="932"/>
                  <a:pt x="1337" y="913"/>
                  <a:pt x="1340" y="879"/>
                </a:cubicBezTo>
                <a:cubicBezTo>
                  <a:pt x="1375" y="411"/>
                  <a:pt x="1375" y="411"/>
                  <a:pt x="1375" y="411"/>
                </a:cubicBezTo>
                <a:cubicBezTo>
                  <a:pt x="1379" y="349"/>
                  <a:pt x="1377" y="265"/>
                  <a:pt x="1377" y="265"/>
                </a:cubicBezTo>
                <a:cubicBezTo>
                  <a:pt x="1379" y="265"/>
                  <a:pt x="1379" y="265"/>
                  <a:pt x="1379" y="265"/>
                </a:cubicBezTo>
                <a:cubicBezTo>
                  <a:pt x="1379" y="265"/>
                  <a:pt x="1410" y="357"/>
                  <a:pt x="1431" y="411"/>
                </a:cubicBezTo>
                <a:cubicBezTo>
                  <a:pt x="1564" y="728"/>
                  <a:pt x="1564" y="728"/>
                  <a:pt x="1564" y="728"/>
                </a:cubicBezTo>
                <a:cubicBezTo>
                  <a:pt x="1575" y="757"/>
                  <a:pt x="1595" y="772"/>
                  <a:pt x="1627" y="772"/>
                </a:cubicBezTo>
                <a:cubicBezTo>
                  <a:pt x="1682" y="772"/>
                  <a:pt x="1682" y="772"/>
                  <a:pt x="1682" y="772"/>
                </a:cubicBezTo>
                <a:cubicBezTo>
                  <a:pt x="1714" y="772"/>
                  <a:pt x="1734" y="757"/>
                  <a:pt x="1744" y="728"/>
                </a:cubicBezTo>
                <a:cubicBezTo>
                  <a:pt x="1879" y="411"/>
                  <a:pt x="1879" y="411"/>
                  <a:pt x="1879" y="411"/>
                </a:cubicBezTo>
                <a:cubicBezTo>
                  <a:pt x="1900" y="357"/>
                  <a:pt x="1929" y="266"/>
                  <a:pt x="1929" y="266"/>
                </a:cubicBezTo>
                <a:cubicBezTo>
                  <a:pt x="1932" y="266"/>
                  <a:pt x="1932" y="266"/>
                  <a:pt x="1932" y="266"/>
                </a:cubicBezTo>
                <a:cubicBezTo>
                  <a:pt x="1932" y="266"/>
                  <a:pt x="1929" y="349"/>
                  <a:pt x="1933" y="411"/>
                </a:cubicBezTo>
                <a:cubicBezTo>
                  <a:pt x="1968" y="879"/>
                  <a:pt x="1968" y="879"/>
                  <a:pt x="1968" y="879"/>
                </a:cubicBezTo>
                <a:cubicBezTo>
                  <a:pt x="1971" y="913"/>
                  <a:pt x="1991" y="932"/>
                  <a:pt x="2025" y="932"/>
                </a:cubicBezTo>
                <a:cubicBezTo>
                  <a:pt x="2084" y="932"/>
                  <a:pt x="2084" y="932"/>
                  <a:pt x="2084" y="932"/>
                </a:cubicBezTo>
                <a:cubicBezTo>
                  <a:pt x="2121" y="932"/>
                  <a:pt x="2139" y="911"/>
                  <a:pt x="2136" y="875"/>
                </a:cubicBezTo>
                <a:cubicBezTo>
                  <a:pt x="2069" y="53"/>
                  <a:pt x="2069" y="53"/>
                  <a:pt x="2069" y="53"/>
                </a:cubicBezTo>
                <a:cubicBezTo>
                  <a:pt x="2067" y="18"/>
                  <a:pt x="2047" y="0"/>
                  <a:pt x="2013" y="0"/>
                </a:cubicBezTo>
                <a:cubicBezTo>
                  <a:pt x="1932" y="0"/>
                  <a:pt x="1932" y="0"/>
                  <a:pt x="1932" y="0"/>
                </a:cubicBezTo>
                <a:cubicBezTo>
                  <a:pt x="1899" y="0"/>
                  <a:pt x="1879" y="15"/>
                  <a:pt x="1869" y="45"/>
                </a:cubicBezTo>
                <a:cubicBezTo>
                  <a:pt x="1702" y="461"/>
                  <a:pt x="1702" y="461"/>
                  <a:pt x="1702" y="461"/>
                </a:cubicBezTo>
                <a:cubicBezTo>
                  <a:pt x="1681" y="516"/>
                  <a:pt x="1656" y="597"/>
                  <a:pt x="1656" y="597"/>
                </a:cubicBezTo>
                <a:cubicBezTo>
                  <a:pt x="1654" y="597"/>
                  <a:pt x="1654" y="597"/>
                  <a:pt x="1654" y="597"/>
                </a:cubicBezTo>
                <a:cubicBezTo>
                  <a:pt x="1654" y="597"/>
                  <a:pt x="1627" y="516"/>
                  <a:pt x="1606" y="461"/>
                </a:cubicBezTo>
                <a:cubicBezTo>
                  <a:pt x="1440" y="45"/>
                  <a:pt x="1440" y="45"/>
                  <a:pt x="1440" y="45"/>
                </a:cubicBezTo>
                <a:cubicBezTo>
                  <a:pt x="1429" y="15"/>
                  <a:pt x="1410" y="0"/>
                  <a:pt x="1378" y="0"/>
                </a:cubicBezTo>
                <a:cubicBezTo>
                  <a:pt x="1295" y="0"/>
                  <a:pt x="1295" y="0"/>
                  <a:pt x="1295" y="0"/>
                </a:cubicBezTo>
                <a:cubicBezTo>
                  <a:pt x="1261" y="0"/>
                  <a:pt x="1243" y="18"/>
                  <a:pt x="1239" y="53"/>
                </a:cubicBezTo>
                <a:lnTo>
                  <a:pt x="1172" y="875"/>
                </a:lnTo>
                <a:close/>
                <a:moveTo>
                  <a:pt x="0" y="1731"/>
                </a:moveTo>
                <a:cubicBezTo>
                  <a:pt x="0" y="1755"/>
                  <a:pt x="13" y="1768"/>
                  <a:pt x="36" y="1768"/>
                </a:cubicBezTo>
                <a:cubicBezTo>
                  <a:pt x="342" y="1768"/>
                  <a:pt x="342" y="1768"/>
                  <a:pt x="342" y="1768"/>
                </a:cubicBezTo>
                <a:cubicBezTo>
                  <a:pt x="367" y="1768"/>
                  <a:pt x="379" y="1755"/>
                  <a:pt x="379" y="1731"/>
                </a:cubicBezTo>
                <a:cubicBezTo>
                  <a:pt x="379" y="1707"/>
                  <a:pt x="379" y="1707"/>
                  <a:pt x="379" y="1707"/>
                </a:cubicBezTo>
                <a:cubicBezTo>
                  <a:pt x="379" y="1683"/>
                  <a:pt x="367" y="1671"/>
                  <a:pt x="342" y="1671"/>
                </a:cubicBezTo>
                <a:cubicBezTo>
                  <a:pt x="112" y="1671"/>
                  <a:pt x="112" y="1671"/>
                  <a:pt x="112" y="1671"/>
                </a:cubicBezTo>
                <a:cubicBezTo>
                  <a:pt x="112" y="1186"/>
                  <a:pt x="112" y="1186"/>
                  <a:pt x="112" y="1186"/>
                </a:cubicBezTo>
                <a:cubicBezTo>
                  <a:pt x="112" y="1163"/>
                  <a:pt x="100" y="1150"/>
                  <a:pt x="76" y="1150"/>
                </a:cubicBezTo>
                <a:cubicBezTo>
                  <a:pt x="36" y="1150"/>
                  <a:pt x="36" y="1150"/>
                  <a:pt x="36" y="1150"/>
                </a:cubicBezTo>
                <a:cubicBezTo>
                  <a:pt x="13" y="1150"/>
                  <a:pt x="0" y="1163"/>
                  <a:pt x="0" y="1186"/>
                </a:cubicBezTo>
                <a:lnTo>
                  <a:pt x="0" y="1731"/>
                </a:lnTo>
                <a:close/>
                <a:moveTo>
                  <a:pt x="639" y="1313"/>
                </a:moveTo>
                <a:cubicBezTo>
                  <a:pt x="774" y="1313"/>
                  <a:pt x="884" y="1410"/>
                  <a:pt x="884" y="1546"/>
                </a:cubicBezTo>
                <a:cubicBezTo>
                  <a:pt x="884" y="1682"/>
                  <a:pt x="774" y="1778"/>
                  <a:pt x="639" y="1778"/>
                </a:cubicBezTo>
                <a:cubicBezTo>
                  <a:pt x="504" y="1778"/>
                  <a:pt x="396" y="1682"/>
                  <a:pt x="396" y="1546"/>
                </a:cubicBezTo>
                <a:cubicBezTo>
                  <a:pt x="396" y="1410"/>
                  <a:pt x="504" y="1313"/>
                  <a:pt x="639" y="1313"/>
                </a:cubicBezTo>
                <a:moveTo>
                  <a:pt x="639" y="1684"/>
                </a:moveTo>
                <a:cubicBezTo>
                  <a:pt x="711" y="1684"/>
                  <a:pt x="771" y="1628"/>
                  <a:pt x="771" y="1546"/>
                </a:cubicBezTo>
                <a:cubicBezTo>
                  <a:pt x="771" y="1464"/>
                  <a:pt x="711" y="1407"/>
                  <a:pt x="639" y="1407"/>
                </a:cubicBezTo>
                <a:cubicBezTo>
                  <a:pt x="567" y="1407"/>
                  <a:pt x="508" y="1464"/>
                  <a:pt x="508" y="1546"/>
                </a:cubicBezTo>
                <a:cubicBezTo>
                  <a:pt x="508" y="1628"/>
                  <a:pt x="567" y="1684"/>
                  <a:pt x="639" y="1684"/>
                </a:cubicBezTo>
                <a:moveTo>
                  <a:pt x="965" y="1731"/>
                </a:moveTo>
                <a:cubicBezTo>
                  <a:pt x="965" y="1755"/>
                  <a:pt x="978" y="1768"/>
                  <a:pt x="1001" y="1768"/>
                </a:cubicBezTo>
                <a:cubicBezTo>
                  <a:pt x="1039" y="1768"/>
                  <a:pt x="1039" y="1768"/>
                  <a:pt x="1039" y="1768"/>
                </a:cubicBezTo>
                <a:cubicBezTo>
                  <a:pt x="1063" y="1768"/>
                  <a:pt x="1075" y="1755"/>
                  <a:pt x="1075" y="1731"/>
                </a:cubicBezTo>
                <a:cubicBezTo>
                  <a:pt x="1075" y="1574"/>
                  <a:pt x="1075" y="1574"/>
                  <a:pt x="1075" y="1574"/>
                </a:cubicBezTo>
                <a:cubicBezTo>
                  <a:pt x="1132" y="1574"/>
                  <a:pt x="1132" y="1574"/>
                  <a:pt x="1132" y="1574"/>
                </a:cubicBezTo>
                <a:cubicBezTo>
                  <a:pt x="1236" y="1742"/>
                  <a:pt x="1236" y="1742"/>
                  <a:pt x="1236" y="1742"/>
                </a:cubicBezTo>
                <a:cubicBezTo>
                  <a:pt x="1246" y="1760"/>
                  <a:pt x="1259" y="1768"/>
                  <a:pt x="1279" y="1768"/>
                </a:cubicBezTo>
                <a:cubicBezTo>
                  <a:pt x="1326" y="1768"/>
                  <a:pt x="1326" y="1768"/>
                  <a:pt x="1326" y="1768"/>
                </a:cubicBezTo>
                <a:cubicBezTo>
                  <a:pt x="1355" y="1768"/>
                  <a:pt x="1365" y="1749"/>
                  <a:pt x="1350" y="1724"/>
                </a:cubicBezTo>
                <a:cubicBezTo>
                  <a:pt x="1219" y="1524"/>
                  <a:pt x="1219" y="1524"/>
                  <a:pt x="1219" y="1524"/>
                </a:cubicBezTo>
                <a:cubicBezTo>
                  <a:pt x="1219" y="1522"/>
                  <a:pt x="1219" y="1522"/>
                  <a:pt x="1219" y="1522"/>
                </a:cubicBezTo>
                <a:cubicBezTo>
                  <a:pt x="1330" y="1367"/>
                  <a:pt x="1330" y="1367"/>
                  <a:pt x="1330" y="1367"/>
                </a:cubicBezTo>
                <a:cubicBezTo>
                  <a:pt x="1347" y="1344"/>
                  <a:pt x="1337" y="1324"/>
                  <a:pt x="1307" y="1324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46" y="1324"/>
                  <a:pt x="1233" y="1331"/>
                  <a:pt x="1222" y="1348"/>
                </a:cubicBezTo>
                <a:cubicBezTo>
                  <a:pt x="1130" y="1480"/>
                  <a:pt x="1130" y="1480"/>
                  <a:pt x="1130" y="1480"/>
                </a:cubicBezTo>
                <a:cubicBezTo>
                  <a:pt x="1075" y="1480"/>
                  <a:pt x="1075" y="1480"/>
                  <a:pt x="1075" y="1480"/>
                </a:cubicBezTo>
                <a:cubicBezTo>
                  <a:pt x="1075" y="1186"/>
                  <a:pt x="1075" y="1186"/>
                  <a:pt x="1075" y="1186"/>
                </a:cubicBezTo>
                <a:cubicBezTo>
                  <a:pt x="1075" y="1163"/>
                  <a:pt x="1063" y="1150"/>
                  <a:pt x="1039" y="1150"/>
                </a:cubicBezTo>
                <a:cubicBezTo>
                  <a:pt x="1001" y="1150"/>
                  <a:pt x="1001" y="1150"/>
                  <a:pt x="1001" y="1150"/>
                </a:cubicBezTo>
                <a:cubicBezTo>
                  <a:pt x="978" y="1150"/>
                  <a:pt x="965" y="1163"/>
                  <a:pt x="965" y="1186"/>
                </a:cubicBezTo>
                <a:lnTo>
                  <a:pt x="965" y="1731"/>
                </a:lnTo>
                <a:close/>
                <a:moveTo>
                  <a:pt x="1620" y="1313"/>
                </a:moveTo>
                <a:cubicBezTo>
                  <a:pt x="1746" y="1313"/>
                  <a:pt x="1816" y="1403"/>
                  <a:pt x="1816" y="1525"/>
                </a:cubicBezTo>
                <a:cubicBezTo>
                  <a:pt x="1816" y="1544"/>
                  <a:pt x="1800" y="1562"/>
                  <a:pt x="1778" y="1562"/>
                </a:cubicBezTo>
                <a:cubicBezTo>
                  <a:pt x="1507" y="1562"/>
                  <a:pt x="1507" y="1562"/>
                  <a:pt x="1507" y="1562"/>
                </a:cubicBezTo>
                <a:cubicBezTo>
                  <a:pt x="1515" y="1642"/>
                  <a:pt x="1574" y="1684"/>
                  <a:pt x="1641" y="1684"/>
                </a:cubicBezTo>
                <a:cubicBezTo>
                  <a:pt x="1682" y="1684"/>
                  <a:pt x="1715" y="1668"/>
                  <a:pt x="1736" y="1655"/>
                </a:cubicBezTo>
                <a:cubicBezTo>
                  <a:pt x="1758" y="1645"/>
                  <a:pt x="1774" y="1647"/>
                  <a:pt x="1785" y="1667"/>
                </a:cubicBezTo>
                <a:cubicBezTo>
                  <a:pt x="1796" y="1685"/>
                  <a:pt x="1796" y="1685"/>
                  <a:pt x="1796" y="1685"/>
                </a:cubicBezTo>
                <a:cubicBezTo>
                  <a:pt x="1806" y="1705"/>
                  <a:pt x="1802" y="1722"/>
                  <a:pt x="1783" y="1734"/>
                </a:cubicBezTo>
                <a:cubicBezTo>
                  <a:pt x="1755" y="1752"/>
                  <a:pt x="1702" y="1778"/>
                  <a:pt x="1633" y="1778"/>
                </a:cubicBezTo>
                <a:cubicBezTo>
                  <a:pt x="1486" y="1778"/>
                  <a:pt x="1394" y="1672"/>
                  <a:pt x="1394" y="1546"/>
                </a:cubicBezTo>
                <a:cubicBezTo>
                  <a:pt x="1394" y="1409"/>
                  <a:pt x="1487" y="1313"/>
                  <a:pt x="1620" y="1313"/>
                </a:cubicBezTo>
                <a:moveTo>
                  <a:pt x="1707" y="1495"/>
                </a:moveTo>
                <a:cubicBezTo>
                  <a:pt x="1705" y="1433"/>
                  <a:pt x="1668" y="1397"/>
                  <a:pt x="1617" y="1397"/>
                </a:cubicBezTo>
                <a:cubicBezTo>
                  <a:pt x="1561" y="1397"/>
                  <a:pt x="1521" y="1436"/>
                  <a:pt x="1510" y="1495"/>
                </a:cubicBezTo>
                <a:lnTo>
                  <a:pt x="1707" y="1495"/>
                </a:lnTo>
                <a:close/>
                <a:moveTo>
                  <a:pt x="1918" y="1609"/>
                </a:moveTo>
                <a:cubicBezTo>
                  <a:pt x="1918" y="1729"/>
                  <a:pt x="2012" y="1772"/>
                  <a:pt x="2091" y="1772"/>
                </a:cubicBezTo>
                <a:cubicBezTo>
                  <a:pt x="2122" y="1772"/>
                  <a:pt x="2137" y="1761"/>
                  <a:pt x="2137" y="1735"/>
                </a:cubicBezTo>
                <a:cubicBezTo>
                  <a:pt x="2137" y="1708"/>
                  <a:pt x="2137" y="1708"/>
                  <a:pt x="2137" y="1708"/>
                </a:cubicBezTo>
                <a:cubicBezTo>
                  <a:pt x="2137" y="1684"/>
                  <a:pt x="2127" y="1675"/>
                  <a:pt x="2100" y="1673"/>
                </a:cubicBezTo>
                <a:cubicBezTo>
                  <a:pt x="2070" y="1669"/>
                  <a:pt x="2029" y="1656"/>
                  <a:pt x="2029" y="1590"/>
                </a:cubicBezTo>
                <a:cubicBezTo>
                  <a:pt x="2029" y="1418"/>
                  <a:pt x="2029" y="1418"/>
                  <a:pt x="2029" y="1418"/>
                </a:cubicBezTo>
                <a:cubicBezTo>
                  <a:pt x="2094" y="1418"/>
                  <a:pt x="2094" y="1418"/>
                  <a:pt x="2094" y="1418"/>
                </a:cubicBezTo>
                <a:cubicBezTo>
                  <a:pt x="2117" y="1418"/>
                  <a:pt x="2130" y="1406"/>
                  <a:pt x="2130" y="1381"/>
                </a:cubicBezTo>
                <a:cubicBezTo>
                  <a:pt x="2130" y="1366"/>
                  <a:pt x="2130" y="1366"/>
                  <a:pt x="2130" y="1366"/>
                </a:cubicBezTo>
                <a:cubicBezTo>
                  <a:pt x="2130" y="1343"/>
                  <a:pt x="2117" y="1330"/>
                  <a:pt x="2093" y="1330"/>
                </a:cubicBezTo>
                <a:cubicBezTo>
                  <a:pt x="2029" y="1330"/>
                  <a:pt x="2029" y="1330"/>
                  <a:pt x="2029" y="1330"/>
                </a:cubicBezTo>
                <a:cubicBezTo>
                  <a:pt x="2029" y="1239"/>
                  <a:pt x="2029" y="1239"/>
                  <a:pt x="2029" y="1239"/>
                </a:cubicBezTo>
                <a:cubicBezTo>
                  <a:pt x="2029" y="1216"/>
                  <a:pt x="2016" y="1203"/>
                  <a:pt x="1992" y="1203"/>
                </a:cubicBezTo>
                <a:cubicBezTo>
                  <a:pt x="1957" y="1203"/>
                  <a:pt x="1957" y="1203"/>
                  <a:pt x="1957" y="1203"/>
                </a:cubicBezTo>
                <a:cubicBezTo>
                  <a:pt x="1934" y="1203"/>
                  <a:pt x="1921" y="1216"/>
                  <a:pt x="1921" y="1239"/>
                </a:cubicBezTo>
                <a:cubicBezTo>
                  <a:pt x="1921" y="1330"/>
                  <a:pt x="1921" y="1330"/>
                  <a:pt x="1921" y="1330"/>
                </a:cubicBezTo>
                <a:cubicBezTo>
                  <a:pt x="1896" y="1330"/>
                  <a:pt x="1896" y="1330"/>
                  <a:pt x="1896" y="1330"/>
                </a:cubicBezTo>
                <a:cubicBezTo>
                  <a:pt x="1871" y="1330"/>
                  <a:pt x="1859" y="1343"/>
                  <a:pt x="1859" y="1366"/>
                </a:cubicBezTo>
                <a:cubicBezTo>
                  <a:pt x="1859" y="1381"/>
                  <a:pt x="1859" y="1381"/>
                  <a:pt x="1859" y="1381"/>
                </a:cubicBezTo>
                <a:cubicBezTo>
                  <a:pt x="1859" y="1406"/>
                  <a:pt x="1871" y="1418"/>
                  <a:pt x="1895" y="1418"/>
                </a:cubicBezTo>
                <a:cubicBezTo>
                  <a:pt x="1918" y="1418"/>
                  <a:pt x="1918" y="1418"/>
                  <a:pt x="1918" y="1418"/>
                </a:cubicBezTo>
                <a:lnTo>
                  <a:pt x="1918" y="16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8" name="Tijdelijke aanduiding voor afbeelding 36">
            <a:extLst>
              <a:ext uri="{FF2B5EF4-FFF2-40B4-BE49-F238E27FC236}">
                <a16:creationId xmlns:a16="http://schemas.microsoft.com/office/drawing/2014/main" id="{32054FDA-112F-40EF-9FD7-798223D7690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0133074" y="4329382"/>
            <a:ext cx="1458851" cy="1465264"/>
          </a:xfrm>
          <a:custGeom>
            <a:avLst/>
            <a:gdLst>
              <a:gd name="connsiteX0" fmla="*/ 726219 w 1458851"/>
              <a:gd name="connsiteY0" fmla="*/ 0 h 1465264"/>
              <a:gd name="connsiteX1" fmla="*/ 1458851 w 1458851"/>
              <a:gd name="connsiteY1" fmla="*/ 732632 h 1465264"/>
              <a:gd name="connsiteX2" fmla="*/ 726219 w 1458851"/>
              <a:gd name="connsiteY2" fmla="*/ 1465264 h 1465264"/>
              <a:gd name="connsiteX3" fmla="*/ 8472 w 1458851"/>
              <a:gd name="connsiteY3" fmla="*/ 880283 h 1465264"/>
              <a:gd name="connsiteX4" fmla="*/ 0 w 1458851"/>
              <a:gd name="connsiteY4" fmla="*/ 824775 h 1465264"/>
              <a:gd name="connsiteX5" fmla="*/ 0 w 1458851"/>
              <a:gd name="connsiteY5" fmla="*/ 640489 h 1465264"/>
              <a:gd name="connsiteX6" fmla="*/ 8472 w 1458851"/>
              <a:gd name="connsiteY6" fmla="*/ 584981 h 1465264"/>
              <a:gd name="connsiteX7" fmla="*/ 726219 w 1458851"/>
              <a:gd name="connsiteY7" fmla="*/ 0 h 146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8851" h="1465264">
                <a:moveTo>
                  <a:pt x="726219" y="0"/>
                </a:moveTo>
                <a:cubicBezTo>
                  <a:pt x="1130840" y="0"/>
                  <a:pt x="1458851" y="328011"/>
                  <a:pt x="1458851" y="732632"/>
                </a:cubicBezTo>
                <a:cubicBezTo>
                  <a:pt x="1458851" y="1137253"/>
                  <a:pt x="1130840" y="1465264"/>
                  <a:pt x="726219" y="1465264"/>
                </a:cubicBezTo>
                <a:cubicBezTo>
                  <a:pt x="372176" y="1465264"/>
                  <a:pt x="76787" y="1214131"/>
                  <a:pt x="8472" y="880283"/>
                </a:cubicBezTo>
                <a:lnTo>
                  <a:pt x="0" y="824775"/>
                </a:lnTo>
                <a:lnTo>
                  <a:pt x="0" y="640489"/>
                </a:lnTo>
                <a:lnTo>
                  <a:pt x="8472" y="584981"/>
                </a:lnTo>
                <a:cubicBezTo>
                  <a:pt x="76787" y="251134"/>
                  <a:pt x="372176" y="0"/>
                  <a:pt x="72621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br>
              <a:rPr lang="nl-NL" dirty="0"/>
            </a:br>
            <a:r>
              <a:rPr lang="nl-NL" dirty="0"/>
              <a:t>Afbeelding</a:t>
            </a:r>
          </a:p>
        </p:txBody>
      </p:sp>
      <p:sp>
        <p:nvSpPr>
          <p:cNvPr id="19" name="Tijdelijke aanduiding voor titel 1">
            <a:extLst>
              <a:ext uri="{FF2B5EF4-FFF2-40B4-BE49-F238E27FC236}">
                <a16:creationId xmlns:a16="http://schemas.microsoft.com/office/drawing/2014/main" id="{9B0EB5B2-F58B-45D9-8AE9-F7516E7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1"/>
              <a:t>Click to edit Master title style</a:t>
            </a:r>
            <a:endParaRPr lang="nl-NL" noProof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847F47-3294-41A7-8BF9-0546EE36427C}"/>
              </a:ext>
            </a:extLst>
          </p:cNvPr>
          <p:cNvGrpSpPr/>
          <p:nvPr userDrawn="1"/>
        </p:nvGrpSpPr>
        <p:grpSpPr>
          <a:xfrm>
            <a:off x="708696" y="6200379"/>
            <a:ext cx="6418879" cy="599455"/>
            <a:chOff x="-364966" y="3456667"/>
            <a:chExt cx="10373445" cy="96877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57AED8-D690-415F-8036-74972A4EB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131" y="3456667"/>
              <a:ext cx="2617218" cy="9687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605685-BC5A-42AA-BEA8-27B4DB443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64966" y="3632857"/>
              <a:ext cx="1728192" cy="616389"/>
            </a:xfrm>
            <a:prstGeom prst="rect">
              <a:avLst/>
            </a:prstGeom>
          </p:spPr>
        </p:pic>
        <p:pic>
          <p:nvPicPr>
            <p:cNvPr id="14" name="Picture 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FC6D6B-0E1B-4121-9388-7560AD699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2255" y="3746856"/>
              <a:ext cx="2016224" cy="388392"/>
            </a:xfrm>
            <a:prstGeom prst="rect">
              <a:avLst/>
            </a:prstGeom>
          </p:spPr>
        </p:pic>
      </p:grpSp>
      <p:sp>
        <p:nvSpPr>
          <p:cNvPr id="21" name="Tijdelijke aanduiding voor datum 3">
            <a:extLst>
              <a:ext uri="{FF2B5EF4-FFF2-40B4-BE49-F238E27FC236}">
                <a16:creationId xmlns:a16="http://schemas.microsoft.com/office/drawing/2014/main" id="{2AFAFAA6-BE82-4B88-8CA8-DAE14A38D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A9D310DC-037A-4D6F-90E8-6B249439829C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22" name="Tijdelijke aanduiding voor voettekst 4">
            <a:extLst>
              <a:ext uri="{FF2B5EF4-FFF2-40B4-BE49-F238E27FC236}">
                <a16:creationId xmlns:a16="http://schemas.microsoft.com/office/drawing/2014/main" id="{8ED880EF-0983-4161-A15C-7E2616FA3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34985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">
            <a:extLst>
              <a:ext uri="{FF2B5EF4-FFF2-40B4-BE49-F238E27FC236}">
                <a16:creationId xmlns:a16="http://schemas.microsoft.com/office/drawing/2014/main" id="{157C6DD8-B011-4188-B3CA-AE4ACD0E62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3662" y="527050"/>
            <a:ext cx="4478338" cy="6330950"/>
            <a:chOff x="2939" y="332"/>
            <a:chExt cx="2821" cy="398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600142B-40AC-43B9-B986-661F825FD2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9" y="2236"/>
              <a:ext cx="2821" cy="2084"/>
            </a:xfrm>
            <a:custGeom>
              <a:avLst/>
              <a:gdLst>
                <a:gd name="T0" fmla="*/ 20063 w 20063"/>
                <a:gd name="T1" fmla="*/ 813 h 14820"/>
                <a:gd name="T2" fmla="*/ 15393 w 20063"/>
                <a:gd name="T3" fmla="*/ 926 h 14820"/>
                <a:gd name="T4" fmla="*/ 13703 w 20063"/>
                <a:gd name="T5" fmla="*/ 4260 h 14820"/>
                <a:gd name="T6" fmla="*/ 14474 w 20063"/>
                <a:gd name="T7" fmla="*/ 6665 h 14820"/>
                <a:gd name="T8" fmla="*/ 14472 w 20063"/>
                <a:gd name="T9" fmla="*/ 6672 h 14820"/>
                <a:gd name="T10" fmla="*/ 14469 w 20063"/>
                <a:gd name="T11" fmla="*/ 6668 h 14820"/>
                <a:gd name="T12" fmla="*/ 14398 w 20063"/>
                <a:gd name="T13" fmla="*/ 6700 h 14820"/>
                <a:gd name="T14" fmla="*/ 14343 w 20063"/>
                <a:gd name="T15" fmla="*/ 6739 h 14820"/>
                <a:gd name="T16" fmla="*/ 15303 w 20063"/>
                <a:gd name="T17" fmla="*/ 813 h 14820"/>
                <a:gd name="T18" fmla="*/ 20063 w 20063"/>
                <a:gd name="T19" fmla="*/ 648 h 14820"/>
                <a:gd name="T20" fmla="*/ 14418 w 20063"/>
                <a:gd name="T21" fmla="*/ 6700 h 14820"/>
                <a:gd name="T22" fmla="*/ 14470 w 20063"/>
                <a:gd name="T23" fmla="*/ 6671 h 14820"/>
                <a:gd name="T24" fmla="*/ 14473 w 20063"/>
                <a:gd name="T25" fmla="*/ 6674 h 14820"/>
                <a:gd name="T26" fmla="*/ 14478 w 20063"/>
                <a:gd name="T27" fmla="*/ 6676 h 14820"/>
                <a:gd name="T28" fmla="*/ 14503 w 20063"/>
                <a:gd name="T29" fmla="*/ 6694 h 14820"/>
                <a:gd name="T30" fmla="*/ 14503 w 20063"/>
                <a:gd name="T31" fmla="*/ 6700 h 14820"/>
                <a:gd name="T32" fmla="*/ 14503 w 20063"/>
                <a:gd name="T33" fmla="*/ 6695 h 14820"/>
                <a:gd name="T34" fmla="*/ 13533 w 20063"/>
                <a:gd name="T35" fmla="*/ 12622 h 14820"/>
                <a:gd name="T36" fmla="*/ 7622 w 20063"/>
                <a:gd name="T37" fmla="*/ 11724 h 14820"/>
                <a:gd name="T38" fmla="*/ 7621 w 20063"/>
                <a:gd name="T39" fmla="*/ 11724 h 14820"/>
                <a:gd name="T40" fmla="*/ 7620 w 20063"/>
                <a:gd name="T41" fmla="*/ 11725 h 14820"/>
                <a:gd name="T42" fmla="*/ 4257 w 20063"/>
                <a:gd name="T43" fmla="*/ 9983 h 14820"/>
                <a:gd name="T44" fmla="*/ 167 w 20063"/>
                <a:gd name="T45" fmla="*/ 13617 h 14820"/>
                <a:gd name="T46" fmla="*/ 203 w 20063"/>
                <a:gd name="T47" fmla="*/ 14820 h 14820"/>
                <a:gd name="T48" fmla="*/ 0 w 20063"/>
                <a:gd name="T49" fmla="*/ 14101 h 14820"/>
                <a:gd name="T50" fmla="*/ 4257 w 20063"/>
                <a:gd name="T51" fmla="*/ 9844 h 14820"/>
                <a:gd name="T52" fmla="*/ 7666 w 20063"/>
                <a:gd name="T53" fmla="*/ 11553 h 14820"/>
                <a:gd name="T54" fmla="*/ 7700 w 20063"/>
                <a:gd name="T55" fmla="*/ 11598 h 14820"/>
                <a:gd name="T56" fmla="*/ 13451 w 20063"/>
                <a:gd name="T57" fmla="*/ 12509 h 14820"/>
                <a:gd name="T58" fmla="*/ 14363 w 20063"/>
                <a:gd name="T59" fmla="*/ 6760 h 14820"/>
                <a:gd name="T60" fmla="*/ 14365 w 20063"/>
                <a:gd name="T61" fmla="*/ 6763 h 14820"/>
                <a:gd name="T62" fmla="*/ 14365 w 20063"/>
                <a:gd name="T63" fmla="*/ 6763 h 14820"/>
                <a:gd name="T64" fmla="*/ 14362 w 20063"/>
                <a:gd name="T65" fmla="*/ 6758 h 14820"/>
                <a:gd name="T66" fmla="*/ 14416 w 20063"/>
                <a:gd name="T67" fmla="*/ 6718 h 14820"/>
                <a:gd name="T68" fmla="*/ 14361 w 20063"/>
                <a:gd name="T69" fmla="*/ 6758 h 14820"/>
                <a:gd name="T70" fmla="*/ 14360 w 20063"/>
                <a:gd name="T71" fmla="*/ 6758 h 14820"/>
                <a:gd name="T72" fmla="*/ 14343 w 20063"/>
                <a:gd name="T73" fmla="*/ 6743 h 14820"/>
                <a:gd name="T74" fmla="*/ 14350 w 20063"/>
                <a:gd name="T75" fmla="*/ 6745 h 14820"/>
                <a:gd name="T76" fmla="*/ 14343 w 20063"/>
                <a:gd name="T77" fmla="*/ 6700 h 14820"/>
                <a:gd name="T78" fmla="*/ 14401 w 20063"/>
                <a:gd name="T79" fmla="*/ 6700 h 14820"/>
                <a:gd name="T80" fmla="*/ 14417 w 20063"/>
                <a:gd name="T81" fmla="*/ 6717 h 14820"/>
                <a:gd name="T82" fmla="*/ 14417 w 20063"/>
                <a:gd name="T83" fmla="*/ 6717 h 14820"/>
                <a:gd name="T84" fmla="*/ 14415 w 20063"/>
                <a:gd name="T85" fmla="*/ 6717 h 14820"/>
                <a:gd name="T86" fmla="*/ 14411 w 20063"/>
                <a:gd name="T87" fmla="*/ 6717 h 14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063" h="14820">
                  <a:moveTo>
                    <a:pt x="20063" y="648"/>
                  </a:moveTo>
                  <a:cubicBezTo>
                    <a:pt x="20063" y="813"/>
                    <a:pt x="20063" y="813"/>
                    <a:pt x="20063" y="813"/>
                  </a:cubicBezTo>
                  <a:cubicBezTo>
                    <a:pt x="19383" y="369"/>
                    <a:pt x="18601" y="139"/>
                    <a:pt x="17806" y="139"/>
                  </a:cubicBezTo>
                  <a:cubicBezTo>
                    <a:pt x="16966" y="139"/>
                    <a:pt x="16124" y="395"/>
                    <a:pt x="15393" y="926"/>
                  </a:cubicBezTo>
                  <a:cubicBezTo>
                    <a:pt x="14284" y="1731"/>
                    <a:pt x="13703" y="2986"/>
                    <a:pt x="13703" y="4260"/>
                  </a:cubicBezTo>
                  <a:cubicBezTo>
                    <a:pt x="13703" y="4260"/>
                    <a:pt x="13703" y="4260"/>
                    <a:pt x="13703" y="4260"/>
                  </a:cubicBezTo>
                  <a:cubicBezTo>
                    <a:pt x="13703" y="5095"/>
                    <a:pt x="13953" y="5936"/>
                    <a:pt x="14478" y="6665"/>
                  </a:cubicBezTo>
                  <a:cubicBezTo>
                    <a:pt x="14474" y="6665"/>
                    <a:pt x="14474" y="6665"/>
                    <a:pt x="14474" y="6665"/>
                  </a:cubicBezTo>
                  <a:cubicBezTo>
                    <a:pt x="14470" y="6667"/>
                    <a:pt x="14470" y="6667"/>
                    <a:pt x="14470" y="6667"/>
                  </a:cubicBezTo>
                  <a:cubicBezTo>
                    <a:pt x="14472" y="6672"/>
                    <a:pt x="14472" y="6672"/>
                    <a:pt x="14472" y="6672"/>
                  </a:cubicBezTo>
                  <a:cubicBezTo>
                    <a:pt x="14473" y="6673"/>
                    <a:pt x="14473" y="6673"/>
                    <a:pt x="14473" y="6673"/>
                  </a:cubicBezTo>
                  <a:cubicBezTo>
                    <a:pt x="14472" y="6672"/>
                    <a:pt x="14470" y="6670"/>
                    <a:pt x="14469" y="6668"/>
                  </a:cubicBezTo>
                  <a:cubicBezTo>
                    <a:pt x="14418" y="6700"/>
                    <a:pt x="14418" y="6700"/>
                    <a:pt x="14418" y="6700"/>
                  </a:cubicBezTo>
                  <a:cubicBezTo>
                    <a:pt x="14398" y="6700"/>
                    <a:pt x="14398" y="6700"/>
                    <a:pt x="14398" y="6700"/>
                  </a:cubicBezTo>
                  <a:cubicBezTo>
                    <a:pt x="14343" y="6700"/>
                    <a:pt x="14343" y="6700"/>
                    <a:pt x="14343" y="6700"/>
                  </a:cubicBezTo>
                  <a:cubicBezTo>
                    <a:pt x="14343" y="6739"/>
                    <a:pt x="14343" y="6739"/>
                    <a:pt x="14343" y="6739"/>
                  </a:cubicBezTo>
                  <a:cubicBezTo>
                    <a:pt x="13823" y="5988"/>
                    <a:pt x="13546" y="5120"/>
                    <a:pt x="13546" y="4260"/>
                  </a:cubicBezTo>
                  <a:cubicBezTo>
                    <a:pt x="13546" y="2944"/>
                    <a:pt x="14157" y="1646"/>
                    <a:pt x="15303" y="813"/>
                  </a:cubicBezTo>
                  <a:cubicBezTo>
                    <a:pt x="16059" y="265"/>
                    <a:pt x="16934" y="0"/>
                    <a:pt x="17802" y="0"/>
                  </a:cubicBezTo>
                  <a:cubicBezTo>
                    <a:pt x="18595" y="0"/>
                    <a:pt x="19383" y="222"/>
                    <a:pt x="20063" y="648"/>
                  </a:cubicBezTo>
                  <a:close/>
                  <a:moveTo>
                    <a:pt x="14401" y="6700"/>
                  </a:moveTo>
                  <a:cubicBezTo>
                    <a:pt x="14418" y="6700"/>
                    <a:pt x="14418" y="6700"/>
                    <a:pt x="14418" y="6700"/>
                  </a:cubicBezTo>
                  <a:cubicBezTo>
                    <a:pt x="14437" y="6700"/>
                    <a:pt x="14437" y="6700"/>
                    <a:pt x="14437" y="6700"/>
                  </a:cubicBezTo>
                  <a:cubicBezTo>
                    <a:pt x="14470" y="6671"/>
                    <a:pt x="14470" y="6671"/>
                    <a:pt x="14470" y="6671"/>
                  </a:cubicBezTo>
                  <a:cubicBezTo>
                    <a:pt x="14471" y="6672"/>
                    <a:pt x="14471" y="6672"/>
                    <a:pt x="14471" y="6672"/>
                  </a:cubicBezTo>
                  <a:cubicBezTo>
                    <a:pt x="14473" y="6674"/>
                    <a:pt x="14473" y="6674"/>
                    <a:pt x="14473" y="6674"/>
                  </a:cubicBezTo>
                  <a:cubicBezTo>
                    <a:pt x="14475" y="6674"/>
                    <a:pt x="14475" y="6674"/>
                    <a:pt x="14475" y="6674"/>
                  </a:cubicBezTo>
                  <a:cubicBezTo>
                    <a:pt x="14478" y="6676"/>
                    <a:pt x="14478" y="6676"/>
                    <a:pt x="14478" y="6676"/>
                  </a:cubicBezTo>
                  <a:cubicBezTo>
                    <a:pt x="14478" y="6677"/>
                    <a:pt x="14483" y="6677"/>
                    <a:pt x="14483" y="6678"/>
                  </a:cubicBezTo>
                  <a:cubicBezTo>
                    <a:pt x="14503" y="6694"/>
                    <a:pt x="14503" y="6694"/>
                    <a:pt x="14503" y="6694"/>
                  </a:cubicBezTo>
                  <a:cubicBezTo>
                    <a:pt x="14503" y="6695"/>
                    <a:pt x="14503" y="6695"/>
                    <a:pt x="14503" y="6695"/>
                  </a:cubicBezTo>
                  <a:cubicBezTo>
                    <a:pt x="14503" y="6700"/>
                    <a:pt x="14503" y="6700"/>
                    <a:pt x="14503" y="6700"/>
                  </a:cubicBezTo>
                  <a:cubicBezTo>
                    <a:pt x="14503" y="6700"/>
                    <a:pt x="14503" y="6700"/>
                    <a:pt x="14503" y="6700"/>
                  </a:cubicBezTo>
                  <a:cubicBezTo>
                    <a:pt x="14503" y="6695"/>
                    <a:pt x="14503" y="6695"/>
                    <a:pt x="14503" y="6695"/>
                  </a:cubicBezTo>
                  <a:cubicBezTo>
                    <a:pt x="15023" y="7446"/>
                    <a:pt x="15295" y="8315"/>
                    <a:pt x="15295" y="9175"/>
                  </a:cubicBezTo>
                  <a:cubicBezTo>
                    <a:pt x="15295" y="10491"/>
                    <a:pt x="14679" y="11789"/>
                    <a:pt x="13533" y="12622"/>
                  </a:cubicBezTo>
                  <a:cubicBezTo>
                    <a:pt x="12778" y="13170"/>
                    <a:pt x="11902" y="13434"/>
                    <a:pt x="11035" y="13435"/>
                  </a:cubicBezTo>
                  <a:cubicBezTo>
                    <a:pt x="9737" y="13434"/>
                    <a:pt x="8456" y="12841"/>
                    <a:pt x="7622" y="11724"/>
                  </a:cubicBezTo>
                  <a:cubicBezTo>
                    <a:pt x="7621" y="11725"/>
                    <a:pt x="7621" y="11725"/>
                    <a:pt x="7621" y="11725"/>
                  </a:cubicBezTo>
                  <a:cubicBezTo>
                    <a:pt x="7621" y="11724"/>
                    <a:pt x="7621" y="11724"/>
                    <a:pt x="7621" y="11724"/>
                  </a:cubicBezTo>
                  <a:cubicBezTo>
                    <a:pt x="7620" y="11725"/>
                    <a:pt x="7620" y="11725"/>
                    <a:pt x="7620" y="11725"/>
                  </a:cubicBezTo>
                  <a:cubicBezTo>
                    <a:pt x="7620" y="11725"/>
                    <a:pt x="7620" y="11725"/>
                    <a:pt x="7620" y="11725"/>
                  </a:cubicBezTo>
                  <a:cubicBezTo>
                    <a:pt x="7587" y="11680"/>
                    <a:pt x="7587" y="11680"/>
                    <a:pt x="7587" y="11680"/>
                  </a:cubicBezTo>
                  <a:cubicBezTo>
                    <a:pt x="6814" y="10618"/>
                    <a:pt x="5570" y="9983"/>
                    <a:pt x="4257" y="9983"/>
                  </a:cubicBezTo>
                  <a:cubicBezTo>
                    <a:pt x="3836" y="9983"/>
                    <a:pt x="3407" y="10049"/>
                    <a:pt x="2985" y="10186"/>
                  </a:cubicBezTo>
                  <a:cubicBezTo>
                    <a:pt x="1408" y="10698"/>
                    <a:pt x="352" y="12072"/>
                    <a:pt x="167" y="13617"/>
                  </a:cubicBezTo>
                  <a:cubicBezTo>
                    <a:pt x="148" y="13777"/>
                    <a:pt x="139" y="13938"/>
                    <a:pt x="139" y="14101"/>
                  </a:cubicBezTo>
                  <a:cubicBezTo>
                    <a:pt x="139" y="14339"/>
                    <a:pt x="160" y="14580"/>
                    <a:pt x="203" y="14820"/>
                  </a:cubicBezTo>
                  <a:cubicBezTo>
                    <a:pt x="62" y="14820"/>
                    <a:pt x="62" y="14820"/>
                    <a:pt x="62" y="14820"/>
                  </a:cubicBezTo>
                  <a:cubicBezTo>
                    <a:pt x="21" y="14579"/>
                    <a:pt x="0" y="14339"/>
                    <a:pt x="0" y="14101"/>
                  </a:cubicBezTo>
                  <a:cubicBezTo>
                    <a:pt x="0" y="12306"/>
                    <a:pt x="1143" y="10638"/>
                    <a:pt x="2942" y="10054"/>
                  </a:cubicBezTo>
                  <a:cubicBezTo>
                    <a:pt x="3378" y="9912"/>
                    <a:pt x="3821" y="9844"/>
                    <a:pt x="4257" y="9844"/>
                  </a:cubicBezTo>
                  <a:cubicBezTo>
                    <a:pt x="5596" y="9844"/>
                    <a:pt x="6865" y="10482"/>
                    <a:pt x="7665" y="11553"/>
                  </a:cubicBezTo>
                  <a:cubicBezTo>
                    <a:pt x="7666" y="11553"/>
                    <a:pt x="7666" y="11553"/>
                    <a:pt x="7666" y="11553"/>
                  </a:cubicBezTo>
                  <a:cubicBezTo>
                    <a:pt x="7700" y="11598"/>
                    <a:pt x="7700" y="11598"/>
                    <a:pt x="7700" y="11598"/>
                  </a:cubicBezTo>
                  <a:cubicBezTo>
                    <a:pt x="7700" y="11598"/>
                    <a:pt x="7700" y="11598"/>
                    <a:pt x="7700" y="11598"/>
                  </a:cubicBezTo>
                  <a:cubicBezTo>
                    <a:pt x="8506" y="12707"/>
                    <a:pt x="9761" y="13295"/>
                    <a:pt x="11035" y="13296"/>
                  </a:cubicBezTo>
                  <a:cubicBezTo>
                    <a:pt x="11874" y="13296"/>
                    <a:pt x="12720" y="13040"/>
                    <a:pt x="13451" y="12509"/>
                  </a:cubicBezTo>
                  <a:cubicBezTo>
                    <a:pt x="14560" y="11703"/>
                    <a:pt x="15148" y="10448"/>
                    <a:pt x="15148" y="9175"/>
                  </a:cubicBezTo>
                  <a:cubicBezTo>
                    <a:pt x="15148" y="8337"/>
                    <a:pt x="14893" y="7491"/>
                    <a:pt x="14363" y="6760"/>
                  </a:cubicBezTo>
                  <a:cubicBezTo>
                    <a:pt x="14365" y="6763"/>
                    <a:pt x="14365" y="6763"/>
                    <a:pt x="14365" y="6763"/>
                  </a:cubicBezTo>
                  <a:cubicBezTo>
                    <a:pt x="14365" y="6763"/>
                    <a:pt x="14365" y="6763"/>
                    <a:pt x="14365" y="6763"/>
                  </a:cubicBezTo>
                  <a:cubicBezTo>
                    <a:pt x="14365" y="6763"/>
                    <a:pt x="14365" y="6763"/>
                    <a:pt x="14365" y="6763"/>
                  </a:cubicBezTo>
                  <a:cubicBezTo>
                    <a:pt x="14365" y="6763"/>
                    <a:pt x="14365" y="6763"/>
                    <a:pt x="14365" y="6763"/>
                  </a:cubicBezTo>
                  <a:cubicBezTo>
                    <a:pt x="14363" y="6760"/>
                    <a:pt x="14363" y="6760"/>
                    <a:pt x="14363" y="6760"/>
                  </a:cubicBezTo>
                  <a:cubicBezTo>
                    <a:pt x="14363" y="6760"/>
                    <a:pt x="14362" y="6759"/>
                    <a:pt x="14362" y="6758"/>
                  </a:cubicBezTo>
                  <a:cubicBezTo>
                    <a:pt x="14411" y="6722"/>
                    <a:pt x="14411" y="6722"/>
                    <a:pt x="14411" y="6722"/>
                  </a:cubicBezTo>
                  <a:cubicBezTo>
                    <a:pt x="14416" y="6718"/>
                    <a:pt x="14416" y="6718"/>
                    <a:pt x="14416" y="6718"/>
                  </a:cubicBezTo>
                  <a:cubicBezTo>
                    <a:pt x="14387" y="6739"/>
                    <a:pt x="14387" y="6739"/>
                    <a:pt x="14387" y="6739"/>
                  </a:cubicBezTo>
                  <a:cubicBezTo>
                    <a:pt x="14361" y="6758"/>
                    <a:pt x="14361" y="6758"/>
                    <a:pt x="14361" y="6758"/>
                  </a:cubicBezTo>
                  <a:cubicBezTo>
                    <a:pt x="14361" y="6758"/>
                    <a:pt x="14361" y="6758"/>
                    <a:pt x="14361" y="6758"/>
                  </a:cubicBezTo>
                  <a:cubicBezTo>
                    <a:pt x="14360" y="6758"/>
                    <a:pt x="14360" y="6758"/>
                    <a:pt x="14360" y="6758"/>
                  </a:cubicBezTo>
                  <a:cubicBezTo>
                    <a:pt x="14361" y="6759"/>
                    <a:pt x="14360" y="6760"/>
                    <a:pt x="14361" y="6760"/>
                  </a:cubicBezTo>
                  <a:cubicBezTo>
                    <a:pt x="14343" y="6743"/>
                    <a:pt x="14343" y="6743"/>
                    <a:pt x="14343" y="6743"/>
                  </a:cubicBezTo>
                  <a:cubicBezTo>
                    <a:pt x="14343" y="6739"/>
                    <a:pt x="14343" y="6739"/>
                    <a:pt x="14343" y="6739"/>
                  </a:cubicBezTo>
                  <a:cubicBezTo>
                    <a:pt x="14343" y="6743"/>
                    <a:pt x="14346" y="6743"/>
                    <a:pt x="14350" y="6745"/>
                  </a:cubicBezTo>
                  <a:cubicBezTo>
                    <a:pt x="14349" y="6743"/>
                    <a:pt x="14343" y="6741"/>
                    <a:pt x="14343" y="6739"/>
                  </a:cubicBezTo>
                  <a:cubicBezTo>
                    <a:pt x="14343" y="6700"/>
                    <a:pt x="14343" y="6700"/>
                    <a:pt x="14343" y="6700"/>
                  </a:cubicBezTo>
                  <a:cubicBezTo>
                    <a:pt x="14398" y="6700"/>
                    <a:pt x="14398" y="6700"/>
                    <a:pt x="14398" y="6700"/>
                  </a:cubicBezTo>
                  <a:lnTo>
                    <a:pt x="14401" y="6700"/>
                  </a:lnTo>
                  <a:close/>
                  <a:moveTo>
                    <a:pt x="14417" y="6717"/>
                  </a:moveTo>
                  <a:cubicBezTo>
                    <a:pt x="14417" y="6717"/>
                    <a:pt x="14417" y="6717"/>
                    <a:pt x="14417" y="6717"/>
                  </a:cubicBezTo>
                  <a:cubicBezTo>
                    <a:pt x="14418" y="6716"/>
                    <a:pt x="14418" y="6716"/>
                    <a:pt x="14418" y="6716"/>
                  </a:cubicBezTo>
                  <a:lnTo>
                    <a:pt x="14417" y="6717"/>
                  </a:lnTo>
                  <a:close/>
                  <a:moveTo>
                    <a:pt x="14411" y="6717"/>
                  </a:moveTo>
                  <a:cubicBezTo>
                    <a:pt x="14415" y="6717"/>
                    <a:pt x="14415" y="6717"/>
                    <a:pt x="14415" y="6717"/>
                  </a:cubicBezTo>
                  <a:cubicBezTo>
                    <a:pt x="14417" y="6713"/>
                    <a:pt x="14417" y="6713"/>
                    <a:pt x="14417" y="6713"/>
                  </a:cubicBezTo>
                  <a:lnTo>
                    <a:pt x="14411" y="6717"/>
                  </a:lnTo>
                  <a:close/>
                </a:path>
              </a:pathLst>
            </a:custGeom>
            <a:solidFill>
              <a:srgbClr val="D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85E6C1CA-0716-4B1C-93EF-71F939850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3624"/>
              <a:ext cx="238" cy="238"/>
            </a:xfrm>
            <a:prstGeom prst="ellipse">
              <a:avLst/>
            </a:prstGeom>
            <a:solidFill>
              <a:srgbClr val="D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E3A250E-59D5-4AF5-9E22-22ECF87E3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" y="332"/>
              <a:ext cx="573" cy="552"/>
            </a:xfrm>
            <a:custGeom>
              <a:avLst/>
              <a:gdLst>
                <a:gd name="T0" fmla="*/ 3822 w 4077"/>
                <a:gd name="T1" fmla="*/ 1249 h 3928"/>
                <a:gd name="T2" fmla="*/ 3170 w 4077"/>
                <a:gd name="T3" fmla="*/ 1353 h 3928"/>
                <a:gd name="T4" fmla="*/ 2517 w 4077"/>
                <a:gd name="T5" fmla="*/ 1456 h 3928"/>
                <a:gd name="T6" fmla="*/ 2414 w 4077"/>
                <a:gd name="T7" fmla="*/ 804 h 3928"/>
                <a:gd name="T8" fmla="*/ 2414 w 4077"/>
                <a:gd name="T9" fmla="*/ 804 h 3928"/>
                <a:gd name="T10" fmla="*/ 2414 w 4077"/>
                <a:gd name="T11" fmla="*/ 254 h 3928"/>
                <a:gd name="T12" fmla="*/ 1761 w 4077"/>
                <a:gd name="T13" fmla="*/ 151 h 3928"/>
                <a:gd name="T14" fmla="*/ 1658 w 4077"/>
                <a:gd name="T15" fmla="*/ 804 h 3928"/>
                <a:gd name="T16" fmla="*/ 1658 w 4077"/>
                <a:gd name="T17" fmla="*/ 804 h 3928"/>
                <a:gd name="T18" fmla="*/ 1555 w 4077"/>
                <a:gd name="T19" fmla="*/ 1456 h 3928"/>
                <a:gd name="T20" fmla="*/ 902 w 4077"/>
                <a:gd name="T21" fmla="*/ 1353 h 3928"/>
                <a:gd name="T22" fmla="*/ 902 w 4077"/>
                <a:gd name="T23" fmla="*/ 1353 h 3928"/>
                <a:gd name="T24" fmla="*/ 902 w 4077"/>
                <a:gd name="T25" fmla="*/ 1353 h 3928"/>
                <a:gd name="T26" fmla="*/ 380 w 4077"/>
                <a:gd name="T27" fmla="*/ 1183 h 3928"/>
                <a:gd name="T28" fmla="*/ 80 w 4077"/>
                <a:gd name="T29" fmla="*/ 1772 h 3928"/>
                <a:gd name="T30" fmla="*/ 669 w 4077"/>
                <a:gd name="T31" fmla="*/ 2072 h 3928"/>
                <a:gd name="T32" fmla="*/ 1257 w 4077"/>
                <a:gd name="T33" fmla="*/ 2372 h 3928"/>
                <a:gd name="T34" fmla="*/ 957 w 4077"/>
                <a:gd name="T35" fmla="*/ 2960 h 3928"/>
                <a:gd name="T36" fmla="*/ 957 w 4077"/>
                <a:gd name="T37" fmla="*/ 2960 h 3928"/>
                <a:gd name="T38" fmla="*/ 957 w 4077"/>
                <a:gd name="T39" fmla="*/ 2960 h 3928"/>
                <a:gd name="T40" fmla="*/ 635 w 4077"/>
                <a:gd name="T41" fmla="*/ 3405 h 3928"/>
                <a:gd name="T42" fmla="*/ 1102 w 4077"/>
                <a:gd name="T43" fmla="*/ 3872 h 3928"/>
                <a:gd name="T44" fmla="*/ 1569 w 4077"/>
                <a:gd name="T45" fmla="*/ 3405 h 3928"/>
                <a:gd name="T46" fmla="*/ 1569 w 4077"/>
                <a:gd name="T47" fmla="*/ 3404 h 3928"/>
                <a:gd name="T48" fmla="*/ 1569 w 4077"/>
                <a:gd name="T49" fmla="*/ 3404 h 3928"/>
                <a:gd name="T50" fmla="*/ 2036 w 4077"/>
                <a:gd name="T51" fmla="*/ 2937 h 3928"/>
                <a:gd name="T52" fmla="*/ 2503 w 4077"/>
                <a:gd name="T53" fmla="*/ 3404 h 3928"/>
                <a:gd name="T54" fmla="*/ 2503 w 4077"/>
                <a:gd name="T55" fmla="*/ 3404 h 3928"/>
                <a:gd name="T56" fmla="*/ 2826 w 4077"/>
                <a:gd name="T57" fmla="*/ 3849 h 3928"/>
                <a:gd name="T58" fmla="*/ 3415 w 4077"/>
                <a:gd name="T59" fmla="*/ 3549 h 3928"/>
                <a:gd name="T60" fmla="*/ 3115 w 4077"/>
                <a:gd name="T61" fmla="*/ 2960 h 3928"/>
                <a:gd name="T62" fmla="*/ 3115 w 4077"/>
                <a:gd name="T63" fmla="*/ 2960 h 3928"/>
                <a:gd name="T64" fmla="*/ 2815 w 4077"/>
                <a:gd name="T65" fmla="*/ 2372 h 3928"/>
                <a:gd name="T66" fmla="*/ 3403 w 4077"/>
                <a:gd name="T67" fmla="*/ 2072 h 3928"/>
                <a:gd name="T68" fmla="*/ 3403 w 4077"/>
                <a:gd name="T69" fmla="*/ 2071 h 3928"/>
                <a:gd name="T70" fmla="*/ 3926 w 4077"/>
                <a:gd name="T71" fmla="*/ 1902 h 3928"/>
                <a:gd name="T72" fmla="*/ 3822 w 4077"/>
                <a:gd name="T73" fmla="*/ 1249 h 3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77" h="3928">
                  <a:moveTo>
                    <a:pt x="3822" y="1249"/>
                  </a:moveTo>
                  <a:cubicBezTo>
                    <a:pt x="3613" y="1098"/>
                    <a:pt x="3321" y="1144"/>
                    <a:pt x="3170" y="1353"/>
                  </a:cubicBezTo>
                  <a:cubicBezTo>
                    <a:pt x="3018" y="1561"/>
                    <a:pt x="2726" y="1608"/>
                    <a:pt x="2517" y="1456"/>
                  </a:cubicBezTo>
                  <a:cubicBezTo>
                    <a:pt x="2309" y="1304"/>
                    <a:pt x="2262" y="1012"/>
                    <a:pt x="2414" y="804"/>
                  </a:cubicBezTo>
                  <a:cubicBezTo>
                    <a:pt x="2414" y="804"/>
                    <a:pt x="2414" y="804"/>
                    <a:pt x="2414" y="804"/>
                  </a:cubicBezTo>
                  <a:cubicBezTo>
                    <a:pt x="2530" y="644"/>
                    <a:pt x="2536" y="422"/>
                    <a:pt x="2414" y="254"/>
                  </a:cubicBezTo>
                  <a:cubicBezTo>
                    <a:pt x="2262" y="46"/>
                    <a:pt x="1970" y="0"/>
                    <a:pt x="1761" y="151"/>
                  </a:cubicBezTo>
                  <a:cubicBezTo>
                    <a:pt x="1553" y="303"/>
                    <a:pt x="1506" y="595"/>
                    <a:pt x="1658" y="804"/>
                  </a:cubicBezTo>
                  <a:cubicBezTo>
                    <a:pt x="1658" y="804"/>
                    <a:pt x="1658" y="804"/>
                    <a:pt x="1658" y="804"/>
                  </a:cubicBezTo>
                  <a:cubicBezTo>
                    <a:pt x="1810" y="1012"/>
                    <a:pt x="1763" y="1304"/>
                    <a:pt x="1555" y="1456"/>
                  </a:cubicBezTo>
                  <a:cubicBezTo>
                    <a:pt x="1346" y="1608"/>
                    <a:pt x="1054" y="1561"/>
                    <a:pt x="902" y="1353"/>
                  </a:cubicBezTo>
                  <a:cubicBezTo>
                    <a:pt x="902" y="1353"/>
                    <a:pt x="902" y="1353"/>
                    <a:pt x="902" y="1353"/>
                  </a:cubicBezTo>
                  <a:cubicBezTo>
                    <a:pt x="902" y="1353"/>
                    <a:pt x="902" y="1353"/>
                    <a:pt x="902" y="1353"/>
                  </a:cubicBezTo>
                  <a:cubicBezTo>
                    <a:pt x="786" y="1193"/>
                    <a:pt x="577" y="1119"/>
                    <a:pt x="380" y="1183"/>
                  </a:cubicBezTo>
                  <a:cubicBezTo>
                    <a:pt x="134" y="1263"/>
                    <a:pt x="0" y="1526"/>
                    <a:pt x="80" y="1772"/>
                  </a:cubicBezTo>
                  <a:cubicBezTo>
                    <a:pt x="160" y="2017"/>
                    <a:pt x="423" y="2151"/>
                    <a:pt x="669" y="2072"/>
                  </a:cubicBezTo>
                  <a:cubicBezTo>
                    <a:pt x="914" y="1992"/>
                    <a:pt x="1177" y="2126"/>
                    <a:pt x="1257" y="2372"/>
                  </a:cubicBezTo>
                  <a:cubicBezTo>
                    <a:pt x="1337" y="2617"/>
                    <a:pt x="1203" y="2880"/>
                    <a:pt x="957" y="2960"/>
                  </a:cubicBezTo>
                  <a:cubicBezTo>
                    <a:pt x="957" y="2960"/>
                    <a:pt x="957" y="2960"/>
                    <a:pt x="957" y="2960"/>
                  </a:cubicBezTo>
                  <a:cubicBezTo>
                    <a:pt x="957" y="2960"/>
                    <a:pt x="957" y="2960"/>
                    <a:pt x="957" y="2960"/>
                  </a:cubicBezTo>
                  <a:cubicBezTo>
                    <a:pt x="770" y="3021"/>
                    <a:pt x="635" y="3197"/>
                    <a:pt x="635" y="3405"/>
                  </a:cubicBezTo>
                  <a:cubicBezTo>
                    <a:pt x="635" y="3663"/>
                    <a:pt x="844" y="3872"/>
                    <a:pt x="1102" y="3872"/>
                  </a:cubicBezTo>
                  <a:cubicBezTo>
                    <a:pt x="1360" y="3872"/>
                    <a:pt x="1569" y="3663"/>
                    <a:pt x="1569" y="3405"/>
                  </a:cubicBezTo>
                  <a:cubicBezTo>
                    <a:pt x="1569" y="3404"/>
                    <a:pt x="1569" y="3404"/>
                    <a:pt x="1569" y="3404"/>
                  </a:cubicBezTo>
                  <a:cubicBezTo>
                    <a:pt x="1569" y="3404"/>
                    <a:pt x="1569" y="3404"/>
                    <a:pt x="1569" y="3404"/>
                  </a:cubicBezTo>
                  <a:cubicBezTo>
                    <a:pt x="1569" y="3146"/>
                    <a:pt x="1778" y="2937"/>
                    <a:pt x="2036" y="2937"/>
                  </a:cubicBezTo>
                  <a:cubicBezTo>
                    <a:pt x="2294" y="2937"/>
                    <a:pt x="2503" y="3146"/>
                    <a:pt x="2503" y="3404"/>
                  </a:cubicBezTo>
                  <a:cubicBezTo>
                    <a:pt x="2503" y="3404"/>
                    <a:pt x="2503" y="3404"/>
                    <a:pt x="2503" y="3404"/>
                  </a:cubicBezTo>
                  <a:cubicBezTo>
                    <a:pt x="2503" y="3601"/>
                    <a:pt x="2629" y="3785"/>
                    <a:pt x="2826" y="3849"/>
                  </a:cubicBezTo>
                  <a:cubicBezTo>
                    <a:pt x="3071" y="3928"/>
                    <a:pt x="3335" y="3794"/>
                    <a:pt x="3415" y="3549"/>
                  </a:cubicBezTo>
                  <a:cubicBezTo>
                    <a:pt x="3494" y="3303"/>
                    <a:pt x="3360" y="3040"/>
                    <a:pt x="3115" y="2960"/>
                  </a:cubicBezTo>
                  <a:cubicBezTo>
                    <a:pt x="3115" y="2960"/>
                    <a:pt x="3115" y="2960"/>
                    <a:pt x="3115" y="2960"/>
                  </a:cubicBezTo>
                  <a:cubicBezTo>
                    <a:pt x="2869" y="2880"/>
                    <a:pt x="2735" y="2617"/>
                    <a:pt x="2815" y="2372"/>
                  </a:cubicBezTo>
                  <a:cubicBezTo>
                    <a:pt x="2894" y="2126"/>
                    <a:pt x="3158" y="1992"/>
                    <a:pt x="3403" y="2072"/>
                  </a:cubicBezTo>
                  <a:cubicBezTo>
                    <a:pt x="3403" y="2071"/>
                    <a:pt x="3403" y="2071"/>
                    <a:pt x="3403" y="2071"/>
                  </a:cubicBezTo>
                  <a:cubicBezTo>
                    <a:pt x="3591" y="2132"/>
                    <a:pt x="3803" y="2070"/>
                    <a:pt x="3926" y="1902"/>
                  </a:cubicBezTo>
                  <a:cubicBezTo>
                    <a:pt x="4077" y="1693"/>
                    <a:pt x="4031" y="1401"/>
                    <a:pt x="3822" y="1249"/>
                  </a:cubicBezTo>
                </a:path>
              </a:pathLst>
            </a:cu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D2EC6F5E-63C4-44B6-9532-0B6D37F72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340"/>
              <a:ext cx="536" cy="536"/>
            </a:xfrm>
            <a:prstGeom prst="ellipse">
              <a:avLst/>
            </a:prstGeom>
            <a:solidFill>
              <a:srgbClr val="00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FC0F571-9D8F-442D-BD46-AF4A7BDE77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3" y="495"/>
              <a:ext cx="301" cy="250"/>
            </a:xfrm>
            <a:custGeom>
              <a:avLst/>
              <a:gdLst>
                <a:gd name="T0" fmla="*/ 332 w 2139"/>
                <a:gd name="T1" fmla="*/ 0 h 1778"/>
                <a:gd name="T2" fmla="*/ 508 w 2139"/>
                <a:gd name="T3" fmla="*/ 442 h 1778"/>
                <a:gd name="T4" fmla="*/ 54 w 2139"/>
                <a:gd name="T5" fmla="*/ 932 h 1778"/>
                <a:gd name="T6" fmla="*/ 334 w 2139"/>
                <a:gd name="T7" fmla="*/ 381 h 1778"/>
                <a:gd name="T8" fmla="*/ 168 w 2139"/>
                <a:gd name="T9" fmla="*/ 146 h 1778"/>
                <a:gd name="T10" fmla="*/ 349 w 2139"/>
                <a:gd name="T11" fmla="*/ 786 h 1778"/>
                <a:gd name="T12" fmla="*/ 168 w 2139"/>
                <a:gd name="T13" fmla="*/ 517 h 1778"/>
                <a:gd name="T14" fmla="*/ 819 w 2139"/>
                <a:gd name="T15" fmla="*/ 876 h 1778"/>
                <a:gd name="T16" fmla="*/ 987 w 2139"/>
                <a:gd name="T17" fmla="*/ 876 h 1778"/>
                <a:gd name="T18" fmla="*/ 873 w 2139"/>
                <a:gd name="T19" fmla="*/ 0 h 1778"/>
                <a:gd name="T20" fmla="*/ 1172 w 2139"/>
                <a:gd name="T21" fmla="*/ 875 h 1778"/>
                <a:gd name="T22" fmla="*/ 1340 w 2139"/>
                <a:gd name="T23" fmla="*/ 879 h 1778"/>
                <a:gd name="T24" fmla="*/ 1379 w 2139"/>
                <a:gd name="T25" fmla="*/ 265 h 1778"/>
                <a:gd name="T26" fmla="*/ 1627 w 2139"/>
                <a:gd name="T27" fmla="*/ 772 h 1778"/>
                <a:gd name="T28" fmla="*/ 1879 w 2139"/>
                <a:gd name="T29" fmla="*/ 411 h 1778"/>
                <a:gd name="T30" fmla="*/ 1933 w 2139"/>
                <a:gd name="T31" fmla="*/ 411 h 1778"/>
                <a:gd name="T32" fmla="*/ 2084 w 2139"/>
                <a:gd name="T33" fmla="*/ 932 h 1778"/>
                <a:gd name="T34" fmla="*/ 2013 w 2139"/>
                <a:gd name="T35" fmla="*/ 0 h 1778"/>
                <a:gd name="T36" fmla="*/ 1702 w 2139"/>
                <a:gd name="T37" fmla="*/ 461 h 1778"/>
                <a:gd name="T38" fmla="*/ 1606 w 2139"/>
                <a:gd name="T39" fmla="*/ 461 h 1778"/>
                <a:gd name="T40" fmla="*/ 1295 w 2139"/>
                <a:gd name="T41" fmla="*/ 0 h 1778"/>
                <a:gd name="T42" fmla="*/ 0 w 2139"/>
                <a:gd name="T43" fmla="*/ 1731 h 1778"/>
                <a:gd name="T44" fmla="*/ 379 w 2139"/>
                <a:gd name="T45" fmla="*/ 1731 h 1778"/>
                <a:gd name="T46" fmla="*/ 112 w 2139"/>
                <a:gd name="T47" fmla="*/ 1671 h 1778"/>
                <a:gd name="T48" fmla="*/ 36 w 2139"/>
                <a:gd name="T49" fmla="*/ 1150 h 1778"/>
                <a:gd name="T50" fmla="*/ 639 w 2139"/>
                <a:gd name="T51" fmla="*/ 1313 h 1778"/>
                <a:gd name="T52" fmla="*/ 396 w 2139"/>
                <a:gd name="T53" fmla="*/ 1546 h 1778"/>
                <a:gd name="T54" fmla="*/ 771 w 2139"/>
                <a:gd name="T55" fmla="*/ 1546 h 1778"/>
                <a:gd name="T56" fmla="*/ 639 w 2139"/>
                <a:gd name="T57" fmla="*/ 1684 h 1778"/>
                <a:gd name="T58" fmla="*/ 1039 w 2139"/>
                <a:gd name="T59" fmla="*/ 1768 h 1778"/>
                <a:gd name="T60" fmla="*/ 1132 w 2139"/>
                <a:gd name="T61" fmla="*/ 1574 h 1778"/>
                <a:gd name="T62" fmla="*/ 1326 w 2139"/>
                <a:gd name="T63" fmla="*/ 1768 h 1778"/>
                <a:gd name="T64" fmla="*/ 1219 w 2139"/>
                <a:gd name="T65" fmla="*/ 1522 h 1778"/>
                <a:gd name="T66" fmla="*/ 1266 w 2139"/>
                <a:gd name="T67" fmla="*/ 1324 h 1778"/>
                <a:gd name="T68" fmla="*/ 1075 w 2139"/>
                <a:gd name="T69" fmla="*/ 1480 h 1778"/>
                <a:gd name="T70" fmla="*/ 1001 w 2139"/>
                <a:gd name="T71" fmla="*/ 1150 h 1778"/>
                <a:gd name="T72" fmla="*/ 1620 w 2139"/>
                <a:gd name="T73" fmla="*/ 1313 h 1778"/>
                <a:gd name="T74" fmla="*/ 1507 w 2139"/>
                <a:gd name="T75" fmla="*/ 1562 h 1778"/>
                <a:gd name="T76" fmla="*/ 1785 w 2139"/>
                <a:gd name="T77" fmla="*/ 1667 h 1778"/>
                <a:gd name="T78" fmla="*/ 1633 w 2139"/>
                <a:gd name="T79" fmla="*/ 1778 h 1778"/>
                <a:gd name="T80" fmla="*/ 1707 w 2139"/>
                <a:gd name="T81" fmla="*/ 1495 h 1778"/>
                <a:gd name="T82" fmla="*/ 1707 w 2139"/>
                <a:gd name="T83" fmla="*/ 1495 h 1778"/>
                <a:gd name="T84" fmla="*/ 2137 w 2139"/>
                <a:gd name="T85" fmla="*/ 1735 h 1778"/>
                <a:gd name="T86" fmla="*/ 2029 w 2139"/>
                <a:gd name="T87" fmla="*/ 1590 h 1778"/>
                <a:gd name="T88" fmla="*/ 2130 w 2139"/>
                <a:gd name="T89" fmla="*/ 1381 h 1778"/>
                <a:gd name="T90" fmla="*/ 2029 w 2139"/>
                <a:gd name="T91" fmla="*/ 1330 h 1778"/>
                <a:gd name="T92" fmla="*/ 1957 w 2139"/>
                <a:gd name="T93" fmla="*/ 1203 h 1778"/>
                <a:gd name="T94" fmla="*/ 1896 w 2139"/>
                <a:gd name="T95" fmla="*/ 1330 h 1778"/>
                <a:gd name="T96" fmla="*/ 1895 w 2139"/>
                <a:gd name="T97" fmla="*/ 1418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39" h="1778">
                  <a:moveTo>
                    <a:pt x="0" y="55"/>
                  </a:moveTo>
                  <a:cubicBezTo>
                    <a:pt x="0" y="20"/>
                    <a:pt x="19" y="0"/>
                    <a:pt x="54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500" y="0"/>
                    <a:pt x="621" y="87"/>
                    <a:pt x="621" y="240"/>
                  </a:cubicBezTo>
                  <a:cubicBezTo>
                    <a:pt x="621" y="327"/>
                    <a:pt x="579" y="402"/>
                    <a:pt x="508" y="440"/>
                  </a:cubicBezTo>
                  <a:cubicBezTo>
                    <a:pt x="508" y="442"/>
                    <a:pt x="508" y="442"/>
                    <a:pt x="508" y="442"/>
                  </a:cubicBezTo>
                  <a:cubicBezTo>
                    <a:pt x="609" y="472"/>
                    <a:pt x="658" y="567"/>
                    <a:pt x="658" y="661"/>
                  </a:cubicBezTo>
                  <a:cubicBezTo>
                    <a:pt x="658" y="848"/>
                    <a:pt x="509" y="932"/>
                    <a:pt x="336" y="932"/>
                  </a:cubicBezTo>
                  <a:cubicBezTo>
                    <a:pt x="54" y="932"/>
                    <a:pt x="54" y="932"/>
                    <a:pt x="54" y="932"/>
                  </a:cubicBezTo>
                  <a:cubicBezTo>
                    <a:pt x="19" y="932"/>
                    <a:pt x="0" y="913"/>
                    <a:pt x="0" y="876"/>
                  </a:cubicBezTo>
                  <a:lnTo>
                    <a:pt x="0" y="55"/>
                  </a:lnTo>
                  <a:close/>
                  <a:moveTo>
                    <a:pt x="334" y="381"/>
                  </a:moveTo>
                  <a:cubicBezTo>
                    <a:pt x="407" y="381"/>
                    <a:pt x="448" y="328"/>
                    <a:pt x="448" y="261"/>
                  </a:cubicBezTo>
                  <a:cubicBezTo>
                    <a:pt x="448" y="194"/>
                    <a:pt x="408" y="146"/>
                    <a:pt x="330" y="146"/>
                  </a:cubicBezTo>
                  <a:cubicBezTo>
                    <a:pt x="168" y="146"/>
                    <a:pt x="168" y="146"/>
                    <a:pt x="168" y="146"/>
                  </a:cubicBezTo>
                  <a:cubicBezTo>
                    <a:pt x="168" y="381"/>
                    <a:pt x="168" y="381"/>
                    <a:pt x="168" y="381"/>
                  </a:cubicBezTo>
                  <a:lnTo>
                    <a:pt x="334" y="381"/>
                  </a:lnTo>
                  <a:close/>
                  <a:moveTo>
                    <a:pt x="349" y="786"/>
                  </a:moveTo>
                  <a:cubicBezTo>
                    <a:pt x="436" y="786"/>
                    <a:pt x="485" y="730"/>
                    <a:pt x="485" y="651"/>
                  </a:cubicBezTo>
                  <a:cubicBezTo>
                    <a:pt x="485" y="573"/>
                    <a:pt x="435" y="517"/>
                    <a:pt x="349" y="517"/>
                  </a:cubicBezTo>
                  <a:cubicBezTo>
                    <a:pt x="168" y="517"/>
                    <a:pt x="168" y="517"/>
                    <a:pt x="168" y="517"/>
                  </a:cubicBezTo>
                  <a:cubicBezTo>
                    <a:pt x="168" y="786"/>
                    <a:pt x="168" y="786"/>
                    <a:pt x="168" y="786"/>
                  </a:cubicBezTo>
                  <a:lnTo>
                    <a:pt x="349" y="786"/>
                  </a:lnTo>
                  <a:close/>
                  <a:moveTo>
                    <a:pt x="819" y="876"/>
                  </a:moveTo>
                  <a:cubicBezTo>
                    <a:pt x="819" y="913"/>
                    <a:pt x="837" y="932"/>
                    <a:pt x="873" y="932"/>
                  </a:cubicBezTo>
                  <a:cubicBezTo>
                    <a:pt x="933" y="932"/>
                    <a:pt x="933" y="932"/>
                    <a:pt x="933" y="932"/>
                  </a:cubicBezTo>
                  <a:cubicBezTo>
                    <a:pt x="969" y="932"/>
                    <a:pt x="987" y="913"/>
                    <a:pt x="987" y="876"/>
                  </a:cubicBezTo>
                  <a:cubicBezTo>
                    <a:pt x="987" y="55"/>
                    <a:pt x="987" y="55"/>
                    <a:pt x="987" y="55"/>
                  </a:cubicBezTo>
                  <a:cubicBezTo>
                    <a:pt x="987" y="20"/>
                    <a:pt x="969" y="0"/>
                    <a:pt x="933" y="0"/>
                  </a:cubicBezTo>
                  <a:cubicBezTo>
                    <a:pt x="873" y="0"/>
                    <a:pt x="873" y="0"/>
                    <a:pt x="873" y="0"/>
                  </a:cubicBezTo>
                  <a:cubicBezTo>
                    <a:pt x="837" y="0"/>
                    <a:pt x="819" y="20"/>
                    <a:pt x="819" y="55"/>
                  </a:cubicBezTo>
                  <a:lnTo>
                    <a:pt x="819" y="876"/>
                  </a:lnTo>
                  <a:close/>
                  <a:moveTo>
                    <a:pt x="1172" y="875"/>
                  </a:moveTo>
                  <a:cubicBezTo>
                    <a:pt x="1169" y="911"/>
                    <a:pt x="1188" y="932"/>
                    <a:pt x="1225" y="932"/>
                  </a:cubicBezTo>
                  <a:cubicBezTo>
                    <a:pt x="1284" y="932"/>
                    <a:pt x="1284" y="932"/>
                    <a:pt x="1284" y="932"/>
                  </a:cubicBezTo>
                  <a:cubicBezTo>
                    <a:pt x="1319" y="932"/>
                    <a:pt x="1337" y="913"/>
                    <a:pt x="1340" y="879"/>
                  </a:cubicBezTo>
                  <a:cubicBezTo>
                    <a:pt x="1375" y="411"/>
                    <a:pt x="1375" y="411"/>
                    <a:pt x="1375" y="411"/>
                  </a:cubicBezTo>
                  <a:cubicBezTo>
                    <a:pt x="1379" y="349"/>
                    <a:pt x="1377" y="265"/>
                    <a:pt x="1377" y="265"/>
                  </a:cubicBezTo>
                  <a:cubicBezTo>
                    <a:pt x="1379" y="265"/>
                    <a:pt x="1379" y="265"/>
                    <a:pt x="1379" y="265"/>
                  </a:cubicBezTo>
                  <a:cubicBezTo>
                    <a:pt x="1379" y="265"/>
                    <a:pt x="1410" y="357"/>
                    <a:pt x="1431" y="411"/>
                  </a:cubicBezTo>
                  <a:cubicBezTo>
                    <a:pt x="1564" y="728"/>
                    <a:pt x="1564" y="728"/>
                    <a:pt x="1564" y="728"/>
                  </a:cubicBezTo>
                  <a:cubicBezTo>
                    <a:pt x="1575" y="757"/>
                    <a:pt x="1595" y="772"/>
                    <a:pt x="1627" y="772"/>
                  </a:cubicBezTo>
                  <a:cubicBezTo>
                    <a:pt x="1682" y="772"/>
                    <a:pt x="1682" y="772"/>
                    <a:pt x="1682" y="772"/>
                  </a:cubicBezTo>
                  <a:cubicBezTo>
                    <a:pt x="1714" y="772"/>
                    <a:pt x="1734" y="757"/>
                    <a:pt x="1744" y="728"/>
                  </a:cubicBezTo>
                  <a:cubicBezTo>
                    <a:pt x="1879" y="411"/>
                    <a:pt x="1879" y="411"/>
                    <a:pt x="1879" y="411"/>
                  </a:cubicBezTo>
                  <a:cubicBezTo>
                    <a:pt x="1900" y="357"/>
                    <a:pt x="1929" y="266"/>
                    <a:pt x="1929" y="266"/>
                  </a:cubicBezTo>
                  <a:cubicBezTo>
                    <a:pt x="1932" y="266"/>
                    <a:pt x="1932" y="266"/>
                    <a:pt x="1932" y="266"/>
                  </a:cubicBezTo>
                  <a:cubicBezTo>
                    <a:pt x="1932" y="266"/>
                    <a:pt x="1929" y="349"/>
                    <a:pt x="1933" y="411"/>
                  </a:cubicBezTo>
                  <a:cubicBezTo>
                    <a:pt x="1968" y="879"/>
                    <a:pt x="1968" y="879"/>
                    <a:pt x="1968" y="879"/>
                  </a:cubicBezTo>
                  <a:cubicBezTo>
                    <a:pt x="1971" y="913"/>
                    <a:pt x="1991" y="932"/>
                    <a:pt x="2025" y="932"/>
                  </a:cubicBezTo>
                  <a:cubicBezTo>
                    <a:pt x="2084" y="932"/>
                    <a:pt x="2084" y="932"/>
                    <a:pt x="2084" y="932"/>
                  </a:cubicBezTo>
                  <a:cubicBezTo>
                    <a:pt x="2121" y="932"/>
                    <a:pt x="2139" y="911"/>
                    <a:pt x="2136" y="875"/>
                  </a:cubicBezTo>
                  <a:cubicBezTo>
                    <a:pt x="2069" y="53"/>
                    <a:pt x="2069" y="53"/>
                    <a:pt x="2069" y="53"/>
                  </a:cubicBezTo>
                  <a:cubicBezTo>
                    <a:pt x="2067" y="18"/>
                    <a:pt x="2047" y="0"/>
                    <a:pt x="2013" y="0"/>
                  </a:cubicBezTo>
                  <a:cubicBezTo>
                    <a:pt x="1932" y="0"/>
                    <a:pt x="1932" y="0"/>
                    <a:pt x="1932" y="0"/>
                  </a:cubicBezTo>
                  <a:cubicBezTo>
                    <a:pt x="1899" y="0"/>
                    <a:pt x="1879" y="15"/>
                    <a:pt x="1869" y="45"/>
                  </a:cubicBezTo>
                  <a:cubicBezTo>
                    <a:pt x="1702" y="461"/>
                    <a:pt x="1702" y="461"/>
                    <a:pt x="1702" y="461"/>
                  </a:cubicBezTo>
                  <a:cubicBezTo>
                    <a:pt x="1681" y="516"/>
                    <a:pt x="1656" y="597"/>
                    <a:pt x="1656" y="597"/>
                  </a:cubicBezTo>
                  <a:cubicBezTo>
                    <a:pt x="1654" y="597"/>
                    <a:pt x="1654" y="597"/>
                    <a:pt x="1654" y="597"/>
                  </a:cubicBezTo>
                  <a:cubicBezTo>
                    <a:pt x="1654" y="597"/>
                    <a:pt x="1627" y="516"/>
                    <a:pt x="1606" y="461"/>
                  </a:cubicBezTo>
                  <a:cubicBezTo>
                    <a:pt x="1440" y="45"/>
                    <a:pt x="1440" y="45"/>
                    <a:pt x="1440" y="45"/>
                  </a:cubicBezTo>
                  <a:cubicBezTo>
                    <a:pt x="1429" y="15"/>
                    <a:pt x="1410" y="0"/>
                    <a:pt x="1378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61" y="0"/>
                    <a:pt x="1243" y="18"/>
                    <a:pt x="1239" y="53"/>
                  </a:cubicBezTo>
                  <a:lnTo>
                    <a:pt x="1172" y="875"/>
                  </a:lnTo>
                  <a:close/>
                  <a:moveTo>
                    <a:pt x="0" y="1731"/>
                  </a:moveTo>
                  <a:cubicBezTo>
                    <a:pt x="0" y="1755"/>
                    <a:pt x="13" y="1768"/>
                    <a:pt x="36" y="1768"/>
                  </a:cubicBezTo>
                  <a:cubicBezTo>
                    <a:pt x="342" y="1768"/>
                    <a:pt x="342" y="1768"/>
                    <a:pt x="342" y="1768"/>
                  </a:cubicBezTo>
                  <a:cubicBezTo>
                    <a:pt x="367" y="1768"/>
                    <a:pt x="379" y="1755"/>
                    <a:pt x="379" y="1731"/>
                  </a:cubicBezTo>
                  <a:cubicBezTo>
                    <a:pt x="379" y="1707"/>
                    <a:pt x="379" y="1707"/>
                    <a:pt x="379" y="1707"/>
                  </a:cubicBezTo>
                  <a:cubicBezTo>
                    <a:pt x="379" y="1683"/>
                    <a:pt x="367" y="1671"/>
                    <a:pt x="342" y="1671"/>
                  </a:cubicBezTo>
                  <a:cubicBezTo>
                    <a:pt x="112" y="1671"/>
                    <a:pt x="112" y="1671"/>
                    <a:pt x="112" y="1671"/>
                  </a:cubicBezTo>
                  <a:cubicBezTo>
                    <a:pt x="112" y="1186"/>
                    <a:pt x="112" y="1186"/>
                    <a:pt x="112" y="1186"/>
                  </a:cubicBezTo>
                  <a:cubicBezTo>
                    <a:pt x="112" y="1163"/>
                    <a:pt x="100" y="1150"/>
                    <a:pt x="76" y="1150"/>
                  </a:cubicBezTo>
                  <a:cubicBezTo>
                    <a:pt x="36" y="1150"/>
                    <a:pt x="36" y="1150"/>
                    <a:pt x="36" y="1150"/>
                  </a:cubicBezTo>
                  <a:cubicBezTo>
                    <a:pt x="13" y="1150"/>
                    <a:pt x="0" y="1163"/>
                    <a:pt x="0" y="1186"/>
                  </a:cubicBezTo>
                  <a:lnTo>
                    <a:pt x="0" y="1731"/>
                  </a:lnTo>
                  <a:close/>
                  <a:moveTo>
                    <a:pt x="639" y="1313"/>
                  </a:moveTo>
                  <a:cubicBezTo>
                    <a:pt x="774" y="1313"/>
                    <a:pt x="884" y="1410"/>
                    <a:pt x="884" y="1546"/>
                  </a:cubicBezTo>
                  <a:cubicBezTo>
                    <a:pt x="884" y="1682"/>
                    <a:pt x="774" y="1778"/>
                    <a:pt x="639" y="1778"/>
                  </a:cubicBezTo>
                  <a:cubicBezTo>
                    <a:pt x="504" y="1778"/>
                    <a:pt x="396" y="1682"/>
                    <a:pt x="396" y="1546"/>
                  </a:cubicBezTo>
                  <a:cubicBezTo>
                    <a:pt x="396" y="1410"/>
                    <a:pt x="504" y="1313"/>
                    <a:pt x="639" y="1313"/>
                  </a:cubicBezTo>
                  <a:moveTo>
                    <a:pt x="639" y="1684"/>
                  </a:moveTo>
                  <a:cubicBezTo>
                    <a:pt x="711" y="1684"/>
                    <a:pt x="771" y="1628"/>
                    <a:pt x="771" y="1546"/>
                  </a:cubicBezTo>
                  <a:cubicBezTo>
                    <a:pt x="771" y="1464"/>
                    <a:pt x="711" y="1407"/>
                    <a:pt x="639" y="1407"/>
                  </a:cubicBezTo>
                  <a:cubicBezTo>
                    <a:pt x="567" y="1407"/>
                    <a:pt x="508" y="1464"/>
                    <a:pt x="508" y="1546"/>
                  </a:cubicBezTo>
                  <a:cubicBezTo>
                    <a:pt x="508" y="1628"/>
                    <a:pt x="567" y="1684"/>
                    <a:pt x="639" y="1684"/>
                  </a:cubicBezTo>
                  <a:moveTo>
                    <a:pt x="965" y="1731"/>
                  </a:moveTo>
                  <a:cubicBezTo>
                    <a:pt x="965" y="1755"/>
                    <a:pt x="978" y="1768"/>
                    <a:pt x="1001" y="1768"/>
                  </a:cubicBezTo>
                  <a:cubicBezTo>
                    <a:pt x="1039" y="1768"/>
                    <a:pt x="1039" y="1768"/>
                    <a:pt x="1039" y="1768"/>
                  </a:cubicBezTo>
                  <a:cubicBezTo>
                    <a:pt x="1063" y="1768"/>
                    <a:pt x="1075" y="1755"/>
                    <a:pt x="1075" y="1731"/>
                  </a:cubicBezTo>
                  <a:cubicBezTo>
                    <a:pt x="1075" y="1574"/>
                    <a:pt x="1075" y="1574"/>
                    <a:pt x="1075" y="1574"/>
                  </a:cubicBezTo>
                  <a:cubicBezTo>
                    <a:pt x="1132" y="1574"/>
                    <a:pt x="1132" y="1574"/>
                    <a:pt x="1132" y="1574"/>
                  </a:cubicBezTo>
                  <a:cubicBezTo>
                    <a:pt x="1236" y="1742"/>
                    <a:pt x="1236" y="1742"/>
                    <a:pt x="1236" y="1742"/>
                  </a:cubicBezTo>
                  <a:cubicBezTo>
                    <a:pt x="1246" y="1760"/>
                    <a:pt x="1259" y="1768"/>
                    <a:pt x="1279" y="1768"/>
                  </a:cubicBezTo>
                  <a:cubicBezTo>
                    <a:pt x="1326" y="1768"/>
                    <a:pt x="1326" y="1768"/>
                    <a:pt x="1326" y="1768"/>
                  </a:cubicBezTo>
                  <a:cubicBezTo>
                    <a:pt x="1355" y="1768"/>
                    <a:pt x="1365" y="1749"/>
                    <a:pt x="1350" y="1724"/>
                  </a:cubicBezTo>
                  <a:cubicBezTo>
                    <a:pt x="1219" y="1524"/>
                    <a:pt x="1219" y="1524"/>
                    <a:pt x="1219" y="1524"/>
                  </a:cubicBezTo>
                  <a:cubicBezTo>
                    <a:pt x="1219" y="1522"/>
                    <a:pt x="1219" y="1522"/>
                    <a:pt x="1219" y="1522"/>
                  </a:cubicBezTo>
                  <a:cubicBezTo>
                    <a:pt x="1330" y="1367"/>
                    <a:pt x="1330" y="1367"/>
                    <a:pt x="1330" y="1367"/>
                  </a:cubicBezTo>
                  <a:cubicBezTo>
                    <a:pt x="1347" y="1344"/>
                    <a:pt x="1337" y="1324"/>
                    <a:pt x="1307" y="1324"/>
                  </a:cubicBezTo>
                  <a:cubicBezTo>
                    <a:pt x="1266" y="1324"/>
                    <a:pt x="1266" y="1324"/>
                    <a:pt x="1266" y="1324"/>
                  </a:cubicBezTo>
                  <a:cubicBezTo>
                    <a:pt x="1246" y="1324"/>
                    <a:pt x="1233" y="1331"/>
                    <a:pt x="1222" y="1348"/>
                  </a:cubicBezTo>
                  <a:cubicBezTo>
                    <a:pt x="1130" y="1480"/>
                    <a:pt x="1130" y="1480"/>
                    <a:pt x="1130" y="1480"/>
                  </a:cubicBezTo>
                  <a:cubicBezTo>
                    <a:pt x="1075" y="1480"/>
                    <a:pt x="1075" y="1480"/>
                    <a:pt x="1075" y="1480"/>
                  </a:cubicBezTo>
                  <a:cubicBezTo>
                    <a:pt x="1075" y="1186"/>
                    <a:pt x="1075" y="1186"/>
                    <a:pt x="1075" y="1186"/>
                  </a:cubicBezTo>
                  <a:cubicBezTo>
                    <a:pt x="1075" y="1163"/>
                    <a:pt x="1063" y="1150"/>
                    <a:pt x="1039" y="1150"/>
                  </a:cubicBezTo>
                  <a:cubicBezTo>
                    <a:pt x="1001" y="1150"/>
                    <a:pt x="1001" y="1150"/>
                    <a:pt x="1001" y="1150"/>
                  </a:cubicBezTo>
                  <a:cubicBezTo>
                    <a:pt x="978" y="1150"/>
                    <a:pt x="965" y="1163"/>
                    <a:pt x="965" y="1186"/>
                  </a:cubicBezTo>
                  <a:lnTo>
                    <a:pt x="965" y="1731"/>
                  </a:lnTo>
                  <a:close/>
                  <a:moveTo>
                    <a:pt x="1620" y="1313"/>
                  </a:moveTo>
                  <a:cubicBezTo>
                    <a:pt x="1746" y="1313"/>
                    <a:pt x="1816" y="1403"/>
                    <a:pt x="1816" y="1525"/>
                  </a:cubicBezTo>
                  <a:cubicBezTo>
                    <a:pt x="1816" y="1544"/>
                    <a:pt x="1800" y="1562"/>
                    <a:pt x="1778" y="1562"/>
                  </a:cubicBezTo>
                  <a:cubicBezTo>
                    <a:pt x="1507" y="1562"/>
                    <a:pt x="1507" y="1562"/>
                    <a:pt x="1507" y="1562"/>
                  </a:cubicBezTo>
                  <a:cubicBezTo>
                    <a:pt x="1515" y="1642"/>
                    <a:pt x="1574" y="1684"/>
                    <a:pt x="1641" y="1684"/>
                  </a:cubicBezTo>
                  <a:cubicBezTo>
                    <a:pt x="1682" y="1684"/>
                    <a:pt x="1715" y="1668"/>
                    <a:pt x="1736" y="1655"/>
                  </a:cubicBezTo>
                  <a:cubicBezTo>
                    <a:pt x="1758" y="1645"/>
                    <a:pt x="1774" y="1647"/>
                    <a:pt x="1785" y="1667"/>
                  </a:cubicBezTo>
                  <a:cubicBezTo>
                    <a:pt x="1796" y="1685"/>
                    <a:pt x="1796" y="1685"/>
                    <a:pt x="1796" y="1685"/>
                  </a:cubicBezTo>
                  <a:cubicBezTo>
                    <a:pt x="1806" y="1705"/>
                    <a:pt x="1802" y="1722"/>
                    <a:pt x="1783" y="1734"/>
                  </a:cubicBezTo>
                  <a:cubicBezTo>
                    <a:pt x="1755" y="1752"/>
                    <a:pt x="1702" y="1778"/>
                    <a:pt x="1633" y="1778"/>
                  </a:cubicBezTo>
                  <a:cubicBezTo>
                    <a:pt x="1486" y="1778"/>
                    <a:pt x="1394" y="1672"/>
                    <a:pt x="1394" y="1546"/>
                  </a:cubicBezTo>
                  <a:cubicBezTo>
                    <a:pt x="1394" y="1409"/>
                    <a:pt x="1487" y="1313"/>
                    <a:pt x="1620" y="1313"/>
                  </a:cubicBezTo>
                  <a:moveTo>
                    <a:pt x="1707" y="1495"/>
                  </a:moveTo>
                  <a:cubicBezTo>
                    <a:pt x="1705" y="1433"/>
                    <a:pt x="1668" y="1397"/>
                    <a:pt x="1617" y="1397"/>
                  </a:cubicBezTo>
                  <a:cubicBezTo>
                    <a:pt x="1561" y="1397"/>
                    <a:pt x="1521" y="1436"/>
                    <a:pt x="1510" y="1495"/>
                  </a:cubicBezTo>
                  <a:lnTo>
                    <a:pt x="1707" y="1495"/>
                  </a:lnTo>
                  <a:close/>
                  <a:moveTo>
                    <a:pt x="1918" y="1609"/>
                  </a:moveTo>
                  <a:cubicBezTo>
                    <a:pt x="1918" y="1729"/>
                    <a:pt x="2012" y="1772"/>
                    <a:pt x="2091" y="1772"/>
                  </a:cubicBezTo>
                  <a:cubicBezTo>
                    <a:pt x="2122" y="1772"/>
                    <a:pt x="2137" y="1761"/>
                    <a:pt x="2137" y="1735"/>
                  </a:cubicBezTo>
                  <a:cubicBezTo>
                    <a:pt x="2137" y="1708"/>
                    <a:pt x="2137" y="1708"/>
                    <a:pt x="2137" y="1708"/>
                  </a:cubicBezTo>
                  <a:cubicBezTo>
                    <a:pt x="2137" y="1684"/>
                    <a:pt x="2127" y="1675"/>
                    <a:pt x="2100" y="1673"/>
                  </a:cubicBezTo>
                  <a:cubicBezTo>
                    <a:pt x="2070" y="1669"/>
                    <a:pt x="2029" y="1656"/>
                    <a:pt x="2029" y="1590"/>
                  </a:cubicBezTo>
                  <a:cubicBezTo>
                    <a:pt x="2029" y="1418"/>
                    <a:pt x="2029" y="1418"/>
                    <a:pt x="2029" y="1418"/>
                  </a:cubicBezTo>
                  <a:cubicBezTo>
                    <a:pt x="2094" y="1418"/>
                    <a:pt x="2094" y="1418"/>
                    <a:pt x="2094" y="1418"/>
                  </a:cubicBezTo>
                  <a:cubicBezTo>
                    <a:pt x="2117" y="1418"/>
                    <a:pt x="2130" y="1406"/>
                    <a:pt x="2130" y="1381"/>
                  </a:cubicBezTo>
                  <a:cubicBezTo>
                    <a:pt x="2130" y="1366"/>
                    <a:pt x="2130" y="1366"/>
                    <a:pt x="2130" y="1366"/>
                  </a:cubicBezTo>
                  <a:cubicBezTo>
                    <a:pt x="2130" y="1343"/>
                    <a:pt x="2117" y="1330"/>
                    <a:pt x="2093" y="1330"/>
                  </a:cubicBezTo>
                  <a:cubicBezTo>
                    <a:pt x="2029" y="1330"/>
                    <a:pt x="2029" y="1330"/>
                    <a:pt x="2029" y="1330"/>
                  </a:cubicBezTo>
                  <a:cubicBezTo>
                    <a:pt x="2029" y="1239"/>
                    <a:pt x="2029" y="1239"/>
                    <a:pt x="2029" y="1239"/>
                  </a:cubicBezTo>
                  <a:cubicBezTo>
                    <a:pt x="2029" y="1216"/>
                    <a:pt x="2016" y="1203"/>
                    <a:pt x="1992" y="1203"/>
                  </a:cubicBezTo>
                  <a:cubicBezTo>
                    <a:pt x="1957" y="1203"/>
                    <a:pt x="1957" y="1203"/>
                    <a:pt x="1957" y="1203"/>
                  </a:cubicBezTo>
                  <a:cubicBezTo>
                    <a:pt x="1934" y="1203"/>
                    <a:pt x="1921" y="1216"/>
                    <a:pt x="1921" y="1239"/>
                  </a:cubicBezTo>
                  <a:cubicBezTo>
                    <a:pt x="1921" y="1330"/>
                    <a:pt x="1921" y="1330"/>
                    <a:pt x="1921" y="1330"/>
                  </a:cubicBezTo>
                  <a:cubicBezTo>
                    <a:pt x="1896" y="1330"/>
                    <a:pt x="1896" y="1330"/>
                    <a:pt x="1896" y="1330"/>
                  </a:cubicBezTo>
                  <a:cubicBezTo>
                    <a:pt x="1871" y="1330"/>
                    <a:pt x="1859" y="1343"/>
                    <a:pt x="1859" y="1366"/>
                  </a:cubicBezTo>
                  <a:cubicBezTo>
                    <a:pt x="1859" y="1381"/>
                    <a:pt x="1859" y="1381"/>
                    <a:pt x="1859" y="1381"/>
                  </a:cubicBezTo>
                  <a:cubicBezTo>
                    <a:pt x="1859" y="1406"/>
                    <a:pt x="1871" y="1418"/>
                    <a:pt x="1895" y="1418"/>
                  </a:cubicBezTo>
                  <a:cubicBezTo>
                    <a:pt x="1918" y="1418"/>
                    <a:pt x="1918" y="1418"/>
                    <a:pt x="1918" y="1418"/>
                  </a:cubicBezTo>
                  <a:lnTo>
                    <a:pt x="1918" y="1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25" name="Tijdelijke aanduiding voor titel 1">
            <a:extLst>
              <a:ext uri="{FF2B5EF4-FFF2-40B4-BE49-F238E27FC236}">
                <a16:creationId xmlns:a16="http://schemas.microsoft.com/office/drawing/2014/main" id="{4C1E12F6-CB80-4E95-9413-ECF7C0F9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96" y="486036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noProof="1"/>
              <a:t>Klik om de stijl te bewerken</a:t>
            </a:r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94192B87-E81A-44F1-8902-74C831C2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200" y="1898795"/>
            <a:ext cx="9039637" cy="36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1"/>
              <a:t>Klik om de modelstijlen te bewerken</a:t>
            </a:r>
          </a:p>
          <a:p>
            <a:pPr lvl="1"/>
            <a:r>
              <a:rPr lang="nl-NL" noProof="1"/>
              <a:t>Tweede </a:t>
            </a:r>
          </a:p>
          <a:p>
            <a:pPr lvl="1"/>
            <a:r>
              <a:rPr lang="nl-NL" noProof="1"/>
              <a:t>niveau</a:t>
            </a:r>
          </a:p>
          <a:p>
            <a:pPr lvl="2"/>
            <a:r>
              <a:rPr lang="nl-NL" noProof="1"/>
              <a:t>Derde niveau</a:t>
            </a:r>
          </a:p>
          <a:p>
            <a:pPr lvl="3"/>
            <a:r>
              <a:rPr lang="nl-NL" noProof="1"/>
              <a:t>Vierde niveau</a:t>
            </a:r>
          </a:p>
          <a:p>
            <a:pPr lvl="4"/>
            <a:r>
              <a:rPr lang="nl-NL" noProof="1"/>
              <a:t>Vijfde niveau</a:t>
            </a:r>
          </a:p>
          <a:p>
            <a:pPr lvl="5"/>
            <a:r>
              <a:rPr lang="nl-NL" noProof="1"/>
              <a:t>Zesde niveau</a:t>
            </a:r>
          </a:p>
          <a:p>
            <a:pPr lvl="6"/>
            <a:r>
              <a:rPr lang="nl-NL" noProof="1"/>
              <a:t>Zevende niveau</a:t>
            </a:r>
          </a:p>
          <a:p>
            <a:pPr lvl="7"/>
            <a:r>
              <a:rPr lang="nl-NL" noProof="1"/>
              <a:t>Achtste niveau</a:t>
            </a:r>
          </a:p>
          <a:p>
            <a:pPr lvl="8"/>
            <a:r>
              <a:rPr lang="nl-NL" noProof="1"/>
              <a:t>Negende niveau</a:t>
            </a:r>
          </a:p>
        </p:txBody>
      </p:sp>
      <p:sp>
        <p:nvSpPr>
          <p:cNvPr id="27" name="Tijdelijke aanduiding voor datum 3">
            <a:extLst>
              <a:ext uri="{FF2B5EF4-FFF2-40B4-BE49-F238E27FC236}">
                <a16:creationId xmlns:a16="http://schemas.microsoft.com/office/drawing/2014/main" id="{86AC9073-1011-4D7A-A05B-EB94475FC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9200" y="5967624"/>
            <a:ext cx="3227405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9C801F5E-DD16-4295-A04B-81474300702B}" type="datetime4">
              <a:rPr lang="nl-NL" noProof="1" smtClean="0"/>
              <a:t>23 juni 2021</a:t>
            </a:fld>
            <a:endParaRPr lang="nl-NL" noProof="1"/>
          </a:p>
        </p:txBody>
      </p:sp>
      <p:sp>
        <p:nvSpPr>
          <p:cNvPr id="28" name="Tijdelijke aanduiding voor voettekst 4">
            <a:extLst>
              <a:ext uri="{FF2B5EF4-FFF2-40B4-BE49-F238E27FC236}">
                <a16:creationId xmlns:a16="http://schemas.microsoft.com/office/drawing/2014/main" id="{0EA69B50-C4C2-40A6-9D8F-1C1F8DAE2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9200" y="5715144"/>
            <a:ext cx="6398538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noProof="1"/>
              <a:t>Usecase uitwisseling areaalgegevens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18E5D335-33A5-45C7-B7C7-D519F059C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72043" y="5834480"/>
            <a:ext cx="324000" cy="21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noProof="1" smtClean="0"/>
              <a:pPr/>
              <a:t>‹#›</a:t>
            </a:fld>
            <a:endParaRPr lang="nl-NL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18000"/>
        </a:lnSpc>
        <a:spcBef>
          <a:spcPts val="0"/>
        </a:spcBef>
        <a:buClr>
          <a:schemeClr val="accent2"/>
        </a:buClr>
        <a:buSzPct val="85000"/>
        <a:buFont typeface="Wingdings 2" panose="05020102010507070707" pitchFamily="18" charset="2"/>
        <a:buChar char="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360000" algn="l" defTabSz="914400" rtl="0" eaLnBrk="1" latinLnBrk="0" hangingPunct="1">
        <a:lnSpc>
          <a:spcPct val="118000"/>
        </a:lnSpc>
        <a:spcBef>
          <a:spcPts val="0"/>
        </a:spcBef>
        <a:buClr>
          <a:schemeClr val="accent2"/>
        </a:buClr>
        <a:buFont typeface="Wingdings 2" panose="05020102010507070707" pitchFamily="18" charset="2"/>
        <a:buChar char="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18000"/>
        </a:lnSpc>
        <a:spcBef>
          <a:spcPts val="0"/>
        </a:spcBef>
        <a:buClr>
          <a:schemeClr val="accent2"/>
        </a:buClr>
        <a:buSzPct val="95000"/>
        <a:buFont typeface="Wingdings 3" panose="05040102010807070707" pitchFamily="18" charset="2"/>
        <a:buChar char=""/>
        <a:defRPr sz="19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8000"/>
        </a:lnSpc>
        <a:spcBef>
          <a:spcPts val="0"/>
        </a:spcBef>
        <a:buFont typeface="Arial" pitchFamily="34" charset="0"/>
        <a:buNone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9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A9472C4-DFDD-4758-85EC-9D5FED1846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/>
          </a:solidFill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33326-C925-4253-8875-3486FA40A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</a:t>
            </a:r>
            <a:r>
              <a:rPr lang="en-NL" dirty="0" err="1"/>
              <a:t>secase</a:t>
            </a:r>
            <a:r>
              <a:rPr lang="en-NL" dirty="0"/>
              <a:t> </a:t>
            </a:r>
            <a:r>
              <a:rPr lang="en-NL" dirty="0" err="1"/>
              <a:t>uitwisseling</a:t>
            </a:r>
            <a:r>
              <a:rPr lang="en-NL" dirty="0"/>
              <a:t> </a:t>
            </a:r>
            <a:r>
              <a:rPr lang="en-NL" dirty="0" err="1"/>
              <a:t>areaalgegevens</a:t>
            </a:r>
            <a:endParaRPr lang="nl-N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F42F9C-F033-4BEF-AE28-7C284B6D8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 err="1"/>
              <a:t>Sessie</a:t>
            </a:r>
            <a:r>
              <a:rPr lang="en-NL" dirty="0"/>
              <a:t> 1</a:t>
            </a:r>
          </a:p>
          <a:p>
            <a:r>
              <a:rPr lang="en-NL" dirty="0"/>
              <a:t>[project tit</a:t>
            </a:r>
            <a:r>
              <a:rPr lang="nl-NL" dirty="0" err="1"/>
              <a:t>le</a:t>
            </a:r>
            <a:r>
              <a:rPr lang="en-NL" dirty="0"/>
              <a:t>]</a:t>
            </a:r>
            <a:endParaRPr lang="nl-NL" dirty="0"/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C5C6C-2121-4BB1-8FCA-CED3C9995E0F}"/>
              </a:ext>
            </a:extLst>
          </p:cNvPr>
          <p:cNvSpPr txBox="1"/>
          <p:nvPr/>
        </p:nvSpPr>
        <p:spPr>
          <a:xfrm>
            <a:off x="3168384" y="5877272"/>
            <a:ext cx="6170102" cy="7195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 sz="1900" b="0" baseline="0">
                <a:solidFill>
                  <a:schemeClr val="bg1"/>
                </a:solidFill>
              </a:defRPr>
            </a:lvl1pPr>
            <a:lvl2pPr indent="0" algn="ctr">
              <a:lnSpc>
                <a:spcPct val="118000"/>
              </a:lnSpc>
              <a:spcBef>
                <a:spcPts val="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8000"/>
              </a:lnSpc>
              <a:spcBef>
                <a:spcPts val="0"/>
              </a:spcBef>
              <a:buClr>
                <a:schemeClr val="accent2"/>
              </a:buClr>
              <a:buSzPct val="95000"/>
              <a:buFont typeface="Wingdings 3" panose="05040102010807070707" pitchFamily="18" charset="2"/>
              <a:buNone/>
              <a:defRPr sz="1900" b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 b="1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8000"/>
              </a:lnSpc>
              <a:spcBef>
                <a:spcPts val="0"/>
              </a:spcBef>
              <a:buFont typeface="Arial" pitchFamily="34" charset="0"/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NL" sz="1400" dirty="0" err="1"/>
              <a:t>Sessie</a:t>
            </a:r>
            <a:r>
              <a:rPr lang="en-NL" sz="1400" dirty="0"/>
              <a:t> </a:t>
            </a:r>
            <a:r>
              <a:rPr lang="en-NL" sz="1400" dirty="0" err="1"/>
              <a:t>wordt</a:t>
            </a:r>
            <a:r>
              <a:rPr lang="en-NL" sz="1400" dirty="0"/>
              <a:t> </a:t>
            </a:r>
            <a:r>
              <a:rPr lang="en-NL" sz="1400" dirty="0" err="1"/>
              <a:t>opgenomen</a:t>
            </a:r>
            <a:r>
              <a:rPr lang="en-NL" sz="1400" dirty="0"/>
              <a:t> </a:t>
            </a:r>
            <a:r>
              <a:rPr lang="en-NL" sz="1400" dirty="0" err="1"/>
              <a:t>t.b.v</a:t>
            </a:r>
            <a:r>
              <a:rPr lang="en-NL" sz="1400" dirty="0"/>
              <a:t>. </a:t>
            </a:r>
            <a:r>
              <a:rPr lang="en-NL" sz="1400" dirty="0" err="1"/>
              <a:t>verslaglegging</a:t>
            </a:r>
            <a:endParaRPr lang="en-NL" sz="1400" dirty="0"/>
          </a:p>
          <a:p>
            <a:r>
              <a:rPr lang="en-NL" sz="1400" dirty="0"/>
              <a:t>(</a:t>
            </a:r>
            <a:r>
              <a:rPr lang="en-NL" sz="1400" dirty="0" err="1"/>
              <a:t>zal</a:t>
            </a:r>
            <a:r>
              <a:rPr lang="en-NL" sz="1400" dirty="0"/>
              <a:t> </a:t>
            </a:r>
            <a:r>
              <a:rPr lang="en-NL" sz="1400" dirty="0" err="1"/>
              <a:t>niet</a:t>
            </a:r>
            <a:r>
              <a:rPr lang="en-NL" sz="1400" dirty="0"/>
              <a:t> </a:t>
            </a:r>
            <a:r>
              <a:rPr lang="en-NL" sz="1400" dirty="0" err="1"/>
              <a:t>verder</a:t>
            </a:r>
            <a:r>
              <a:rPr lang="en-NL" sz="1400" dirty="0"/>
              <a:t> </a:t>
            </a:r>
            <a:r>
              <a:rPr lang="en-NL" sz="1400" dirty="0" err="1"/>
              <a:t>worden</a:t>
            </a:r>
            <a:r>
              <a:rPr lang="en-NL" sz="1400" dirty="0"/>
              <a:t> </a:t>
            </a:r>
            <a:r>
              <a:rPr lang="en-NL" sz="1400" dirty="0" err="1"/>
              <a:t>verspreid</a:t>
            </a:r>
            <a:r>
              <a:rPr lang="en-NL" sz="1400" dirty="0"/>
              <a:t>)</a:t>
            </a:r>
            <a:endParaRPr lang="nl-NL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3C0C9C-0720-48DA-B533-400B56B83826}"/>
              </a:ext>
            </a:extLst>
          </p:cNvPr>
          <p:cNvGrpSpPr/>
          <p:nvPr/>
        </p:nvGrpSpPr>
        <p:grpSpPr>
          <a:xfrm>
            <a:off x="0" y="2564905"/>
            <a:ext cx="2576204" cy="2164922"/>
            <a:chOff x="42598" y="2666708"/>
            <a:chExt cx="2333916" cy="19613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5C6368-4D85-43DC-8E12-2EC46D821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24"/>
            <a:stretch/>
          </p:blipFill>
          <p:spPr>
            <a:xfrm>
              <a:off x="42598" y="3270861"/>
              <a:ext cx="2333916" cy="96877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030DA6E-AE9E-4262-961A-EABFE8603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562" y="2666708"/>
              <a:ext cx="1728192" cy="616389"/>
            </a:xfrm>
            <a:prstGeom prst="rect">
              <a:avLst/>
            </a:prstGeom>
          </p:spPr>
        </p:pic>
        <p:pic>
          <p:nvPicPr>
            <p:cNvPr id="33" name="Picture 3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2ECA170-FC3D-4AA5-A062-043EB49C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562" y="4239631"/>
              <a:ext cx="2016224" cy="388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68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5">
            <a:extLst>
              <a:ext uri="{FF2B5EF4-FFF2-40B4-BE49-F238E27FC236}">
                <a16:creationId xmlns:a16="http://schemas.microsoft.com/office/drawing/2014/main" id="{567F3F0C-6466-48EB-8254-1B4C7DB38C1F}"/>
              </a:ext>
            </a:extLst>
          </p:cNvPr>
          <p:cNvSpPr/>
          <p:nvPr/>
        </p:nvSpPr>
        <p:spPr>
          <a:xfrm>
            <a:off x="226574" y="1535115"/>
            <a:ext cx="8029666" cy="44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sz="2400" b="1" spc="-1" dirty="0">
                <a:solidFill>
                  <a:srgbClr val="00005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Uitvraag van areaalgegevens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9511C6F-44D5-418D-91DD-ED9669C179F8}"/>
              </a:ext>
            </a:extLst>
          </p:cNvPr>
          <p:cNvCxnSpPr/>
          <p:nvPr/>
        </p:nvCxnSpPr>
        <p:spPr>
          <a:xfrm>
            <a:off x="324409" y="1976202"/>
            <a:ext cx="5236563" cy="24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5">
            <a:extLst>
              <a:ext uri="{FF2B5EF4-FFF2-40B4-BE49-F238E27FC236}">
                <a16:creationId xmlns:a16="http://schemas.microsoft.com/office/drawing/2014/main" id="{D4B03756-1298-480E-967E-6253E054142B}"/>
              </a:ext>
            </a:extLst>
          </p:cNvPr>
          <p:cNvSpPr/>
          <p:nvPr/>
        </p:nvSpPr>
        <p:spPr>
          <a:xfrm>
            <a:off x="1216057" y="2087813"/>
            <a:ext cx="4363244" cy="3526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Leverde de uitvraag knelpunten op voor het vaststellen van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BIM-uitvoeringsplan [organisatorisch]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Masterplan voor informatielevering [technisch]</a:t>
            </a:r>
          </a:p>
          <a:p>
            <a:pPr marL="228600" indent="-228600" algn="l" rtl="0">
              <a:buFont typeface="+mj-lt"/>
              <a:buAutoNum type="arabicPeriod"/>
            </a:pPr>
            <a:r>
              <a:rPr lang="nl-NL" sz="900" b="0" i="0" u="none" strike="noStrike" dirty="0">
                <a:solidFill>
                  <a:srgbClr val="000050"/>
                </a:solidFill>
                <a:latin typeface="Arial"/>
              </a:rPr>
              <a:t>Inschrijving</a:t>
            </a:r>
          </a:p>
          <a:p>
            <a:pPr marL="228600" indent="-228600" algn="l" rtl="0">
              <a:buFont typeface="+mj-lt"/>
              <a:buAutoNum type="arabicPeriod"/>
            </a:pPr>
            <a:endParaRPr lang="nl-NL" sz="900" dirty="0">
              <a:solidFill>
                <a:srgbClr val="000050"/>
              </a:solidFill>
              <a:latin typeface="Arial"/>
            </a:endParaRPr>
          </a:p>
          <a:p>
            <a:r>
              <a:rPr lang="nl-NL" sz="900" dirty="0">
                <a:solidFill>
                  <a:srgbClr val="000050"/>
                </a:solidFill>
                <a:latin typeface="Arial"/>
              </a:rPr>
              <a:t>Voorbeeldvragen om knelpunten op te halen:</a:t>
            </a:r>
          </a:p>
          <a:p>
            <a:pPr marL="228600" indent="-228600" algn="l" rtl="0">
              <a:buFont typeface="+mj-lt"/>
              <a:buAutoNum type="arabicPeriod"/>
            </a:pPr>
            <a:endParaRPr lang="nl-NL" sz="900" dirty="0">
              <a:solidFill>
                <a:srgbClr val="000050"/>
              </a:solidFill>
              <a:latin typeface="Arial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Was de uitvraag compleet?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Was de uitvraag expliciet?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Was de samenhang van de onderdelen van de uitvraag (o.a. VSE, ILS, OTL) </a:t>
            </a:r>
            <a:r>
              <a:rPr lang="nl-NL" sz="900" dirty="0" err="1">
                <a:solidFill>
                  <a:srgbClr val="000050"/>
                </a:solidFill>
                <a:latin typeface="Arial"/>
              </a:rPr>
              <a:t>begrijpbaar</a:t>
            </a:r>
            <a:r>
              <a:rPr lang="nl-NL" sz="900" dirty="0">
                <a:solidFill>
                  <a:srgbClr val="000050"/>
                </a:solidFill>
                <a:latin typeface="Arial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Was de uitvraag gestructureerd en doorzoekbaar?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Was de ondersteunende informatie (o.a. As-is situatie) betrouwbaar?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400" dirty="0">
              <a:solidFill>
                <a:srgbClr val="000050"/>
              </a:solidFill>
              <a:latin typeface="Arial"/>
            </a:endParaRPr>
          </a:p>
          <a:p>
            <a:r>
              <a:rPr lang="nl-NL" dirty="0">
                <a:solidFill>
                  <a:srgbClr val="000050"/>
                </a:solidFill>
                <a:latin typeface="Arial"/>
              </a:rPr>
              <a:t>Hebben de opdrachtnemers suggesties voor de uitvraag voor het plan?</a:t>
            </a:r>
          </a:p>
          <a:p>
            <a:pPr algn="l" rtl="0"/>
            <a:endParaRPr lang="nl-NL" sz="900" b="0" i="0" u="none" strike="noStrike" dirty="0">
              <a:solidFill>
                <a:srgbClr val="000050"/>
              </a:solidFill>
              <a:latin typeface="Arial"/>
            </a:endParaRPr>
          </a:p>
        </p:txBody>
      </p:sp>
      <p:pic>
        <p:nvPicPr>
          <p:cNvPr id="51" name="Picture 8">
            <a:extLst>
              <a:ext uri="{FF2B5EF4-FFF2-40B4-BE49-F238E27FC236}">
                <a16:creationId xmlns:a16="http://schemas.microsoft.com/office/drawing/2014/main" id="{216243B7-BCD3-4AD5-B213-7B2575B34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145" y="3524246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>
            <a:extLst>
              <a:ext uri="{FF2B5EF4-FFF2-40B4-BE49-F238E27FC236}">
                <a16:creationId xmlns:a16="http://schemas.microsoft.com/office/drawing/2014/main" id="{B3841789-29CD-43CF-9F49-095C6883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864" y="4819598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kstvak 60">
            <a:extLst>
              <a:ext uri="{FF2B5EF4-FFF2-40B4-BE49-F238E27FC236}">
                <a16:creationId xmlns:a16="http://schemas.microsoft.com/office/drawing/2014/main" id="{A6185167-CC86-45AA-853B-43C393A797D4}"/>
              </a:ext>
            </a:extLst>
          </p:cNvPr>
          <p:cNvSpPr txBox="1"/>
          <p:nvPr/>
        </p:nvSpPr>
        <p:spPr>
          <a:xfrm>
            <a:off x="8288735" y="4121973"/>
            <a:ext cx="12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Opdrachtgever</a:t>
            </a:r>
          </a:p>
        </p:txBody>
      </p: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7E789B6D-E620-4EDE-8321-7B495E97B8F0}"/>
              </a:ext>
            </a:extLst>
          </p:cNvPr>
          <p:cNvCxnSpPr/>
          <p:nvPr/>
        </p:nvCxnSpPr>
        <p:spPr>
          <a:xfrm>
            <a:off x="8349121" y="4398972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>
            <a:extLst>
              <a:ext uri="{FF2B5EF4-FFF2-40B4-BE49-F238E27FC236}">
                <a16:creationId xmlns:a16="http://schemas.microsoft.com/office/drawing/2014/main" id="{9F5CBD81-1DE6-4991-8583-32E24A6949CF}"/>
              </a:ext>
            </a:extLst>
          </p:cNvPr>
          <p:cNvSpPr txBox="1"/>
          <p:nvPr/>
        </p:nvSpPr>
        <p:spPr>
          <a:xfrm>
            <a:off x="8267553" y="5374554"/>
            <a:ext cx="126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Opdrachtnemer</a:t>
            </a:r>
          </a:p>
        </p:txBody>
      </p: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D66F898C-48C8-41E9-A231-D885A0F1E4F7}"/>
              </a:ext>
            </a:extLst>
          </p:cNvPr>
          <p:cNvCxnSpPr/>
          <p:nvPr/>
        </p:nvCxnSpPr>
        <p:spPr>
          <a:xfrm>
            <a:off x="8327940" y="5651553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oelichting met afgeronde rechthoek 191">
            <a:extLst>
              <a:ext uri="{FF2B5EF4-FFF2-40B4-BE49-F238E27FC236}">
                <a16:creationId xmlns:a16="http://schemas.microsoft.com/office/drawing/2014/main" id="{A3616648-D8B7-41A6-AC38-4F70B73E116B}"/>
              </a:ext>
            </a:extLst>
          </p:cNvPr>
          <p:cNvSpPr/>
          <p:nvPr/>
        </p:nvSpPr>
        <p:spPr>
          <a:xfrm>
            <a:off x="8316313" y="3539612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5" name="Toelichting met afgeronde rechthoek 192">
            <a:extLst>
              <a:ext uri="{FF2B5EF4-FFF2-40B4-BE49-F238E27FC236}">
                <a16:creationId xmlns:a16="http://schemas.microsoft.com/office/drawing/2014/main" id="{DD0223AE-FA23-429A-8A05-4D76FDC65667}"/>
              </a:ext>
            </a:extLst>
          </p:cNvPr>
          <p:cNvSpPr/>
          <p:nvPr/>
        </p:nvSpPr>
        <p:spPr>
          <a:xfrm>
            <a:off x="8319711" y="4818980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9" name="Ovaal 158">
            <a:extLst>
              <a:ext uri="{FF2B5EF4-FFF2-40B4-BE49-F238E27FC236}">
                <a16:creationId xmlns:a16="http://schemas.microsoft.com/office/drawing/2014/main" id="{C2765B1D-7B80-4923-8B24-638F81786D9E}"/>
              </a:ext>
            </a:extLst>
          </p:cNvPr>
          <p:cNvSpPr/>
          <p:nvPr/>
        </p:nvSpPr>
        <p:spPr>
          <a:xfrm>
            <a:off x="8493920" y="3641832"/>
            <a:ext cx="158552" cy="1552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3F42A954-6FBC-49E0-867B-A342740A1B48}"/>
              </a:ext>
            </a:extLst>
          </p:cNvPr>
          <p:cNvSpPr/>
          <p:nvPr/>
        </p:nvSpPr>
        <p:spPr>
          <a:xfrm>
            <a:off x="8499282" y="4928962"/>
            <a:ext cx="156201" cy="15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6" name="Graphic 166" descr="Open boek">
            <a:extLst>
              <a:ext uri="{FF2B5EF4-FFF2-40B4-BE49-F238E27FC236}">
                <a16:creationId xmlns:a16="http://schemas.microsoft.com/office/drawing/2014/main" id="{88416E34-0251-49F8-A90F-C19C874E4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2108" y="3949624"/>
            <a:ext cx="696686" cy="696686"/>
          </a:xfrm>
          <a:prstGeom prst="rect">
            <a:avLst/>
          </a:prstGeom>
        </p:spPr>
      </p:pic>
      <p:pic>
        <p:nvPicPr>
          <p:cNvPr id="168" name="Graphic 168" descr="Gesloten boek">
            <a:extLst>
              <a:ext uri="{FF2B5EF4-FFF2-40B4-BE49-F238E27FC236}">
                <a16:creationId xmlns:a16="http://schemas.microsoft.com/office/drawing/2014/main" id="{35A9BC27-2F12-43CE-BC3A-6CB32B02C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25" y="2101071"/>
            <a:ext cx="914400" cy="914400"/>
          </a:xfrm>
          <a:prstGeom prst="rect">
            <a:avLst/>
          </a:prstGeom>
        </p:spPr>
      </p:pic>
      <p:cxnSp>
        <p:nvCxnSpPr>
          <p:cNvPr id="172" name="Verbindingslijn: gebogen 171">
            <a:extLst>
              <a:ext uri="{FF2B5EF4-FFF2-40B4-BE49-F238E27FC236}">
                <a16:creationId xmlns:a16="http://schemas.microsoft.com/office/drawing/2014/main" id="{4E7F6448-1207-4A6D-A43D-EAF66992254E}"/>
              </a:ext>
            </a:extLst>
          </p:cNvPr>
          <p:cNvCxnSpPr>
            <a:cxnSpLocks/>
            <a:stCxn id="153" idx="1"/>
            <a:endCxn id="166" idx="3"/>
          </p:cNvCxnSpPr>
          <p:nvPr/>
        </p:nvCxnSpPr>
        <p:spPr>
          <a:xfrm rot="10800000" flipV="1">
            <a:off x="7618795" y="3720581"/>
            <a:ext cx="697519" cy="577385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Verbindingslijn: gebogen 172">
            <a:extLst>
              <a:ext uri="{FF2B5EF4-FFF2-40B4-BE49-F238E27FC236}">
                <a16:creationId xmlns:a16="http://schemas.microsoft.com/office/drawing/2014/main" id="{68B6EC90-EF51-4EEE-9C4F-DBFD828F2C2D}"/>
              </a:ext>
            </a:extLst>
          </p:cNvPr>
          <p:cNvCxnSpPr>
            <a:cxnSpLocks/>
            <a:stCxn id="155" idx="1"/>
            <a:endCxn id="166" idx="3"/>
          </p:cNvCxnSpPr>
          <p:nvPr/>
        </p:nvCxnSpPr>
        <p:spPr>
          <a:xfrm rot="10800000">
            <a:off x="7618795" y="4297968"/>
            <a:ext cx="700917" cy="70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5" descr="Thought Bubble">
            <a:extLst>
              <a:ext uri="{FF2B5EF4-FFF2-40B4-BE49-F238E27FC236}">
                <a16:creationId xmlns:a16="http://schemas.microsoft.com/office/drawing/2014/main" id="{1C3FE007-EE4B-4659-9EA6-A69E6C4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7" y="4580555"/>
            <a:ext cx="626080" cy="6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Cilinder 83">
            <a:extLst>
              <a:ext uri="{FF2B5EF4-FFF2-40B4-BE49-F238E27FC236}">
                <a16:creationId xmlns:a16="http://schemas.microsoft.com/office/drawing/2014/main" id="{8BDF8F1B-82E5-40E2-90B6-CAD711E5935A}"/>
              </a:ext>
            </a:extLst>
          </p:cNvPr>
          <p:cNvSpPr/>
          <p:nvPr/>
        </p:nvSpPr>
        <p:spPr>
          <a:xfrm>
            <a:off x="6381302" y="4107131"/>
            <a:ext cx="392502" cy="38167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104" name="Tekstvak 64">
            <a:extLst>
              <a:ext uri="{FF2B5EF4-FFF2-40B4-BE49-F238E27FC236}">
                <a16:creationId xmlns:a16="http://schemas.microsoft.com/office/drawing/2014/main" id="{CF13C1DC-0194-4FC0-AD1F-762EDDBCE01A}"/>
              </a:ext>
            </a:extLst>
          </p:cNvPr>
          <p:cNvSpPr txBox="1"/>
          <p:nvPr/>
        </p:nvSpPr>
        <p:spPr>
          <a:xfrm>
            <a:off x="6356244" y="4580555"/>
            <a:ext cx="58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OTL</a:t>
            </a:r>
          </a:p>
        </p:txBody>
      </p:sp>
      <p:sp>
        <p:nvSpPr>
          <p:cNvPr id="108" name="Tekstvak 64">
            <a:extLst>
              <a:ext uri="{FF2B5EF4-FFF2-40B4-BE49-F238E27FC236}">
                <a16:creationId xmlns:a16="http://schemas.microsoft.com/office/drawing/2014/main" id="{08A46F1F-B2D5-4A07-A8E7-9595846144DA}"/>
              </a:ext>
            </a:extLst>
          </p:cNvPr>
          <p:cNvSpPr txBox="1"/>
          <p:nvPr/>
        </p:nvSpPr>
        <p:spPr>
          <a:xfrm>
            <a:off x="7098196" y="4607669"/>
            <a:ext cx="580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ILS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B804A955-88C7-41A7-9BF4-707501C1F5F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1326"/>
          <a:stretch/>
        </p:blipFill>
        <p:spPr>
          <a:xfrm>
            <a:off x="5658807" y="1484654"/>
            <a:ext cx="4763750" cy="1368282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247D923-8826-4FC9-BF35-38D1AA794485}"/>
              </a:ext>
            </a:extLst>
          </p:cNvPr>
          <p:cNvSpPr/>
          <p:nvPr/>
        </p:nvSpPr>
        <p:spPr>
          <a:xfrm>
            <a:off x="6729727" y="1967934"/>
            <a:ext cx="1107763" cy="624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2FA130-B640-48EC-88B0-BB21821BF81E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122" name="Verbindingslijn: gebogen 171">
            <a:extLst>
              <a:ext uri="{FF2B5EF4-FFF2-40B4-BE49-F238E27FC236}">
                <a16:creationId xmlns:a16="http://schemas.microsoft.com/office/drawing/2014/main" id="{DB075AD2-5BE5-4D3B-BAC6-85086C8704E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9498386" y="3791367"/>
            <a:ext cx="617352" cy="580222"/>
          </a:xfrm>
          <a:prstGeom prst="bentConnector3">
            <a:avLst>
              <a:gd name="adj1" fmla="val 3581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ingslijn: gebogen 172">
            <a:extLst>
              <a:ext uri="{FF2B5EF4-FFF2-40B4-BE49-F238E27FC236}">
                <a16:creationId xmlns:a16="http://schemas.microsoft.com/office/drawing/2014/main" id="{FD709D27-B692-4028-996A-E4E82BA5EB65}"/>
              </a:ext>
            </a:extLst>
          </p:cNvPr>
          <p:cNvCxnSpPr>
            <a:cxnSpLocks/>
            <a:stCxn id="51" idx="3"/>
            <a:endCxn id="53" idx="3"/>
          </p:cNvCxnSpPr>
          <p:nvPr/>
        </p:nvCxnSpPr>
        <p:spPr>
          <a:xfrm>
            <a:off x="9498386" y="3791367"/>
            <a:ext cx="2719" cy="1295352"/>
          </a:xfrm>
          <a:prstGeom prst="bentConnector3">
            <a:avLst>
              <a:gd name="adj1" fmla="val 8507503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66" descr="Open boek">
            <a:extLst>
              <a:ext uri="{FF2B5EF4-FFF2-40B4-BE49-F238E27FC236}">
                <a16:creationId xmlns:a16="http://schemas.microsoft.com/office/drawing/2014/main" id="{0D3A5FEB-5699-43FA-8627-1D28A4AAD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392" y="3773630"/>
            <a:ext cx="696686" cy="696686"/>
          </a:xfrm>
          <a:prstGeom prst="rect">
            <a:avLst/>
          </a:prstGeom>
        </p:spPr>
      </p:pic>
      <p:pic>
        <p:nvPicPr>
          <p:cNvPr id="128" name="Graphic 166" descr="Open boek">
            <a:extLst>
              <a:ext uri="{FF2B5EF4-FFF2-40B4-BE49-F238E27FC236}">
                <a16:creationId xmlns:a16="http://schemas.microsoft.com/office/drawing/2014/main" id="{C70AE543-CFFF-47B8-B615-E2AE5D807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6896" y="4656583"/>
            <a:ext cx="696686" cy="696686"/>
          </a:xfrm>
          <a:prstGeom prst="rect">
            <a:avLst/>
          </a:prstGeom>
        </p:spPr>
      </p:pic>
      <p:sp>
        <p:nvSpPr>
          <p:cNvPr id="130" name="Tekstvak 64">
            <a:extLst>
              <a:ext uri="{FF2B5EF4-FFF2-40B4-BE49-F238E27FC236}">
                <a16:creationId xmlns:a16="http://schemas.microsoft.com/office/drawing/2014/main" id="{DD9F97BF-5D18-4D5D-AA2E-AEE79AD0E64C}"/>
              </a:ext>
            </a:extLst>
          </p:cNvPr>
          <p:cNvSpPr txBox="1"/>
          <p:nvPr/>
        </p:nvSpPr>
        <p:spPr>
          <a:xfrm>
            <a:off x="10161716" y="4416013"/>
            <a:ext cx="1329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BIM-</a:t>
            </a:r>
            <a:r>
              <a:rPr lang="nl-NL" sz="900" b="1" dirty="0">
                <a:solidFill>
                  <a:srgbClr val="00A0EF"/>
                </a:solidFill>
              </a:rPr>
              <a:t>uitvoeringsplan</a:t>
            </a:r>
          </a:p>
        </p:txBody>
      </p:sp>
      <p:sp>
        <p:nvSpPr>
          <p:cNvPr id="132" name="Tekstvak 64">
            <a:extLst>
              <a:ext uri="{FF2B5EF4-FFF2-40B4-BE49-F238E27FC236}">
                <a16:creationId xmlns:a16="http://schemas.microsoft.com/office/drawing/2014/main" id="{DAB272EC-D646-46DF-A253-F6A7511FD761}"/>
              </a:ext>
            </a:extLst>
          </p:cNvPr>
          <p:cNvSpPr txBox="1"/>
          <p:nvPr/>
        </p:nvSpPr>
        <p:spPr>
          <a:xfrm>
            <a:off x="10226049" y="5316840"/>
            <a:ext cx="1129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Masterplan</a:t>
            </a:r>
            <a:endParaRPr lang="nl-NL" sz="600" b="1" dirty="0">
              <a:solidFill>
                <a:srgbClr val="00A0EF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2195EA2-DFF5-4EE4-8FC4-BF8A9AE1E60B}"/>
              </a:ext>
            </a:extLst>
          </p:cNvPr>
          <p:cNvCxnSpPr>
            <a:cxnSpLocks/>
            <a:stCxn id="112" idx="2"/>
          </p:cNvCxnSpPr>
          <p:nvPr/>
        </p:nvCxnSpPr>
        <p:spPr>
          <a:xfrm rot="5400000">
            <a:off x="6424560" y="2336069"/>
            <a:ext cx="602499" cy="1115601"/>
          </a:xfrm>
          <a:prstGeom prst="bentConnector4">
            <a:avLst>
              <a:gd name="adj1" fmla="val 37229"/>
              <a:gd name="adj2" fmla="val 120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ilinder 83">
            <a:extLst>
              <a:ext uri="{FF2B5EF4-FFF2-40B4-BE49-F238E27FC236}">
                <a16:creationId xmlns:a16="http://schemas.microsoft.com/office/drawing/2014/main" id="{22C5BA91-1B96-4B18-981C-BAE2CC2886AB}"/>
              </a:ext>
            </a:extLst>
          </p:cNvPr>
          <p:cNvSpPr/>
          <p:nvPr/>
        </p:nvSpPr>
        <p:spPr>
          <a:xfrm>
            <a:off x="6378988" y="4898437"/>
            <a:ext cx="1116483" cy="38167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/>
          </a:p>
        </p:txBody>
      </p:sp>
      <p:sp>
        <p:nvSpPr>
          <p:cNvPr id="38" name="Tekstvak 64">
            <a:extLst>
              <a:ext uri="{FF2B5EF4-FFF2-40B4-BE49-F238E27FC236}">
                <a16:creationId xmlns:a16="http://schemas.microsoft.com/office/drawing/2014/main" id="{8BC02541-1C24-4854-A25C-00C3B64481DD}"/>
              </a:ext>
            </a:extLst>
          </p:cNvPr>
          <p:cNvSpPr txBox="1"/>
          <p:nvPr/>
        </p:nvSpPr>
        <p:spPr>
          <a:xfrm>
            <a:off x="6198224" y="5347857"/>
            <a:ext cx="1862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>
                <a:solidFill>
                  <a:srgbClr val="00A0EF"/>
                </a:solidFill>
              </a:rPr>
              <a:t>Ondersteunende informatie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9F7A26A-343C-4F45-807D-814FE6096B07}"/>
              </a:ext>
            </a:extLst>
          </p:cNvPr>
          <p:cNvSpPr txBox="1">
            <a:spLocks/>
          </p:cNvSpPr>
          <p:nvPr/>
        </p:nvSpPr>
        <p:spPr>
          <a:xfrm>
            <a:off x="324409" y="496431"/>
            <a:ext cx="8549536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latin typeface="Arial"/>
                <a:cs typeface="Arial"/>
              </a:rPr>
              <a:t>Voorbereiden van areaalgegevens</a:t>
            </a:r>
            <a:endParaRPr lang="en-US" dirty="0"/>
          </a:p>
        </p:txBody>
      </p:sp>
      <p:sp>
        <p:nvSpPr>
          <p:cNvPr id="55" name="Tekstvak 64">
            <a:extLst>
              <a:ext uri="{FF2B5EF4-FFF2-40B4-BE49-F238E27FC236}">
                <a16:creationId xmlns:a16="http://schemas.microsoft.com/office/drawing/2014/main" id="{CB3A2A63-4CE7-475F-ADBE-85BEA04D9C48}"/>
              </a:ext>
            </a:extLst>
          </p:cNvPr>
          <p:cNvSpPr txBox="1"/>
          <p:nvPr/>
        </p:nvSpPr>
        <p:spPr>
          <a:xfrm>
            <a:off x="6168007" y="3041230"/>
            <a:ext cx="31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00A0EF"/>
                </a:solidFill>
              </a:rPr>
              <a:t>Voorbereiden van areaalgegevens</a:t>
            </a:r>
          </a:p>
        </p:txBody>
      </p:sp>
    </p:spTree>
    <p:extLst>
      <p:ext uri="{BB962C8B-B14F-4D97-AF65-F5344CB8AC3E}">
        <p14:creationId xmlns:p14="http://schemas.microsoft.com/office/powerpoint/2010/main" val="90828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57C-B8FC-480F-AF24-7BC176ED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09" y="496431"/>
            <a:ext cx="8549536" cy="1143000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Produceren van areaalgegevens</a:t>
            </a:r>
            <a:endParaRPr lang="en-US" dirty="0"/>
          </a:p>
        </p:txBody>
      </p:sp>
      <p:sp>
        <p:nvSpPr>
          <p:cNvPr id="7" name="CustomShape 35">
            <a:extLst>
              <a:ext uri="{FF2B5EF4-FFF2-40B4-BE49-F238E27FC236}">
                <a16:creationId xmlns:a16="http://schemas.microsoft.com/office/drawing/2014/main" id="{567F3F0C-6466-48EB-8254-1B4C7DB38C1F}"/>
              </a:ext>
            </a:extLst>
          </p:cNvPr>
          <p:cNvSpPr/>
          <p:nvPr/>
        </p:nvSpPr>
        <p:spPr>
          <a:xfrm>
            <a:off x="226574" y="1535115"/>
            <a:ext cx="8029666" cy="44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sz="2400" b="1" spc="-1" dirty="0">
                <a:solidFill>
                  <a:srgbClr val="00005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Formaat van areaalgegevens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9511C6F-44D5-418D-91DD-ED9669C179F8}"/>
              </a:ext>
            </a:extLst>
          </p:cNvPr>
          <p:cNvCxnSpPr/>
          <p:nvPr/>
        </p:nvCxnSpPr>
        <p:spPr>
          <a:xfrm>
            <a:off x="324409" y="1976202"/>
            <a:ext cx="5236563" cy="24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5">
            <a:extLst>
              <a:ext uri="{FF2B5EF4-FFF2-40B4-BE49-F238E27FC236}">
                <a16:creationId xmlns:a16="http://schemas.microsoft.com/office/drawing/2014/main" id="{D4B03756-1298-480E-967E-6253E054142B}"/>
              </a:ext>
            </a:extLst>
          </p:cNvPr>
          <p:cNvSpPr/>
          <p:nvPr/>
        </p:nvSpPr>
        <p:spPr>
          <a:xfrm>
            <a:off x="1216057" y="2087813"/>
            <a:ext cx="4337140" cy="3526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Leverde </a:t>
            </a:r>
            <a:r>
              <a:rPr lang="nl-NL" dirty="0">
                <a:solidFill>
                  <a:srgbClr val="000050"/>
                </a:solidFill>
                <a:latin typeface="Arial"/>
              </a:rPr>
              <a:t>het gevraagde </a:t>
            </a:r>
            <a:r>
              <a:rPr lang="nl-NL" u="sng" dirty="0">
                <a:solidFill>
                  <a:srgbClr val="000050"/>
                </a:solidFill>
                <a:latin typeface="Arial"/>
              </a:rPr>
              <a:t>formaat</a:t>
            </a:r>
            <a:r>
              <a:rPr lang="nl-NL" dirty="0">
                <a:solidFill>
                  <a:srgbClr val="000050"/>
                </a:solidFill>
                <a:latin typeface="Arial"/>
              </a:rPr>
              <a:t> </a:t>
            </a:r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knelpunten op voor het leveren van de informatie?</a:t>
            </a:r>
          </a:p>
          <a:p>
            <a:pPr algn="l" rtl="0"/>
            <a:endParaRPr lang="nl-NL" dirty="0">
              <a:solidFill>
                <a:srgbClr val="000050"/>
              </a:solidFill>
              <a:latin typeface="Arial"/>
            </a:endParaRPr>
          </a:p>
          <a:p>
            <a:r>
              <a:rPr lang="nl-NL" sz="1000" dirty="0">
                <a:solidFill>
                  <a:srgbClr val="000050"/>
                </a:solidFill>
                <a:latin typeface="Arial"/>
              </a:rPr>
              <a:t>Voorbeeldvragen om knelpunten op te halen: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nl-NL" sz="900" b="0" i="0" u="none" strike="noStrike" dirty="0">
                <a:solidFill>
                  <a:srgbClr val="000050"/>
                </a:solidFill>
                <a:latin typeface="Arial"/>
              </a:rPr>
              <a:t>Was de As-Is informatie in een herbruikbaar formaat aangeleverd?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nl-NL" sz="900" b="0" i="0" u="none" strike="noStrike" dirty="0">
                <a:solidFill>
                  <a:srgbClr val="000050"/>
                </a:solidFill>
                <a:latin typeface="Arial"/>
              </a:rPr>
              <a:t>Waren er applicaties beschikbaar om de levering in het gewenste formaat te produceren?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nl-NL" sz="900" dirty="0">
                <a:solidFill>
                  <a:srgbClr val="000050"/>
                </a:solidFill>
                <a:latin typeface="Arial"/>
              </a:rPr>
              <a:t>Was het mogelijk om de informatie in de verschillende formaten in samenhang tot elkaar te produceren?</a:t>
            </a:r>
          </a:p>
          <a:p>
            <a:pPr algn="l" rtl="0"/>
            <a:endParaRPr lang="nl-NL" sz="900" b="0" i="0" u="none" strike="noStrike" dirty="0">
              <a:solidFill>
                <a:srgbClr val="000050"/>
              </a:solidFill>
              <a:latin typeface="Arial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nl-NL" sz="900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sz="900" b="0" i="0" u="none" strike="noStrike" dirty="0">
              <a:solidFill>
                <a:srgbClr val="000050"/>
              </a:solidFill>
              <a:latin typeface="Arial"/>
            </a:endParaRPr>
          </a:p>
          <a:p>
            <a:r>
              <a:rPr lang="nl-NL" dirty="0">
                <a:solidFill>
                  <a:srgbClr val="000050"/>
                </a:solidFill>
                <a:latin typeface="Arial"/>
              </a:rPr>
              <a:t>Hebben de opdrachtnemers suggesties voor de uitvraag van het formaat?</a:t>
            </a:r>
          </a:p>
          <a:p>
            <a:pPr algn="l" rtl="0"/>
            <a:endParaRPr lang="nl-NL" sz="900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</p:txBody>
      </p:sp>
      <p:pic>
        <p:nvPicPr>
          <p:cNvPr id="168" name="Graphic 168" descr="Gesloten boek">
            <a:extLst>
              <a:ext uri="{FF2B5EF4-FFF2-40B4-BE49-F238E27FC236}">
                <a16:creationId xmlns:a16="http://schemas.microsoft.com/office/drawing/2014/main" id="{35A9BC27-2F12-43CE-BC3A-6CB32B02C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025" y="2101071"/>
            <a:ext cx="914400" cy="914400"/>
          </a:xfrm>
          <a:prstGeom prst="rect">
            <a:avLst/>
          </a:prstGeom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0AB6AC9-FB08-4641-9929-84DCF5023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348" y="3524246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9">
            <a:extLst>
              <a:ext uri="{FF2B5EF4-FFF2-40B4-BE49-F238E27FC236}">
                <a16:creationId xmlns:a16="http://schemas.microsoft.com/office/drawing/2014/main" id="{EF45C066-FE6F-43A1-BF08-0819C15F9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067" y="4819598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kstvak 60">
            <a:extLst>
              <a:ext uri="{FF2B5EF4-FFF2-40B4-BE49-F238E27FC236}">
                <a16:creationId xmlns:a16="http://schemas.microsoft.com/office/drawing/2014/main" id="{7E1A894B-20D5-493D-8E40-562B2A5B6CCC}"/>
              </a:ext>
            </a:extLst>
          </p:cNvPr>
          <p:cNvSpPr txBox="1"/>
          <p:nvPr/>
        </p:nvSpPr>
        <p:spPr>
          <a:xfrm>
            <a:off x="7891938" y="4121973"/>
            <a:ext cx="12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Opdrachtgever</a:t>
            </a:r>
          </a:p>
        </p:txBody>
      </p:sp>
      <p:cxnSp>
        <p:nvCxnSpPr>
          <p:cNvPr id="43" name="Rechte verbindingslijn 62">
            <a:extLst>
              <a:ext uri="{FF2B5EF4-FFF2-40B4-BE49-F238E27FC236}">
                <a16:creationId xmlns:a16="http://schemas.microsoft.com/office/drawing/2014/main" id="{FC7CDA7C-F444-4C7B-BC0B-391A408B8393}"/>
              </a:ext>
            </a:extLst>
          </p:cNvPr>
          <p:cNvCxnSpPr/>
          <p:nvPr/>
        </p:nvCxnSpPr>
        <p:spPr>
          <a:xfrm>
            <a:off x="7952324" y="4398972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vak 64">
            <a:extLst>
              <a:ext uri="{FF2B5EF4-FFF2-40B4-BE49-F238E27FC236}">
                <a16:creationId xmlns:a16="http://schemas.microsoft.com/office/drawing/2014/main" id="{B9FCD455-9100-4564-B0D8-39899DA9EDF4}"/>
              </a:ext>
            </a:extLst>
          </p:cNvPr>
          <p:cNvSpPr txBox="1"/>
          <p:nvPr/>
        </p:nvSpPr>
        <p:spPr>
          <a:xfrm>
            <a:off x="7870756" y="5374554"/>
            <a:ext cx="126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Opdrachtnemer</a:t>
            </a:r>
          </a:p>
        </p:txBody>
      </p:sp>
      <p:cxnSp>
        <p:nvCxnSpPr>
          <p:cNvPr id="45" name="Rechte verbindingslijn 66">
            <a:extLst>
              <a:ext uri="{FF2B5EF4-FFF2-40B4-BE49-F238E27FC236}">
                <a16:creationId xmlns:a16="http://schemas.microsoft.com/office/drawing/2014/main" id="{D02F6357-2B17-424D-8BCA-955E972E8447}"/>
              </a:ext>
            </a:extLst>
          </p:cNvPr>
          <p:cNvCxnSpPr/>
          <p:nvPr/>
        </p:nvCxnSpPr>
        <p:spPr>
          <a:xfrm>
            <a:off x="7931143" y="5651553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oelichting met afgeronde rechthoek 191">
            <a:extLst>
              <a:ext uri="{FF2B5EF4-FFF2-40B4-BE49-F238E27FC236}">
                <a16:creationId xmlns:a16="http://schemas.microsoft.com/office/drawing/2014/main" id="{A08582F7-9DC4-4615-B018-31B336C29839}"/>
              </a:ext>
            </a:extLst>
          </p:cNvPr>
          <p:cNvSpPr/>
          <p:nvPr/>
        </p:nvSpPr>
        <p:spPr>
          <a:xfrm>
            <a:off x="7919516" y="3539612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Toelichting met afgeronde rechthoek 192">
            <a:extLst>
              <a:ext uri="{FF2B5EF4-FFF2-40B4-BE49-F238E27FC236}">
                <a16:creationId xmlns:a16="http://schemas.microsoft.com/office/drawing/2014/main" id="{8F1EF32C-C07A-4B95-9C92-55420F90863D}"/>
              </a:ext>
            </a:extLst>
          </p:cNvPr>
          <p:cNvSpPr/>
          <p:nvPr/>
        </p:nvSpPr>
        <p:spPr>
          <a:xfrm>
            <a:off x="7922914" y="4818980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al 158">
            <a:extLst>
              <a:ext uri="{FF2B5EF4-FFF2-40B4-BE49-F238E27FC236}">
                <a16:creationId xmlns:a16="http://schemas.microsoft.com/office/drawing/2014/main" id="{DA92360C-1B14-4B10-9722-4F9E2FA3516C}"/>
              </a:ext>
            </a:extLst>
          </p:cNvPr>
          <p:cNvSpPr/>
          <p:nvPr/>
        </p:nvSpPr>
        <p:spPr>
          <a:xfrm>
            <a:off x="8097123" y="3641832"/>
            <a:ext cx="158552" cy="1552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hthoek 160">
            <a:extLst>
              <a:ext uri="{FF2B5EF4-FFF2-40B4-BE49-F238E27FC236}">
                <a16:creationId xmlns:a16="http://schemas.microsoft.com/office/drawing/2014/main" id="{0A14A7E9-AAB4-45EF-A98A-9EBC87FC1488}"/>
              </a:ext>
            </a:extLst>
          </p:cNvPr>
          <p:cNvSpPr/>
          <p:nvPr/>
        </p:nvSpPr>
        <p:spPr>
          <a:xfrm>
            <a:off x="8102485" y="4928962"/>
            <a:ext cx="156201" cy="15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Verbindingslijn: gebogen 171">
            <a:extLst>
              <a:ext uri="{FF2B5EF4-FFF2-40B4-BE49-F238E27FC236}">
                <a16:creationId xmlns:a16="http://schemas.microsoft.com/office/drawing/2014/main" id="{E14884C8-6A43-4F82-85D7-2EDDBD3D1548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7221998" y="3720581"/>
            <a:ext cx="697519" cy="577385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ingslijn: gebogen 172">
            <a:extLst>
              <a:ext uri="{FF2B5EF4-FFF2-40B4-BE49-F238E27FC236}">
                <a16:creationId xmlns:a16="http://schemas.microsoft.com/office/drawing/2014/main" id="{AF27DD00-9B86-47F1-A41C-FD16476463C4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7221998" y="4297968"/>
            <a:ext cx="700917" cy="70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64">
            <a:extLst>
              <a:ext uri="{FF2B5EF4-FFF2-40B4-BE49-F238E27FC236}">
                <a16:creationId xmlns:a16="http://schemas.microsoft.com/office/drawing/2014/main" id="{C7A71E3B-0A1A-4273-AD7A-5F13839313E0}"/>
              </a:ext>
            </a:extLst>
          </p:cNvPr>
          <p:cNvSpPr txBox="1"/>
          <p:nvPr/>
        </p:nvSpPr>
        <p:spPr>
          <a:xfrm>
            <a:off x="6203917" y="3841159"/>
            <a:ext cx="1143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IFC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GML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RVT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..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C2CCCB8-9152-4030-8773-FD524BC2F6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1326"/>
          <a:stretch/>
        </p:blipFill>
        <p:spPr>
          <a:xfrm>
            <a:off x="5658807" y="1484654"/>
            <a:ext cx="4763750" cy="136828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E15D6DA-C159-4F8D-B94A-9BFE1D0E5080}"/>
              </a:ext>
            </a:extLst>
          </p:cNvPr>
          <p:cNvSpPr/>
          <p:nvPr/>
        </p:nvSpPr>
        <p:spPr>
          <a:xfrm>
            <a:off x="8493921" y="1939347"/>
            <a:ext cx="842440" cy="624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B70F962-75B3-4A5E-A8D4-1F405248D02D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sp>
        <p:nvSpPr>
          <p:cNvPr id="58" name="Tekstvak 64">
            <a:extLst>
              <a:ext uri="{FF2B5EF4-FFF2-40B4-BE49-F238E27FC236}">
                <a16:creationId xmlns:a16="http://schemas.microsoft.com/office/drawing/2014/main" id="{F22FC68B-DA2B-4139-A58C-E2F18B51C751}"/>
              </a:ext>
            </a:extLst>
          </p:cNvPr>
          <p:cNvSpPr txBox="1"/>
          <p:nvPr/>
        </p:nvSpPr>
        <p:spPr>
          <a:xfrm>
            <a:off x="6168007" y="3041230"/>
            <a:ext cx="31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00A0EF"/>
                </a:solidFill>
              </a:rPr>
              <a:t>Produceren van areaalgegevens</a:t>
            </a:r>
          </a:p>
        </p:txBody>
      </p:sp>
      <p:cxnSp>
        <p:nvCxnSpPr>
          <p:cNvPr id="59" name="Verbindingslijn: gebogen 171">
            <a:extLst>
              <a:ext uri="{FF2B5EF4-FFF2-40B4-BE49-F238E27FC236}">
                <a16:creationId xmlns:a16="http://schemas.microsoft.com/office/drawing/2014/main" id="{837B46E0-60F8-4752-B90D-5CED5B7E1ED4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9101589" y="3791367"/>
            <a:ext cx="617352" cy="580222"/>
          </a:xfrm>
          <a:prstGeom prst="bentConnector3">
            <a:avLst>
              <a:gd name="adj1" fmla="val 3581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bogen 172">
            <a:extLst>
              <a:ext uri="{FF2B5EF4-FFF2-40B4-BE49-F238E27FC236}">
                <a16:creationId xmlns:a16="http://schemas.microsoft.com/office/drawing/2014/main" id="{AB130539-5899-4DB1-B682-E02718D79482}"/>
              </a:ext>
            </a:extLst>
          </p:cNvPr>
          <p:cNvCxnSpPr>
            <a:cxnSpLocks/>
            <a:stCxn id="40" idx="3"/>
            <a:endCxn id="41" idx="3"/>
          </p:cNvCxnSpPr>
          <p:nvPr/>
        </p:nvCxnSpPr>
        <p:spPr>
          <a:xfrm>
            <a:off x="9101589" y="3791367"/>
            <a:ext cx="2719" cy="1295352"/>
          </a:xfrm>
          <a:prstGeom prst="bentConnector3">
            <a:avLst>
              <a:gd name="adj1" fmla="val 8507503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B1A274-1D78-44B3-BF83-A19D7B2B62F3}"/>
              </a:ext>
            </a:extLst>
          </p:cNvPr>
          <p:cNvCxnSpPr>
            <a:cxnSpLocks/>
            <a:stCxn id="56" idx="2"/>
            <a:endCxn id="58" idx="1"/>
          </p:cNvCxnSpPr>
          <p:nvPr/>
        </p:nvCxnSpPr>
        <p:spPr>
          <a:xfrm rot="5400000">
            <a:off x="7226031" y="1506009"/>
            <a:ext cx="631086" cy="2747134"/>
          </a:xfrm>
          <a:prstGeom prst="bentConnector4">
            <a:avLst>
              <a:gd name="adj1" fmla="val 37808"/>
              <a:gd name="adj2" fmla="val 108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E2D9AE1-8209-412B-AB9C-E58531021D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9211" y="3641832"/>
            <a:ext cx="2323797" cy="1669105"/>
          </a:xfrm>
          <a:prstGeom prst="rect">
            <a:avLst/>
          </a:prstGeom>
        </p:spPr>
      </p:pic>
      <p:pic>
        <p:nvPicPr>
          <p:cNvPr id="30" name="Picture 5" descr="Thought Bubble">
            <a:extLst>
              <a:ext uri="{FF2B5EF4-FFF2-40B4-BE49-F238E27FC236}">
                <a16:creationId xmlns:a16="http://schemas.microsoft.com/office/drawing/2014/main" id="{6F608E7D-89D2-4A52-8E3A-007AE5C4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7" y="4514245"/>
            <a:ext cx="626080" cy="6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757C-B8FC-480F-AF24-7BC176ED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09" y="496431"/>
            <a:ext cx="8549536" cy="1143000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Produceren van areaalgegevens</a:t>
            </a:r>
            <a:endParaRPr lang="en-US" dirty="0"/>
          </a:p>
        </p:txBody>
      </p:sp>
      <p:sp>
        <p:nvSpPr>
          <p:cNvPr id="7" name="CustomShape 35">
            <a:extLst>
              <a:ext uri="{FF2B5EF4-FFF2-40B4-BE49-F238E27FC236}">
                <a16:creationId xmlns:a16="http://schemas.microsoft.com/office/drawing/2014/main" id="{567F3F0C-6466-48EB-8254-1B4C7DB38C1F}"/>
              </a:ext>
            </a:extLst>
          </p:cNvPr>
          <p:cNvSpPr/>
          <p:nvPr/>
        </p:nvSpPr>
        <p:spPr>
          <a:xfrm>
            <a:off x="226574" y="1535115"/>
            <a:ext cx="8029666" cy="44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sz="2400" b="1" spc="-1" dirty="0">
                <a:solidFill>
                  <a:srgbClr val="00005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Model van areaalgegevens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9511C6F-44D5-418D-91DD-ED9669C179F8}"/>
              </a:ext>
            </a:extLst>
          </p:cNvPr>
          <p:cNvCxnSpPr/>
          <p:nvPr/>
        </p:nvCxnSpPr>
        <p:spPr>
          <a:xfrm>
            <a:off x="324409" y="1976202"/>
            <a:ext cx="5236563" cy="24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5">
            <a:extLst>
              <a:ext uri="{FF2B5EF4-FFF2-40B4-BE49-F238E27FC236}">
                <a16:creationId xmlns:a16="http://schemas.microsoft.com/office/drawing/2014/main" id="{D4B03756-1298-480E-967E-6253E054142B}"/>
              </a:ext>
            </a:extLst>
          </p:cNvPr>
          <p:cNvSpPr/>
          <p:nvPr/>
        </p:nvSpPr>
        <p:spPr>
          <a:xfrm>
            <a:off x="1216056" y="2087813"/>
            <a:ext cx="4357611" cy="3526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Leverde </a:t>
            </a:r>
            <a:r>
              <a:rPr lang="nl-NL" dirty="0">
                <a:solidFill>
                  <a:srgbClr val="000050"/>
                </a:solidFill>
                <a:latin typeface="Arial"/>
              </a:rPr>
              <a:t>het gevraagde </a:t>
            </a:r>
            <a:r>
              <a:rPr lang="nl-NL" u="sng" dirty="0">
                <a:solidFill>
                  <a:srgbClr val="000050"/>
                </a:solidFill>
                <a:latin typeface="Arial"/>
              </a:rPr>
              <a:t>model</a:t>
            </a:r>
            <a:r>
              <a:rPr lang="nl-NL" dirty="0">
                <a:solidFill>
                  <a:srgbClr val="000050"/>
                </a:solidFill>
                <a:latin typeface="Arial"/>
              </a:rPr>
              <a:t> </a:t>
            </a:r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knelpunten op voor het leveren van de informatie?</a:t>
            </a:r>
          </a:p>
          <a:p>
            <a:pPr algn="l" rtl="0"/>
            <a:endParaRPr lang="nl-NL" dirty="0">
              <a:solidFill>
                <a:srgbClr val="000050"/>
              </a:solidFill>
              <a:latin typeface="Arial"/>
            </a:endParaRPr>
          </a:p>
          <a:p>
            <a:r>
              <a:rPr lang="nl-NL" sz="1000" dirty="0">
                <a:solidFill>
                  <a:srgbClr val="000050"/>
                </a:solidFill>
                <a:latin typeface="Arial"/>
              </a:rPr>
              <a:t>Voorbeeldvragen om knelpunten op te halen:</a:t>
            </a:r>
            <a:endParaRPr lang="nl-NL" sz="1000" b="0" i="0" u="none" strike="noStrike" dirty="0">
              <a:solidFill>
                <a:srgbClr val="000050"/>
              </a:solidFill>
              <a:latin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b="0" i="0" u="none" strike="noStrike" dirty="0">
                <a:solidFill>
                  <a:srgbClr val="000050"/>
                </a:solidFill>
                <a:latin typeface="Arial"/>
              </a:rPr>
              <a:t>Was de OTL </a:t>
            </a:r>
            <a:r>
              <a:rPr lang="nl-NL" sz="1000" b="0" i="0" u="none" strike="noStrike" dirty="0" err="1">
                <a:solidFill>
                  <a:srgbClr val="000050"/>
                </a:solidFill>
                <a:latin typeface="Arial"/>
              </a:rPr>
              <a:t>begrijpbaar</a:t>
            </a:r>
            <a:r>
              <a:rPr lang="nl-NL" sz="1000" b="0" i="0" u="none" strike="noStrike" dirty="0">
                <a:solidFill>
                  <a:srgbClr val="000050"/>
                </a:solidFill>
                <a:latin typeface="Arial"/>
              </a:rPr>
              <a:t>, om de areaalgegevens te produceren?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b="0" i="0" u="none" strike="noStrike" dirty="0">
                <a:solidFill>
                  <a:srgbClr val="000050"/>
                </a:solidFill>
                <a:latin typeface="Arial"/>
              </a:rPr>
              <a:t>Was de As-Is informatie in een herbruikbaar model aangeleverd?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nl-NL" sz="1000" b="0" i="0" u="none" strike="noStrike" dirty="0">
                <a:solidFill>
                  <a:srgbClr val="000050"/>
                </a:solidFill>
                <a:latin typeface="Arial"/>
              </a:rPr>
              <a:t>Was het mogelijk om modellen in samenhang met de documenten te produceren?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nl-NL" sz="1000" dirty="0">
                <a:solidFill>
                  <a:srgbClr val="000050"/>
                </a:solidFill>
                <a:latin typeface="Arial"/>
              </a:rPr>
              <a:t>Waren er duidelijke regels om, om te gaan met verschillende versies van de areaalleveringen?</a:t>
            </a:r>
            <a:endParaRPr lang="nl-NL" sz="1000" b="0" i="0" u="none" strike="noStrike" dirty="0">
              <a:solidFill>
                <a:srgbClr val="000050"/>
              </a:solidFill>
              <a:latin typeface="Arial"/>
            </a:endParaRPr>
          </a:p>
          <a:p>
            <a:pPr marL="171450" indent="-171450" algn="l" rtl="0">
              <a:buFont typeface="Arial" panose="020B0604020202020204" pitchFamily="34" charset="0"/>
              <a:buChar char="•"/>
            </a:pPr>
            <a:endParaRPr lang="nl-NL" sz="1000" dirty="0">
              <a:solidFill>
                <a:srgbClr val="000050"/>
              </a:solidFill>
              <a:latin typeface="Arial"/>
            </a:endParaRPr>
          </a:p>
          <a:p>
            <a:endParaRPr lang="nl-NL" dirty="0">
              <a:solidFill>
                <a:srgbClr val="000050"/>
              </a:solidFill>
              <a:latin typeface="Arial"/>
            </a:endParaRPr>
          </a:p>
          <a:p>
            <a:r>
              <a:rPr lang="nl-NL" dirty="0">
                <a:solidFill>
                  <a:srgbClr val="000050"/>
                </a:solidFill>
                <a:latin typeface="Arial"/>
              </a:rPr>
              <a:t>Hebben de opdrachtnemers suggesties voor de uitvraag van het model?</a:t>
            </a:r>
          </a:p>
          <a:p>
            <a:pPr algn="l" rtl="0"/>
            <a:endParaRPr lang="nl-NL" sz="1000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</p:txBody>
      </p:sp>
      <p:pic>
        <p:nvPicPr>
          <p:cNvPr id="168" name="Graphic 168" descr="Gesloten boek">
            <a:extLst>
              <a:ext uri="{FF2B5EF4-FFF2-40B4-BE49-F238E27FC236}">
                <a16:creationId xmlns:a16="http://schemas.microsoft.com/office/drawing/2014/main" id="{35A9BC27-2F12-43CE-BC3A-6CB32B02C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025" y="2101071"/>
            <a:ext cx="914400" cy="9144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B804A955-88C7-41A7-9BF4-707501C1F5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326"/>
          <a:stretch/>
        </p:blipFill>
        <p:spPr>
          <a:xfrm>
            <a:off x="5658807" y="1484654"/>
            <a:ext cx="4763750" cy="1368282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247D923-8826-4FC9-BF35-38D1AA794485}"/>
              </a:ext>
            </a:extLst>
          </p:cNvPr>
          <p:cNvSpPr/>
          <p:nvPr/>
        </p:nvSpPr>
        <p:spPr>
          <a:xfrm>
            <a:off x="8493921" y="1939347"/>
            <a:ext cx="842440" cy="624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2FA130-B640-48EC-88B0-BB21821BF81E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2195EA2-DFF5-4EE4-8FC4-BF8A9AE1E60B}"/>
              </a:ext>
            </a:extLst>
          </p:cNvPr>
          <p:cNvCxnSpPr>
            <a:cxnSpLocks/>
            <a:stCxn id="112" idx="2"/>
          </p:cNvCxnSpPr>
          <p:nvPr/>
        </p:nvCxnSpPr>
        <p:spPr>
          <a:xfrm rot="5400000">
            <a:off x="7226032" y="1506010"/>
            <a:ext cx="631086" cy="2747133"/>
          </a:xfrm>
          <a:prstGeom prst="bentConnector4">
            <a:avLst>
              <a:gd name="adj1" fmla="val 37808"/>
              <a:gd name="adj2" fmla="val 108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vak 64">
            <a:extLst>
              <a:ext uri="{FF2B5EF4-FFF2-40B4-BE49-F238E27FC236}">
                <a16:creationId xmlns:a16="http://schemas.microsoft.com/office/drawing/2014/main" id="{E6FBCAF5-74AC-4B24-8E1A-F542A10FA108}"/>
              </a:ext>
            </a:extLst>
          </p:cNvPr>
          <p:cNvSpPr txBox="1"/>
          <p:nvPr/>
        </p:nvSpPr>
        <p:spPr>
          <a:xfrm>
            <a:off x="6168007" y="3041230"/>
            <a:ext cx="316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00A0EF"/>
                </a:solidFill>
              </a:rPr>
              <a:t>Produceren van areaalgegevens</a:t>
            </a:r>
          </a:p>
        </p:txBody>
      </p:sp>
      <p:pic>
        <p:nvPicPr>
          <p:cNvPr id="32" name="Picture 5" descr="Thought Bubble">
            <a:extLst>
              <a:ext uri="{FF2B5EF4-FFF2-40B4-BE49-F238E27FC236}">
                <a16:creationId xmlns:a16="http://schemas.microsoft.com/office/drawing/2014/main" id="{FC9C6064-EF7D-499C-9454-73E9A130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7" y="4903583"/>
            <a:ext cx="626080" cy="6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31B154BA-96E9-4C42-898E-227708C8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40" y="3524246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>
            <a:extLst>
              <a:ext uri="{FF2B5EF4-FFF2-40B4-BE49-F238E27FC236}">
                <a16:creationId xmlns:a16="http://schemas.microsoft.com/office/drawing/2014/main" id="{EC82D7FD-139A-4D0A-BBD4-CB956E8C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059" y="4819598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kstvak 60">
            <a:extLst>
              <a:ext uri="{FF2B5EF4-FFF2-40B4-BE49-F238E27FC236}">
                <a16:creationId xmlns:a16="http://schemas.microsoft.com/office/drawing/2014/main" id="{84C3AC63-166C-443F-8336-1F8CE8A1FFC8}"/>
              </a:ext>
            </a:extLst>
          </p:cNvPr>
          <p:cNvSpPr txBox="1"/>
          <p:nvPr/>
        </p:nvSpPr>
        <p:spPr>
          <a:xfrm>
            <a:off x="7905930" y="4121973"/>
            <a:ext cx="12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Opdrachtgever</a:t>
            </a:r>
          </a:p>
        </p:txBody>
      </p:sp>
      <p:cxnSp>
        <p:nvCxnSpPr>
          <p:cNvPr id="36" name="Rechte verbindingslijn 62">
            <a:extLst>
              <a:ext uri="{FF2B5EF4-FFF2-40B4-BE49-F238E27FC236}">
                <a16:creationId xmlns:a16="http://schemas.microsoft.com/office/drawing/2014/main" id="{CE05D1A7-6572-4FC7-9FCA-826F7F173813}"/>
              </a:ext>
            </a:extLst>
          </p:cNvPr>
          <p:cNvCxnSpPr/>
          <p:nvPr/>
        </p:nvCxnSpPr>
        <p:spPr>
          <a:xfrm>
            <a:off x="7966316" y="4398972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64">
            <a:extLst>
              <a:ext uri="{FF2B5EF4-FFF2-40B4-BE49-F238E27FC236}">
                <a16:creationId xmlns:a16="http://schemas.microsoft.com/office/drawing/2014/main" id="{7F609455-6FE9-4516-B08C-45D47A320C43}"/>
              </a:ext>
            </a:extLst>
          </p:cNvPr>
          <p:cNvSpPr txBox="1"/>
          <p:nvPr/>
        </p:nvSpPr>
        <p:spPr>
          <a:xfrm>
            <a:off x="7884748" y="5374554"/>
            <a:ext cx="126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Opdrachtnemer</a:t>
            </a:r>
          </a:p>
        </p:txBody>
      </p:sp>
      <p:cxnSp>
        <p:nvCxnSpPr>
          <p:cNvPr id="38" name="Rechte verbindingslijn 66">
            <a:extLst>
              <a:ext uri="{FF2B5EF4-FFF2-40B4-BE49-F238E27FC236}">
                <a16:creationId xmlns:a16="http://schemas.microsoft.com/office/drawing/2014/main" id="{63EB41CD-32BF-42C7-B6F3-46553BBE2005}"/>
              </a:ext>
            </a:extLst>
          </p:cNvPr>
          <p:cNvCxnSpPr/>
          <p:nvPr/>
        </p:nvCxnSpPr>
        <p:spPr>
          <a:xfrm>
            <a:off x="7945135" y="5651553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oelichting met afgeronde rechthoek 191">
            <a:extLst>
              <a:ext uri="{FF2B5EF4-FFF2-40B4-BE49-F238E27FC236}">
                <a16:creationId xmlns:a16="http://schemas.microsoft.com/office/drawing/2014/main" id="{4EDC81AE-FF79-4561-878C-FA6FAE98A41D}"/>
              </a:ext>
            </a:extLst>
          </p:cNvPr>
          <p:cNvSpPr/>
          <p:nvPr/>
        </p:nvSpPr>
        <p:spPr>
          <a:xfrm>
            <a:off x="7933508" y="3539612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oelichting met afgeronde rechthoek 192">
            <a:extLst>
              <a:ext uri="{FF2B5EF4-FFF2-40B4-BE49-F238E27FC236}">
                <a16:creationId xmlns:a16="http://schemas.microsoft.com/office/drawing/2014/main" id="{A0F2AD98-4AC6-4FE5-9229-5658AAF300EA}"/>
              </a:ext>
            </a:extLst>
          </p:cNvPr>
          <p:cNvSpPr/>
          <p:nvPr/>
        </p:nvSpPr>
        <p:spPr>
          <a:xfrm>
            <a:off x="7936906" y="4818980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158">
            <a:extLst>
              <a:ext uri="{FF2B5EF4-FFF2-40B4-BE49-F238E27FC236}">
                <a16:creationId xmlns:a16="http://schemas.microsoft.com/office/drawing/2014/main" id="{73293EE3-510C-410F-BF24-07079E6D2670}"/>
              </a:ext>
            </a:extLst>
          </p:cNvPr>
          <p:cNvSpPr/>
          <p:nvPr/>
        </p:nvSpPr>
        <p:spPr>
          <a:xfrm>
            <a:off x="8111115" y="3641832"/>
            <a:ext cx="158552" cy="1552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160">
            <a:extLst>
              <a:ext uri="{FF2B5EF4-FFF2-40B4-BE49-F238E27FC236}">
                <a16:creationId xmlns:a16="http://schemas.microsoft.com/office/drawing/2014/main" id="{A7BDA00F-42FC-43A7-81CA-FBFC5A7DE3D3}"/>
              </a:ext>
            </a:extLst>
          </p:cNvPr>
          <p:cNvSpPr/>
          <p:nvPr/>
        </p:nvSpPr>
        <p:spPr>
          <a:xfrm>
            <a:off x="8116477" y="4928962"/>
            <a:ext cx="156201" cy="15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Verbindingslijn: gebogen 171">
            <a:extLst>
              <a:ext uri="{FF2B5EF4-FFF2-40B4-BE49-F238E27FC236}">
                <a16:creationId xmlns:a16="http://schemas.microsoft.com/office/drawing/2014/main" id="{5E12059C-91EE-4CBF-8981-268905424B50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7235990" y="3720581"/>
            <a:ext cx="697519" cy="577385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ingslijn: gebogen 172">
            <a:extLst>
              <a:ext uri="{FF2B5EF4-FFF2-40B4-BE49-F238E27FC236}">
                <a16:creationId xmlns:a16="http://schemas.microsoft.com/office/drawing/2014/main" id="{0541751E-60AA-4678-A6B9-805E0034F6CB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>
            <a:off x="7235990" y="4297968"/>
            <a:ext cx="700917" cy="70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055C82A-1D93-49F7-88A6-BBD87078BF6E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46" name="Verbindingslijn: gebogen 171">
            <a:extLst>
              <a:ext uri="{FF2B5EF4-FFF2-40B4-BE49-F238E27FC236}">
                <a16:creationId xmlns:a16="http://schemas.microsoft.com/office/drawing/2014/main" id="{3B0A7D94-C2C2-4D38-A9B4-3FDB70DCB6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115581" y="3791367"/>
            <a:ext cx="617352" cy="580222"/>
          </a:xfrm>
          <a:prstGeom prst="bentConnector3">
            <a:avLst>
              <a:gd name="adj1" fmla="val 3581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ingslijn: gebogen 172">
            <a:extLst>
              <a:ext uri="{FF2B5EF4-FFF2-40B4-BE49-F238E27FC236}">
                <a16:creationId xmlns:a16="http://schemas.microsoft.com/office/drawing/2014/main" id="{1FD9823B-0E7D-4003-AB30-7C460C63CC36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>
            <a:off x="9115581" y="3791367"/>
            <a:ext cx="2719" cy="1295352"/>
          </a:xfrm>
          <a:prstGeom prst="bentConnector3">
            <a:avLst>
              <a:gd name="adj1" fmla="val 8507503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64">
            <a:extLst>
              <a:ext uri="{FF2B5EF4-FFF2-40B4-BE49-F238E27FC236}">
                <a16:creationId xmlns:a16="http://schemas.microsoft.com/office/drawing/2014/main" id="{735F69F9-A901-41B9-9D8B-A5ED4A908A4A}"/>
              </a:ext>
            </a:extLst>
          </p:cNvPr>
          <p:cNvSpPr txBox="1"/>
          <p:nvPr/>
        </p:nvSpPr>
        <p:spPr>
          <a:xfrm>
            <a:off x="6312024" y="3539612"/>
            <a:ext cx="1143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Brug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Pijler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Wegdek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..</a:t>
            </a:r>
          </a:p>
        </p:txBody>
      </p:sp>
      <p:pic>
        <p:nvPicPr>
          <p:cNvPr id="50" name="Afbeelding 10">
            <a:extLst>
              <a:ext uri="{FF2B5EF4-FFF2-40B4-BE49-F238E27FC236}">
                <a16:creationId xmlns:a16="http://schemas.microsoft.com/office/drawing/2014/main" id="{5AC21DCA-5A96-4B53-83D3-6DB9F173A0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666">
            <a:off x="6733861" y="4546043"/>
            <a:ext cx="399493" cy="414546"/>
          </a:xfrm>
          <a:prstGeom prst="rect">
            <a:avLst/>
          </a:prstGeom>
        </p:spPr>
      </p:pic>
      <p:pic>
        <p:nvPicPr>
          <p:cNvPr id="56" name="Afbeelding 10">
            <a:extLst>
              <a:ext uri="{FF2B5EF4-FFF2-40B4-BE49-F238E27FC236}">
                <a16:creationId xmlns:a16="http://schemas.microsoft.com/office/drawing/2014/main" id="{FD715E3B-32AD-46B2-8AE2-B3508D5AF5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666">
            <a:off x="6831442" y="4788296"/>
            <a:ext cx="399493" cy="4145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54715AE-EF37-4CC6-8B84-9B5147D6B1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9211" y="3641832"/>
            <a:ext cx="2323797" cy="16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9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854715AE-EF37-4CC6-8B84-9B5147D6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211" y="3641832"/>
            <a:ext cx="2323797" cy="1669105"/>
          </a:xfrm>
          <a:prstGeom prst="rect">
            <a:avLst/>
          </a:prstGeom>
        </p:spPr>
      </p:pic>
      <p:pic>
        <p:nvPicPr>
          <p:cNvPr id="1026" name="Picture 2" descr="Vergrootglas | Gratis Iconen">
            <a:extLst>
              <a:ext uri="{FF2B5EF4-FFF2-40B4-BE49-F238E27FC236}">
                <a16:creationId xmlns:a16="http://schemas.microsoft.com/office/drawing/2014/main" id="{4894E317-B798-472F-89AE-8FCE8506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844" y="3763836"/>
            <a:ext cx="1350414" cy="135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9757C-B8FC-480F-AF24-7BC176ED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09" y="496431"/>
            <a:ext cx="8549536" cy="1143000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Beoordelen van areaalgegevens</a:t>
            </a:r>
            <a:endParaRPr lang="en-US" dirty="0"/>
          </a:p>
        </p:txBody>
      </p:sp>
      <p:sp>
        <p:nvSpPr>
          <p:cNvPr id="7" name="CustomShape 35">
            <a:extLst>
              <a:ext uri="{FF2B5EF4-FFF2-40B4-BE49-F238E27FC236}">
                <a16:creationId xmlns:a16="http://schemas.microsoft.com/office/drawing/2014/main" id="{567F3F0C-6466-48EB-8254-1B4C7DB38C1F}"/>
              </a:ext>
            </a:extLst>
          </p:cNvPr>
          <p:cNvSpPr/>
          <p:nvPr/>
        </p:nvSpPr>
        <p:spPr>
          <a:xfrm>
            <a:off x="226574" y="1535115"/>
            <a:ext cx="8029666" cy="44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nl-NL" sz="2400" b="1" spc="-1" dirty="0">
                <a:solidFill>
                  <a:srgbClr val="000050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Beoordelen van areaalgegevens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9511C6F-44D5-418D-91DD-ED9669C179F8}"/>
              </a:ext>
            </a:extLst>
          </p:cNvPr>
          <p:cNvCxnSpPr/>
          <p:nvPr/>
        </p:nvCxnSpPr>
        <p:spPr>
          <a:xfrm>
            <a:off x="324409" y="1976202"/>
            <a:ext cx="5236563" cy="2498"/>
          </a:xfrm>
          <a:prstGeom prst="straightConnector1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stomShape 35">
            <a:extLst>
              <a:ext uri="{FF2B5EF4-FFF2-40B4-BE49-F238E27FC236}">
                <a16:creationId xmlns:a16="http://schemas.microsoft.com/office/drawing/2014/main" id="{D4B03756-1298-480E-967E-6253E054142B}"/>
              </a:ext>
            </a:extLst>
          </p:cNvPr>
          <p:cNvSpPr/>
          <p:nvPr/>
        </p:nvSpPr>
        <p:spPr>
          <a:xfrm>
            <a:off x="1227487" y="2101071"/>
            <a:ext cx="4357611" cy="3526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algn="l" rtl="0"/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Leverde de </a:t>
            </a:r>
            <a:r>
              <a:rPr lang="nl-NL" dirty="0">
                <a:solidFill>
                  <a:srgbClr val="000050"/>
                </a:solidFill>
                <a:latin typeface="Arial"/>
              </a:rPr>
              <a:t>manier van beoordelen </a:t>
            </a:r>
            <a:r>
              <a:rPr lang="nl-NL" b="0" i="0" u="none" strike="noStrike" dirty="0">
                <a:solidFill>
                  <a:srgbClr val="000050"/>
                </a:solidFill>
                <a:latin typeface="Arial"/>
              </a:rPr>
              <a:t>knelpunten op voor het leveren van de informatie?</a:t>
            </a:r>
          </a:p>
          <a:p>
            <a:pPr algn="l" rtl="0"/>
            <a:endParaRPr lang="nl-NL" dirty="0">
              <a:solidFill>
                <a:srgbClr val="000050"/>
              </a:solidFill>
              <a:latin typeface="Arial"/>
            </a:endParaRPr>
          </a:p>
          <a:p>
            <a:r>
              <a:rPr lang="nl-NL" sz="1000" dirty="0">
                <a:solidFill>
                  <a:srgbClr val="000050"/>
                </a:solidFill>
                <a:latin typeface="Arial"/>
              </a:rPr>
              <a:t>Voorbeeldvragen om knelpunten op te halen:</a:t>
            </a:r>
            <a:endParaRPr lang="nl-NL" sz="1000" b="0" i="0" u="none" strike="noStrike" dirty="0">
              <a:solidFill>
                <a:srgbClr val="000050"/>
              </a:solidFill>
              <a:latin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b="0" i="0" u="none" strike="noStrike" dirty="0">
                <a:solidFill>
                  <a:srgbClr val="000050"/>
                </a:solidFill>
                <a:latin typeface="Arial"/>
              </a:rPr>
              <a:t>Hoe verliep het (intern en extern) beoordelen van de levering op de eisen in de uitvraag?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b="0" i="0" u="none" strike="noStrike" dirty="0">
                <a:solidFill>
                  <a:srgbClr val="000050"/>
                </a:solidFill>
                <a:latin typeface="Arial"/>
              </a:rPr>
              <a:t>Was het mogelijk om te controleren op de consistentie van de koppeling tussen het model en fysieke documenten?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000" b="0" i="0" u="none" strike="noStrike" dirty="0">
                <a:solidFill>
                  <a:srgbClr val="000050"/>
                </a:solidFill>
                <a:latin typeface="Arial"/>
              </a:rPr>
              <a:t>Was het mogelijk om te controleren op de consistentie van de koppeling tussen de alfanumerieke gegevens en geometrische gegevens? </a:t>
            </a:r>
          </a:p>
          <a:p>
            <a:endParaRPr lang="nl-NL" dirty="0">
              <a:solidFill>
                <a:srgbClr val="000050"/>
              </a:solidFill>
              <a:latin typeface="Arial"/>
            </a:endParaRPr>
          </a:p>
          <a:p>
            <a:endParaRPr lang="nl-NL" dirty="0">
              <a:solidFill>
                <a:srgbClr val="000050"/>
              </a:solidFill>
              <a:latin typeface="Arial"/>
            </a:endParaRPr>
          </a:p>
          <a:p>
            <a:r>
              <a:rPr lang="nl-NL" dirty="0">
                <a:solidFill>
                  <a:srgbClr val="000050"/>
                </a:solidFill>
                <a:latin typeface="Arial"/>
              </a:rPr>
              <a:t>Hebben de opdrachtnemers suggesties voor de beoordeling van de areaal-gegevens?</a:t>
            </a:r>
          </a:p>
          <a:p>
            <a:pPr algn="l" rtl="0"/>
            <a:endParaRPr lang="nl-NL" sz="1000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  <a:p>
            <a:pPr algn="l" rtl="0"/>
            <a:endParaRPr lang="nl-NL" b="0" i="0" u="none" strike="noStrike" dirty="0">
              <a:solidFill>
                <a:srgbClr val="000050"/>
              </a:solidFill>
              <a:latin typeface="Arial"/>
            </a:endParaRPr>
          </a:p>
        </p:txBody>
      </p:sp>
      <p:pic>
        <p:nvPicPr>
          <p:cNvPr id="168" name="Graphic 168" descr="Gesloten boek">
            <a:extLst>
              <a:ext uri="{FF2B5EF4-FFF2-40B4-BE49-F238E27FC236}">
                <a16:creationId xmlns:a16="http://schemas.microsoft.com/office/drawing/2014/main" id="{35A9BC27-2F12-43CE-BC3A-6CB32B02C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025" y="2101071"/>
            <a:ext cx="914400" cy="9144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B804A955-88C7-41A7-9BF4-707501C1F5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1326"/>
          <a:stretch/>
        </p:blipFill>
        <p:spPr>
          <a:xfrm>
            <a:off x="5658807" y="1484654"/>
            <a:ext cx="4763750" cy="1368282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247D923-8826-4FC9-BF35-38D1AA794485}"/>
              </a:ext>
            </a:extLst>
          </p:cNvPr>
          <p:cNvSpPr/>
          <p:nvPr/>
        </p:nvSpPr>
        <p:spPr>
          <a:xfrm>
            <a:off x="8873945" y="1939347"/>
            <a:ext cx="750447" cy="6246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2FA130-B640-48EC-88B0-BB21821BF81E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2195EA2-DFF5-4EE4-8FC4-BF8A9AE1E60B}"/>
              </a:ext>
            </a:extLst>
          </p:cNvPr>
          <p:cNvCxnSpPr>
            <a:cxnSpLocks/>
            <a:stCxn id="112" idx="2"/>
            <a:endCxn id="90" idx="1"/>
          </p:cNvCxnSpPr>
          <p:nvPr/>
        </p:nvCxnSpPr>
        <p:spPr>
          <a:xfrm rot="5400000">
            <a:off x="7393045" y="1338995"/>
            <a:ext cx="631086" cy="3081162"/>
          </a:xfrm>
          <a:prstGeom prst="bentConnector4">
            <a:avLst>
              <a:gd name="adj1" fmla="val 37808"/>
              <a:gd name="adj2" fmla="val 107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vak 64">
            <a:extLst>
              <a:ext uri="{FF2B5EF4-FFF2-40B4-BE49-F238E27FC236}">
                <a16:creationId xmlns:a16="http://schemas.microsoft.com/office/drawing/2014/main" id="{E6FBCAF5-74AC-4B24-8E1A-F542A10FA108}"/>
              </a:ext>
            </a:extLst>
          </p:cNvPr>
          <p:cNvSpPr txBox="1"/>
          <p:nvPr/>
        </p:nvSpPr>
        <p:spPr>
          <a:xfrm>
            <a:off x="6168007" y="3041230"/>
            <a:ext cx="381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b="1" dirty="0">
                <a:solidFill>
                  <a:srgbClr val="00A0EF"/>
                </a:solidFill>
              </a:rPr>
              <a:t>Beoordelen van areaalgegevens</a:t>
            </a:r>
          </a:p>
        </p:txBody>
      </p:sp>
      <p:pic>
        <p:nvPicPr>
          <p:cNvPr id="32" name="Picture 5" descr="Thought Bubble">
            <a:extLst>
              <a:ext uri="{FF2B5EF4-FFF2-40B4-BE49-F238E27FC236}">
                <a16:creationId xmlns:a16="http://schemas.microsoft.com/office/drawing/2014/main" id="{FC9C6064-EF7D-499C-9454-73E9A130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80" y="5084238"/>
            <a:ext cx="626080" cy="6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31B154BA-96E9-4C42-898E-227708C8F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40" y="3524246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9">
            <a:extLst>
              <a:ext uri="{FF2B5EF4-FFF2-40B4-BE49-F238E27FC236}">
                <a16:creationId xmlns:a16="http://schemas.microsoft.com/office/drawing/2014/main" id="{EC82D7FD-139A-4D0A-BBD4-CB956E8C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059" y="4819598"/>
            <a:ext cx="534241" cy="534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kstvak 60">
            <a:extLst>
              <a:ext uri="{FF2B5EF4-FFF2-40B4-BE49-F238E27FC236}">
                <a16:creationId xmlns:a16="http://schemas.microsoft.com/office/drawing/2014/main" id="{84C3AC63-166C-443F-8336-1F8CE8A1FFC8}"/>
              </a:ext>
            </a:extLst>
          </p:cNvPr>
          <p:cNvSpPr txBox="1"/>
          <p:nvPr/>
        </p:nvSpPr>
        <p:spPr>
          <a:xfrm>
            <a:off x="7905930" y="4121973"/>
            <a:ext cx="121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Opdrachtgever</a:t>
            </a:r>
          </a:p>
        </p:txBody>
      </p:sp>
      <p:cxnSp>
        <p:nvCxnSpPr>
          <p:cNvPr id="36" name="Rechte verbindingslijn 62">
            <a:extLst>
              <a:ext uri="{FF2B5EF4-FFF2-40B4-BE49-F238E27FC236}">
                <a16:creationId xmlns:a16="http://schemas.microsoft.com/office/drawing/2014/main" id="{CE05D1A7-6572-4FC7-9FCA-826F7F173813}"/>
              </a:ext>
            </a:extLst>
          </p:cNvPr>
          <p:cNvCxnSpPr/>
          <p:nvPr/>
        </p:nvCxnSpPr>
        <p:spPr>
          <a:xfrm>
            <a:off x="7966316" y="4398972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64">
            <a:extLst>
              <a:ext uri="{FF2B5EF4-FFF2-40B4-BE49-F238E27FC236}">
                <a16:creationId xmlns:a16="http://schemas.microsoft.com/office/drawing/2014/main" id="{7F609455-6FE9-4516-B08C-45D47A320C43}"/>
              </a:ext>
            </a:extLst>
          </p:cNvPr>
          <p:cNvSpPr txBox="1"/>
          <p:nvPr/>
        </p:nvSpPr>
        <p:spPr>
          <a:xfrm>
            <a:off x="7884748" y="5374554"/>
            <a:ext cx="1261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>
                <a:solidFill>
                  <a:srgbClr val="00A0EF"/>
                </a:solidFill>
              </a:rPr>
              <a:t>Opdrachtnemer</a:t>
            </a:r>
          </a:p>
        </p:txBody>
      </p:sp>
      <p:cxnSp>
        <p:nvCxnSpPr>
          <p:cNvPr id="38" name="Rechte verbindingslijn 66">
            <a:extLst>
              <a:ext uri="{FF2B5EF4-FFF2-40B4-BE49-F238E27FC236}">
                <a16:creationId xmlns:a16="http://schemas.microsoft.com/office/drawing/2014/main" id="{63EB41CD-32BF-42C7-B6F3-46553BBE2005}"/>
              </a:ext>
            </a:extLst>
          </p:cNvPr>
          <p:cNvCxnSpPr/>
          <p:nvPr/>
        </p:nvCxnSpPr>
        <p:spPr>
          <a:xfrm>
            <a:off x="7945135" y="5651553"/>
            <a:ext cx="1120603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oelichting met afgeronde rechthoek 191">
            <a:extLst>
              <a:ext uri="{FF2B5EF4-FFF2-40B4-BE49-F238E27FC236}">
                <a16:creationId xmlns:a16="http://schemas.microsoft.com/office/drawing/2014/main" id="{4EDC81AE-FF79-4561-878C-FA6FAE98A41D}"/>
              </a:ext>
            </a:extLst>
          </p:cNvPr>
          <p:cNvSpPr/>
          <p:nvPr/>
        </p:nvSpPr>
        <p:spPr>
          <a:xfrm>
            <a:off x="7933508" y="3539612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oelichting met afgeronde rechthoek 192">
            <a:extLst>
              <a:ext uri="{FF2B5EF4-FFF2-40B4-BE49-F238E27FC236}">
                <a16:creationId xmlns:a16="http://schemas.microsoft.com/office/drawing/2014/main" id="{A0F2AD98-4AC6-4FE5-9229-5658AAF300EA}"/>
              </a:ext>
            </a:extLst>
          </p:cNvPr>
          <p:cNvSpPr/>
          <p:nvPr/>
        </p:nvSpPr>
        <p:spPr>
          <a:xfrm>
            <a:off x="7936906" y="4818980"/>
            <a:ext cx="528799" cy="361940"/>
          </a:xfrm>
          <a:prstGeom prst="wedgeRoundRectCallout">
            <a:avLst>
              <a:gd name="adj1" fmla="val 74906"/>
              <a:gd name="adj2" fmla="val -28758"/>
              <a:gd name="adj3" fmla="val 16667"/>
            </a:avLst>
          </a:prstGeom>
          <a:noFill/>
          <a:ln w="25400">
            <a:solidFill>
              <a:srgbClr val="000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158">
            <a:extLst>
              <a:ext uri="{FF2B5EF4-FFF2-40B4-BE49-F238E27FC236}">
                <a16:creationId xmlns:a16="http://schemas.microsoft.com/office/drawing/2014/main" id="{73293EE3-510C-410F-BF24-07079E6D2670}"/>
              </a:ext>
            </a:extLst>
          </p:cNvPr>
          <p:cNvSpPr/>
          <p:nvPr/>
        </p:nvSpPr>
        <p:spPr>
          <a:xfrm>
            <a:off x="8111115" y="3641832"/>
            <a:ext cx="158552" cy="1552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160">
            <a:extLst>
              <a:ext uri="{FF2B5EF4-FFF2-40B4-BE49-F238E27FC236}">
                <a16:creationId xmlns:a16="http://schemas.microsoft.com/office/drawing/2014/main" id="{A7BDA00F-42FC-43A7-81CA-FBFC5A7DE3D3}"/>
              </a:ext>
            </a:extLst>
          </p:cNvPr>
          <p:cNvSpPr/>
          <p:nvPr/>
        </p:nvSpPr>
        <p:spPr>
          <a:xfrm>
            <a:off x="8116477" y="4928962"/>
            <a:ext cx="156201" cy="1552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Verbindingslijn: gebogen 171">
            <a:extLst>
              <a:ext uri="{FF2B5EF4-FFF2-40B4-BE49-F238E27FC236}">
                <a16:creationId xmlns:a16="http://schemas.microsoft.com/office/drawing/2014/main" id="{5E12059C-91EE-4CBF-8981-268905424B50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7235990" y="3720581"/>
            <a:ext cx="697519" cy="577385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ingslijn: gebogen 172">
            <a:extLst>
              <a:ext uri="{FF2B5EF4-FFF2-40B4-BE49-F238E27FC236}">
                <a16:creationId xmlns:a16="http://schemas.microsoft.com/office/drawing/2014/main" id="{0541751E-60AA-4678-A6B9-805E0034F6CB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>
            <a:off x="7235990" y="4297968"/>
            <a:ext cx="700917" cy="7019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055C82A-1D93-49F7-88A6-BBD87078BF6E}"/>
              </a:ext>
            </a:extLst>
          </p:cNvPr>
          <p:cNvSpPr/>
          <p:nvPr/>
        </p:nvSpPr>
        <p:spPr>
          <a:xfrm>
            <a:off x="6023993" y="3012151"/>
            <a:ext cx="5544616" cy="2865121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100"/>
          </a:p>
        </p:txBody>
      </p:sp>
      <p:cxnSp>
        <p:nvCxnSpPr>
          <p:cNvPr id="46" name="Verbindingslijn: gebogen 171">
            <a:extLst>
              <a:ext uri="{FF2B5EF4-FFF2-40B4-BE49-F238E27FC236}">
                <a16:creationId xmlns:a16="http://schemas.microsoft.com/office/drawing/2014/main" id="{3B0A7D94-C2C2-4D38-A9B4-3FDB70DCB6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115581" y="3791367"/>
            <a:ext cx="617352" cy="580222"/>
          </a:xfrm>
          <a:prstGeom prst="bentConnector3">
            <a:avLst>
              <a:gd name="adj1" fmla="val 35819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ingslijn: gebogen 172">
            <a:extLst>
              <a:ext uri="{FF2B5EF4-FFF2-40B4-BE49-F238E27FC236}">
                <a16:creationId xmlns:a16="http://schemas.microsoft.com/office/drawing/2014/main" id="{1FD9823B-0E7D-4003-AB30-7C460C63CC36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>
            <a:off x="9115581" y="3791367"/>
            <a:ext cx="2719" cy="1295352"/>
          </a:xfrm>
          <a:prstGeom prst="bentConnector3">
            <a:avLst>
              <a:gd name="adj1" fmla="val 8507503"/>
            </a:avLst>
          </a:prstGeom>
          <a:ln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64">
            <a:extLst>
              <a:ext uri="{FF2B5EF4-FFF2-40B4-BE49-F238E27FC236}">
                <a16:creationId xmlns:a16="http://schemas.microsoft.com/office/drawing/2014/main" id="{735F69F9-A901-41B9-9D8B-A5ED4A908A4A}"/>
              </a:ext>
            </a:extLst>
          </p:cNvPr>
          <p:cNvSpPr txBox="1"/>
          <p:nvPr/>
        </p:nvSpPr>
        <p:spPr>
          <a:xfrm>
            <a:off x="6312024" y="3539612"/>
            <a:ext cx="1143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Brug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Pijler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Wegdek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>
                <a:solidFill>
                  <a:srgbClr val="00A0EF"/>
                </a:solidFill>
              </a:rPr>
              <a:t>..</a:t>
            </a:r>
          </a:p>
        </p:txBody>
      </p:sp>
      <p:pic>
        <p:nvPicPr>
          <p:cNvPr id="50" name="Afbeelding 10">
            <a:extLst>
              <a:ext uri="{FF2B5EF4-FFF2-40B4-BE49-F238E27FC236}">
                <a16:creationId xmlns:a16="http://schemas.microsoft.com/office/drawing/2014/main" id="{5AC21DCA-5A96-4B53-83D3-6DB9F173A0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666">
            <a:off x="6733861" y="4546043"/>
            <a:ext cx="399493" cy="414546"/>
          </a:xfrm>
          <a:prstGeom prst="rect">
            <a:avLst/>
          </a:prstGeom>
        </p:spPr>
      </p:pic>
      <p:pic>
        <p:nvPicPr>
          <p:cNvPr id="56" name="Afbeelding 10">
            <a:extLst>
              <a:ext uri="{FF2B5EF4-FFF2-40B4-BE49-F238E27FC236}">
                <a16:creationId xmlns:a16="http://schemas.microsoft.com/office/drawing/2014/main" id="{FD715E3B-32AD-46B2-8AE2-B3508D5AF5E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666">
            <a:off x="6831442" y="4788296"/>
            <a:ext cx="399493" cy="4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9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3DB0-B1F9-45C1-AE34-BC21144E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stappen</a:t>
            </a:r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38E35-89B2-4B03-82A0-F4E8446A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A11B-7770-45C9-9200-E47D6625A961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1BB39-BD19-4914-B281-13EB6FE8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836712"/>
            <a:ext cx="5917683" cy="1721508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8598C22-22DF-4696-B94C-702A5FB5C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6819"/>
              </p:ext>
            </p:extLst>
          </p:nvPr>
        </p:nvGraphicFramePr>
        <p:xfrm>
          <a:off x="839416" y="2996952"/>
          <a:ext cx="5724601" cy="324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479">
                  <a:extLst>
                    <a:ext uri="{9D8B030D-6E8A-4147-A177-3AD203B41FA5}">
                      <a16:colId xmlns:a16="http://schemas.microsoft.com/office/drawing/2014/main" val="1412995403"/>
                    </a:ext>
                  </a:extLst>
                </a:gridCol>
                <a:gridCol w="2734841">
                  <a:extLst>
                    <a:ext uri="{9D8B030D-6E8A-4147-A177-3AD203B41FA5}">
                      <a16:colId xmlns:a16="http://schemas.microsoft.com/office/drawing/2014/main" val="393726911"/>
                    </a:ext>
                  </a:extLst>
                </a:gridCol>
                <a:gridCol w="2520281">
                  <a:extLst>
                    <a:ext uri="{9D8B030D-6E8A-4147-A177-3AD203B41FA5}">
                      <a16:colId xmlns:a16="http://schemas.microsoft.com/office/drawing/2014/main" val="1838294713"/>
                    </a:ext>
                  </a:extLst>
                </a:gridCol>
              </a:tblGrid>
              <a:tr h="348155">
                <a:tc>
                  <a:txBody>
                    <a:bodyPr/>
                    <a:lstStyle/>
                    <a:p>
                      <a:pPr algn="l"/>
                      <a:r>
                        <a:rPr lang="nl-NL" sz="1100" dirty="0" err="1"/>
                        <a:t>Nr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100" dirty="0"/>
                        <a:t>Stap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Motief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24115"/>
                  </a:ext>
                </a:extLst>
              </a:tr>
              <a:tr h="377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5.1.1</a:t>
                      </a:r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Personen aanstellen die de informatiemanagementfunctie op zich nemen</a:t>
                      </a:r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76573822"/>
                  </a:ext>
                </a:extLst>
              </a:tr>
              <a:tr h="377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5.1.2</a:t>
                      </a:r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De informatie-eisen voor het project vaststellen</a:t>
                      </a:r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99291131"/>
                  </a:ext>
                </a:extLst>
              </a:tr>
              <a:tr h="377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NL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10979992"/>
                  </a:ext>
                </a:extLst>
              </a:tr>
              <a:tr h="37716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40408527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51327942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24255156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10855822"/>
                  </a:ext>
                </a:extLst>
              </a:tr>
              <a:tr h="34815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nl-NL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3067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81512"/>
      </p:ext>
    </p:extLst>
  </p:cSld>
  <p:clrMapOvr>
    <a:masterClrMapping/>
  </p:clrMapOvr>
</p:sld>
</file>

<file path=ppt/theme/theme1.xml><?xml version="1.0" encoding="utf-8"?>
<a:theme xmlns:a="http://schemas.openxmlformats.org/drawingml/2006/main" name="BIM">
  <a:themeElements>
    <a:clrScheme name="Kleuren BI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1E4"/>
      </a:accent1>
      <a:accent2>
        <a:srgbClr val="DFDC00"/>
      </a:accent2>
      <a:accent3>
        <a:srgbClr val="F59C2D"/>
      </a:accent3>
      <a:accent4>
        <a:srgbClr val="5BB132"/>
      </a:accent4>
      <a:accent5>
        <a:srgbClr val="E82E8A"/>
      </a:accent5>
      <a:accent6>
        <a:srgbClr val="72706F"/>
      </a:accent6>
      <a:hlink>
        <a:srgbClr val="000000"/>
      </a:hlink>
      <a:folHlink>
        <a:srgbClr val="000000"/>
      </a:folHlink>
    </a:clrScheme>
    <a:fontScheme name="Lettertypen BIM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BIM Loket 16x9.potx" id="{02C11149-0F27-4A84-88E1-975886C1D974}" vid="{EBF868F3-FAD5-4698-9FC4-0F1EB5E6F43E}"/>
    </a:ext>
  </a:extLst>
</a:theme>
</file>

<file path=ppt/theme/theme2.xml><?xml version="1.0" encoding="utf-8"?>
<a:theme xmlns:a="http://schemas.openxmlformats.org/drawingml/2006/main" name="Office-thema">
  <a:themeElements>
    <a:clrScheme name="Kleuren BI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1E4"/>
      </a:accent1>
      <a:accent2>
        <a:srgbClr val="DFDC00"/>
      </a:accent2>
      <a:accent3>
        <a:srgbClr val="F59C2D"/>
      </a:accent3>
      <a:accent4>
        <a:srgbClr val="5BB132"/>
      </a:accent4>
      <a:accent5>
        <a:srgbClr val="E82E8A"/>
      </a:accent5>
      <a:accent6>
        <a:srgbClr val="72706F"/>
      </a:accent6>
      <a:hlink>
        <a:srgbClr val="000000"/>
      </a:hlink>
      <a:folHlink>
        <a:srgbClr val="000000"/>
      </a:folHlink>
    </a:clrScheme>
    <a:fontScheme name="Lettertypen BIM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leuren BI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1E4"/>
      </a:accent1>
      <a:accent2>
        <a:srgbClr val="DFDC00"/>
      </a:accent2>
      <a:accent3>
        <a:srgbClr val="F59C2D"/>
      </a:accent3>
      <a:accent4>
        <a:srgbClr val="5BB132"/>
      </a:accent4>
      <a:accent5>
        <a:srgbClr val="E82E8A"/>
      </a:accent5>
      <a:accent6>
        <a:srgbClr val="72706F"/>
      </a:accent6>
      <a:hlink>
        <a:srgbClr val="000000"/>
      </a:hlink>
      <a:folHlink>
        <a:srgbClr val="000000"/>
      </a:folHlink>
    </a:clrScheme>
    <a:fontScheme name="Lettertypen BIM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F787B8BC7D8442A8845759CF14C4AB" ma:contentTypeVersion="12" ma:contentTypeDescription="Create a new document." ma:contentTypeScope="" ma:versionID="196b196b990a856994a524fe6589f0ba">
  <xsd:schema xmlns:xsd="http://www.w3.org/2001/XMLSchema" xmlns:xs="http://www.w3.org/2001/XMLSchema" xmlns:p="http://schemas.microsoft.com/office/2006/metadata/properties" xmlns:ns2="3078826e-c50f-4e75-b55d-747af27947f9" xmlns:ns3="d4c85d9b-1d3f-47af-97a9-5d0910b44616" targetNamespace="http://schemas.microsoft.com/office/2006/metadata/properties" ma:root="true" ma:fieldsID="e9b7af05d32fa000e9dfa04bee0bc360" ns2:_="" ns3:_="">
    <xsd:import namespace="3078826e-c50f-4e75-b55d-747af27947f9"/>
    <xsd:import namespace="d4c85d9b-1d3f-47af-97a9-5d0910b446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8826e-c50f-4e75-b55d-747af27947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c85d9b-1d3f-47af-97a9-5d0910b446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3FDCE-E081-4386-8C32-B134AD52F3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8826e-c50f-4e75-b55d-747af27947f9"/>
    <ds:schemaRef ds:uri="d4c85d9b-1d3f-47af-97a9-5d0910b446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442FD9-1C4D-436D-99D7-25DDF2762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26FBCA-AC77-4B6E-907C-74CAE1F2A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BIM Loket 16x9</Template>
  <TotalTime>14358</TotalTime>
  <Words>671</Words>
  <Application>Microsoft Office PowerPoint</Application>
  <PresentationFormat>Widescreen</PresentationFormat>
  <Paragraphs>133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Wingdings 2</vt:lpstr>
      <vt:lpstr>Wingdings 3</vt:lpstr>
      <vt:lpstr>BIM</vt:lpstr>
      <vt:lpstr>Usecase uitwisseling areaalgegevens</vt:lpstr>
      <vt:lpstr>PowerPoint Presentation</vt:lpstr>
      <vt:lpstr>Produceren van areaalgegevens</vt:lpstr>
      <vt:lpstr>Produceren van areaalgegevens</vt:lpstr>
      <vt:lpstr>Beoordelen van areaalgegevens</vt:lpstr>
      <vt:lpstr>Ontbrekende stappen</vt:lpstr>
    </vt:vector>
  </TitlesOfParts>
  <Manager/>
  <Company>BIM Loket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Usecase uitwisseling areaalgegevens</dc:title>
  <dc:subject/>
  <dc:creator>Lucas Verhelst</dc:creator>
  <cp:keywords/>
  <dc:description>sjabloonversie 1.1 - 6 oktober 2015_x000d_
lay-out: www.remwerk.nl_x000d_
sjablonen: www.joulesunlimited.nl</dc:description>
  <cp:lastModifiedBy>Kalpoe, Rakesh</cp:lastModifiedBy>
  <cp:revision>151</cp:revision>
  <dcterms:created xsi:type="dcterms:W3CDTF">2021-03-23T16:53:01Z</dcterms:created>
  <dcterms:modified xsi:type="dcterms:W3CDTF">2021-06-23T09:06:08Z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0x010100ECF787B8BC7D8442A8845759CF14C4AB</vt:lpwstr>
  </property>
</Properties>
</file>