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79" r:id="rId6"/>
    <p:sldId id="294" r:id="rId7"/>
    <p:sldId id="295" r:id="rId8"/>
    <p:sldId id="296" r:id="rId9"/>
    <p:sldId id="293" r:id="rId10"/>
    <p:sldId id="302" r:id="rId11"/>
    <p:sldId id="301" r:id="rId12"/>
    <p:sldId id="300" r:id="rId13"/>
    <p:sldId id="304" r:id="rId14"/>
    <p:sldId id="297" r:id="rId15"/>
    <p:sldId id="29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94879" autoAdjust="0"/>
  </p:normalViewPr>
  <p:slideViewPr>
    <p:cSldViewPr snapToGrid="0">
      <p:cViewPr>
        <p:scale>
          <a:sx n="100" d="100"/>
          <a:sy n="100" d="100"/>
        </p:scale>
        <p:origin x="43" y="-485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0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GB" sz="4400" dirty="0"/>
              <a:t>Sharing and Binding for Resource-Dominated Circuits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GB" b="1" dirty="0"/>
              <a:t>Case Studies and Practical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BE0085-D38B-6D1D-A38C-06EE929EAA9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2475" y="1582340"/>
            <a:ext cx="105446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FPGAs (Field Programmable Gate Arrays)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 reconfigurable devices that can be programmed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perform various computational tasks. Resource sharing and binding are crucial for optimizing FPGA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Techniques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 binding for predictable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binding for real-time reconfiguration based on workload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Reduced silicon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performance through dynamic reconfiguration.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Digital signal processing applications in telecommunications, where FPGAs dynamically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reconfigure to handle different signal processing tasks. </a:t>
            </a:r>
          </a:p>
        </p:txBody>
      </p:sp>
    </p:spTree>
    <p:extLst>
      <p:ext uri="{BB962C8B-B14F-4D97-AF65-F5344CB8AC3E}">
        <p14:creationId xmlns:p14="http://schemas.microsoft.com/office/powerpoint/2010/main" val="16198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GB" b="1" dirty="0"/>
              <a:t>Case Studies and Practical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BE0085-D38B-6D1D-A38C-06EE929EAA9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2475" y="1582342"/>
            <a:ext cx="114858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b="1" dirty="0"/>
              <a:t>Multi-core processors </a:t>
            </a:r>
            <a:r>
              <a:rPr lang="en-GB" dirty="0"/>
              <a:t>require efficient resource sharing and binding to manage multiple tasks across different 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Techniques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 binding to assign tasks to specific cores, reducing scheduling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binding to allocate tasks based on current core workloads.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load balancing.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Reduced power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High-performance computing applications, where tasks are dynamically scheduled across multiple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cores to optimize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0D6773C-F4F5-1F8D-A403-551BC5DA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0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8C6805-ED9C-1F22-7926-8F37C9015F8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1469582"/>
            <a:ext cx="997773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Resource Sharing and Binding: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Essential for optimizing design and performance of resource-dominated circuits.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Effective management reduces hardware requirements, costs, and improves power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Complexity in design and verification of circuits with extensive sharing and binding.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Limitations in existing tools and methodologies for automated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Innovations in algorithms and tools for more efficient sharing and binding.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 Exploration of new architectures like reconfigurable architectures and Network-on-Chip (</a:t>
            </a:r>
            <a:r>
              <a:rPr lang="en-GB" dirty="0" err="1"/>
              <a:t>NoC</a:t>
            </a:r>
            <a:r>
              <a:rPr lang="en-GB" dirty="0"/>
              <a:t>) systems.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/>
              <a:t> Continued exploration and innovation will overcome current limitations.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380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1332469"/>
            <a:ext cx="9467127" cy="252791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10515600" cy="2819781"/>
          </a:xfrm>
          <a:noFill/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Increasing complexity of digital circuits.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Need for efficient resource utilization to reduce costs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Importance of minimizing silicon area and interconnection complexity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Enhancing performance and scalability for next-generation circuit designs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GB" sz="2800" b="1" dirty="0"/>
              <a:t>Introduction to Resource Sharing and Binding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CED363-092E-7AA1-6B50-B630EAD4FCF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199" y="2034540"/>
            <a:ext cx="6315075" cy="195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Resource Sharing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Resource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Binding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 Importance in optimizing resource-dominated circuits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3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Sharing in Resource-Dominated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41AF41-39CD-A9F8-A031-47AA727F9DC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1864897"/>
            <a:ext cx="88729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Concept of Sharing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Definition: Allocating a single hardware resource to perform multiple operations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Benefits: Reduced hardware requirements, cost savings, power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Challenges: Increased complexity in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Techniques for Sharing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Time-multiplexing (TDM)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Space-Division Multiplexing (SDM)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33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Binding in Resource-Dominated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EF3A42-A6D9-B038-051D-04BE72FCD4D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1748336"/>
            <a:ext cx="91244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Concept of Binding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Definition: Assigning operations to specific hardware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Types of Binding: Static (fixed assignment) vs. dynamic (flexible assignment during operation).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Benefits of Effective Binding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Enhanced performance through optimal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Improved power efficiency by reducing idle time of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Binding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Heuristic methods: Use of algorithms to find near-optimal solutions for binding.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3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Graph-Based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E8A33DC-FD22-42D1-DBC9-66910B08206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04800" y="2001033"/>
            <a:ext cx="102048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Resource Compatibility Graph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in identifying which operations can be grouped together to share a single resource.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Resource Conflict Graph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Assists in determining which operations require separate resources to avoid conflicts.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Clique Partitioning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Minimizes the number of resource instances needed by grouping operations into cliques.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Graph Coloring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minimum number of colors used represents the minimum number of distinct resources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25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Register Sharing TECHNIQUE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C06652-D9D9-7315-2133-6BB4FE1E18D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77850" y="2136338"/>
            <a:ext cx="15316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Lifetime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Allocates registers to variables based on their lifetimes, ensuring that registers are reused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Circular-Arc Conflict Graphs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Minimizes the number of registers needed by solving the minimum coloring problem for circular-arc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conflict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491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Register Sharing TECHNIQUE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9464957-ECE3-3D86-6772-96805DF0596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1447599"/>
            <a:ext cx="10609571" cy="271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Consider the sequencing graph shown on Figure 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There are six intermediate variables named {zi: I = 1,2……6} that must be stored in </a:t>
            </a:r>
            <a:r>
              <a:rPr lang="en-US" dirty="0"/>
              <a:t>registers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Lifetimes of these registers are shown on Figure 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The lifetime of three pairs of these variables is conflicting, as shown by the conflicting graph </a:t>
            </a:r>
            <a:r>
              <a:rPr lang="en-US" dirty="0"/>
              <a:t>in Figure 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Calculating the minimum colouring for the conflict graph, Figure d), these variables can be stored using only </a:t>
            </a:r>
          </a:p>
          <a:p>
            <a:pPr algn="l"/>
            <a:r>
              <a:rPr lang="en-GB" sz="1800" b="0" i="0" u="none" strike="noStrike" baseline="0" dirty="0"/>
              <a:t>      two registers, which is the chromatic number of the graph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16D21-A332-6DA0-2182-B77E00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22" y="4277878"/>
            <a:ext cx="4580132" cy="19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/>
              <a:t>Multi-Port Memory Binding TECHNIQUE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9464957-ECE3-3D86-6772-96805DF0596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2192187"/>
            <a:ext cx="10884518" cy="247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Combining multiple registers into one memory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Reducing design space and chip area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This results from reduction in interconnections, multiplexers, and multiplexer inputs in the generated data path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/>
              <a:t>These advantages, resulting from a grouping of registers, are worthwhile as design alternatives</a:t>
            </a:r>
          </a:p>
        </p:txBody>
      </p:sp>
    </p:spTree>
    <p:extLst>
      <p:ext uri="{BB962C8B-B14F-4D97-AF65-F5344CB8AC3E}">
        <p14:creationId xmlns:p14="http://schemas.microsoft.com/office/powerpoint/2010/main" val="1375329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1030</TotalTime>
  <Words>741</Words>
  <Application>Microsoft Office PowerPoint</Application>
  <PresentationFormat>Widescreen</PresentationFormat>
  <Paragraphs>126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Wingdings</vt:lpstr>
      <vt:lpstr>Custom</vt:lpstr>
      <vt:lpstr>Sharing and Binding for Resource-Dominated Circuits</vt:lpstr>
      <vt:lpstr>Motivation</vt:lpstr>
      <vt:lpstr>Introduction to Resource Sharing and Binding</vt:lpstr>
      <vt:lpstr>Sharing in Resource-Dominated Circuits</vt:lpstr>
      <vt:lpstr>Binding in Resource-Dominated Circuits</vt:lpstr>
      <vt:lpstr>Graph-Based Techniques</vt:lpstr>
      <vt:lpstr>Register Sharing TECHNIQUE</vt:lpstr>
      <vt:lpstr>Register Sharing TECHNIQUE</vt:lpstr>
      <vt:lpstr>Multi-Port Memory Binding TECHNIQUE</vt:lpstr>
      <vt:lpstr>Case Studies and Practical Examples</vt:lpstr>
      <vt:lpstr>Case Studies and Practical Examples</vt:lpstr>
      <vt:lpstr>CONCLUSION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Kashif</dc:creator>
  <cp:lastModifiedBy>Kashif</cp:lastModifiedBy>
  <cp:revision>6</cp:revision>
  <dcterms:created xsi:type="dcterms:W3CDTF">2024-06-30T17:57:19Z</dcterms:created>
  <dcterms:modified xsi:type="dcterms:W3CDTF">2024-07-29T07:46:57Z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