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200">
          <p15:clr>
            <a:srgbClr val="A4A3A4"/>
          </p15:clr>
        </p15:guide>
        <p15:guide id="2" orient="horz" pos="3408">
          <p15:clr>
            <a:srgbClr val="A4A3A4"/>
          </p15:clr>
        </p15:guide>
        <p15:guide id="3" pos="6936">
          <p15:clr>
            <a:srgbClr val="A4A3A4"/>
          </p15:clr>
        </p15:guide>
        <p15:guide id="4" pos="74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gNtQiUoALUqGKy50fc0Hebhrnv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200" orient="horz"/>
        <p:guide pos="3408" orient="horz"/>
        <p:guide pos="6936"/>
        <p:guide pos="74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6299059085_2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16299059085_2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60e1a3f9fb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160e1a3f9fb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60e1a3f9fb_0_1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160e1a3f9fb_0_1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60e1a3f9fb_0_1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160e1a3f9fb_0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60e1a3f9fb_0_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160e1a3f9fb_0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60e1a3f9fb_0_1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160e1a3f9fb_0_1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602ec16af9_1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1602ec16af9_1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60cf67e000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160cf67e000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60cf67e000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60cf67e000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160cf67e000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6299058d73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16299058d73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0cf67e000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60cf67e000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60cf67e000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602ec16af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602ec16af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6299059085_2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6299059085_2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/>
          <p:nvPr/>
        </p:nvSpPr>
        <p:spPr>
          <a:xfrm>
            <a:off x="4000500" y="1087403"/>
            <a:ext cx="8191500" cy="5770597"/>
          </a:xfrm>
          <a:custGeom>
            <a:rect b="b" l="l" r="r" t="t"/>
            <a:pathLst>
              <a:path extrusionOk="0" h="5770597" w="8191500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17;p17"/>
          <p:cNvCxnSpPr/>
          <p:nvPr/>
        </p:nvCxnSpPr>
        <p:spPr>
          <a:xfrm>
            <a:off x="406241" y="183933"/>
            <a:ext cx="0" cy="1597708"/>
          </a:xfrm>
          <a:prstGeom prst="straightConnector1">
            <a:avLst/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8" name="Google Shape;18;p17"/>
          <p:cNvSpPr/>
          <p:nvPr/>
        </p:nvSpPr>
        <p:spPr>
          <a:xfrm>
            <a:off x="5292348" y="1"/>
            <a:ext cx="2279742" cy="1267785"/>
          </a:xfrm>
          <a:custGeom>
            <a:rect b="b" l="l" r="r" t="t"/>
            <a:pathLst>
              <a:path extrusionOk="0" h="1267785" w="2279742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7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7"/>
          <p:cNvSpPr/>
          <p:nvPr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7"/>
          <p:cNvSpPr/>
          <p:nvPr/>
        </p:nvSpPr>
        <p:spPr>
          <a:xfrm flipH="1">
            <a:off x="0" y="2949740"/>
            <a:ext cx="1186451" cy="1771650"/>
          </a:xfrm>
          <a:custGeom>
            <a:rect b="b" l="l" r="r" t="t"/>
            <a:pathLst>
              <a:path extrusionOk="0" h="1771650" w="1186451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7"/>
          <p:cNvSpPr/>
          <p:nvPr/>
        </p:nvSpPr>
        <p:spPr>
          <a:xfrm rot="-5400000">
            <a:off x="1539683" y="4203427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7"/>
          <p:cNvSpPr txBox="1"/>
          <p:nvPr>
            <p:ph type="ctrTitle"/>
          </p:nvPr>
        </p:nvSpPr>
        <p:spPr>
          <a:xfrm>
            <a:off x="5093208" y="2743200"/>
            <a:ext cx="6592824" cy="2386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" type="subTitle"/>
          </p:nvPr>
        </p:nvSpPr>
        <p:spPr>
          <a:xfrm>
            <a:off x="5093208" y="5221224"/>
            <a:ext cx="6592824" cy="996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 with picture">
  <p:cSld name="Quote slide with picture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/>
          <p:nvPr>
            <p:ph idx="2" type="pic"/>
          </p:nvPr>
        </p:nvSpPr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26"/>
          <p:cNvSpPr txBox="1"/>
          <p:nvPr>
            <p:ph type="title"/>
          </p:nvPr>
        </p:nvSpPr>
        <p:spPr>
          <a:xfrm>
            <a:off x="3111500" y="370600"/>
            <a:ext cx="5923842" cy="5923842"/>
          </a:xfrm>
          <a:prstGeom prst="rect">
            <a:avLst/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b" bIns="2331700" lIns="457200" spcFirstLastPara="1" rIns="457200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3575304" y="4379976"/>
            <a:ext cx="5038344" cy="713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7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7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3 column">
  <p:cSld name="Comparison 3 colum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839788" y="1681163"/>
            <a:ext cx="32918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839788" y="2505075"/>
            <a:ext cx="32918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4453128" y="1681163"/>
            <a:ext cx="32918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1" name="Google Shape;121;p28"/>
          <p:cNvSpPr txBox="1"/>
          <p:nvPr>
            <p:ph idx="4" type="body"/>
          </p:nvPr>
        </p:nvSpPr>
        <p:spPr>
          <a:xfrm>
            <a:off x="4453128" y="2505075"/>
            <a:ext cx="32918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28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8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8"/>
          <p:cNvSpPr txBox="1"/>
          <p:nvPr>
            <p:ph idx="5" type="body"/>
          </p:nvPr>
        </p:nvSpPr>
        <p:spPr>
          <a:xfrm>
            <a:off x="8065008" y="1681163"/>
            <a:ext cx="32918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28"/>
          <p:cNvSpPr txBox="1"/>
          <p:nvPr>
            <p:ph idx="6" type="body"/>
          </p:nvPr>
        </p:nvSpPr>
        <p:spPr>
          <a:xfrm>
            <a:off x="8065008" y="2505075"/>
            <a:ext cx="32918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29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9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30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0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6" name="Google Shape;146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31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1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5" name="Google Shape;15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32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32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/>
          <p:nvPr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8"/>
          <p:cNvSpPr/>
          <p:nvPr/>
        </p:nvSpPr>
        <p:spPr>
          <a:xfrm rot="-1790889">
            <a:off x="8683720" y="941148"/>
            <a:ext cx="2987899" cy="2987899"/>
          </a:xfrm>
          <a:prstGeom prst="arc">
            <a:avLst>
              <a:gd fmla="val 15817365" name="adj1"/>
              <a:gd fmla="val 178138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8"/>
          <p:cNvSpPr/>
          <p:nvPr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8"/>
          <p:cNvSpPr txBox="1"/>
          <p:nvPr>
            <p:ph type="title"/>
          </p:nvPr>
        </p:nvSpPr>
        <p:spPr>
          <a:xfrm>
            <a:off x="1170432" y="1399032"/>
            <a:ext cx="3236976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wentieth Century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5788152" y="1527048"/>
            <a:ext cx="5111496" cy="393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/>
          <p:nvPr>
            <p:ph type="title"/>
          </p:nvPr>
        </p:nvSpPr>
        <p:spPr>
          <a:xfrm>
            <a:off x="539496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1179576" y="1911096"/>
            <a:ext cx="98298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19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9"/>
          <p:cNvSpPr/>
          <p:nvPr/>
        </p:nvSpPr>
        <p:spPr>
          <a:xfrm flipH="1">
            <a:off x="123536" y="5717905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 small pictures">
  <p:cSld name="Title and Content 2 small picture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/>
          <p:nvPr>
            <p:ph idx="2" type="pic"/>
          </p:nvPr>
        </p:nvSpPr>
        <p:spPr>
          <a:xfrm>
            <a:off x="7200479" y="1150210"/>
            <a:ext cx="2207046" cy="2204178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20"/>
          <p:cNvSpPr/>
          <p:nvPr>
            <p:ph idx="3" type="pic"/>
          </p:nvPr>
        </p:nvSpPr>
        <p:spPr>
          <a:xfrm>
            <a:off x="8444632" y="2579683"/>
            <a:ext cx="3096807" cy="3096807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20"/>
          <p:cNvSpPr txBox="1"/>
          <p:nvPr>
            <p:ph type="title"/>
          </p:nvPr>
        </p:nvSpPr>
        <p:spPr>
          <a:xfrm>
            <a:off x="539496" y="365124"/>
            <a:ext cx="58064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539496" y="1825625"/>
            <a:ext cx="5806440" cy="4352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20"/>
          <p:cNvSpPr/>
          <p:nvPr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0"/>
          <p:cNvSpPr/>
          <p:nvPr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cap="flat" cmpd="sng" w="1270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/>
          <p:nvPr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1"/>
          <p:cNvSpPr/>
          <p:nvPr/>
        </p:nvSpPr>
        <p:spPr>
          <a:xfrm flipH="1">
            <a:off x="530529" y="0"/>
            <a:ext cx="1155142" cy="591009"/>
          </a:xfrm>
          <a:custGeom>
            <a:rect b="b" l="l" r="r" t="t"/>
            <a:pathLst>
              <a:path extrusionOk="0" h="591009" w="1155142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1"/>
          <p:cNvSpPr/>
          <p:nvPr/>
        </p:nvSpPr>
        <p:spPr>
          <a:xfrm flipH="1">
            <a:off x="3961511" y="-1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1"/>
          <p:cNvSpPr/>
          <p:nvPr/>
        </p:nvSpPr>
        <p:spPr>
          <a:xfrm flipH="1">
            <a:off x="0" y="2936831"/>
            <a:ext cx="159741" cy="552996"/>
          </a:xfrm>
          <a:custGeom>
            <a:rect b="b" l="l" r="r" t="t"/>
            <a:pathLst>
              <a:path extrusionOk="0" h="552996" w="159741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1"/>
          <p:cNvSpPr/>
          <p:nvPr/>
        </p:nvSpPr>
        <p:spPr>
          <a:xfrm flipH="1">
            <a:off x="0" y="5835649"/>
            <a:ext cx="1548180" cy="1022351"/>
          </a:xfrm>
          <a:custGeom>
            <a:rect b="b" l="l" r="r" t="t"/>
            <a:pathLst>
              <a:path extrusionOk="0" h="1022351" w="154818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1"/>
          <p:cNvSpPr/>
          <p:nvPr/>
        </p:nvSpPr>
        <p:spPr>
          <a:xfrm flipH="1">
            <a:off x="3405056" y="5717905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21"/>
          <p:cNvSpPr/>
          <p:nvPr/>
        </p:nvSpPr>
        <p:spPr>
          <a:xfrm flipH="1">
            <a:off x="4132972" y="6258755"/>
            <a:ext cx="1565940" cy="599245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1"/>
          <p:cNvSpPr txBox="1"/>
          <p:nvPr>
            <p:ph type="title"/>
          </p:nvPr>
        </p:nvSpPr>
        <p:spPr>
          <a:xfrm>
            <a:off x="1389888" y="1234440"/>
            <a:ext cx="3236976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wentieth Century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0" type="dt"/>
          </p:nvPr>
        </p:nvSpPr>
        <p:spPr>
          <a:xfrm>
            <a:off x="1682496" y="6356350"/>
            <a:ext cx="1545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1" type="ftr"/>
          </p:nvPr>
        </p:nvSpPr>
        <p:spPr>
          <a:xfrm>
            <a:off x="609904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2" type="sldNum"/>
          </p:nvPr>
        </p:nvSpPr>
        <p:spPr>
          <a:xfrm>
            <a:off x="10506456" y="6356350"/>
            <a:ext cx="8503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6665976" y="2551176"/>
            <a:ext cx="4709160" cy="1755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ith 2 medium pictures">
  <p:cSld name="Title and Content with 2 medium picture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/>
          <p:nvPr>
            <p:ph idx="2" type="pic"/>
          </p:nvPr>
        </p:nvSpPr>
        <p:spPr>
          <a:xfrm>
            <a:off x="7901259" y="2727729"/>
            <a:ext cx="4290740" cy="4130271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22"/>
          <p:cNvSpPr/>
          <p:nvPr>
            <p:ph idx="3" type="pic"/>
          </p:nvPr>
        </p:nvSpPr>
        <p:spPr>
          <a:xfrm>
            <a:off x="6261609" y="0"/>
            <a:ext cx="3519311" cy="3007909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/>
          <p:nvPr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2"/>
          <p:cNvSpPr/>
          <p:nvPr/>
        </p:nvSpPr>
        <p:spPr>
          <a:xfrm flipH="1" rot="-6040930">
            <a:off x="6034138" y="-673140"/>
            <a:ext cx="4021193" cy="4021193"/>
          </a:xfrm>
          <a:prstGeom prst="arc">
            <a:avLst>
              <a:gd fmla="val 16200000" name="adj1"/>
              <a:gd fmla="val 20093138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/>
          <p:nvPr>
            <p:ph type="title"/>
          </p:nvPr>
        </p:nvSpPr>
        <p:spPr>
          <a:xfrm>
            <a:off x="841248" y="365760"/>
            <a:ext cx="51206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>
            <a:off x="841248" y="1828800"/>
            <a:ext cx="5093208" cy="4352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8" name="Google Shape;78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0" name="Google Shape;80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23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3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/>
          <p:nvPr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4"/>
          <p:cNvSpPr/>
          <p:nvPr/>
        </p:nvSpPr>
        <p:spPr>
          <a:xfrm flipH="1" rot="-1577571">
            <a:off x="2494119" y="-28502"/>
            <a:ext cx="6816262" cy="6816262"/>
          </a:xfrm>
          <a:prstGeom prst="arc">
            <a:avLst>
              <a:gd fmla="val 16200000" name="adj1"/>
              <a:gd fmla="val 20093138" name="adj2"/>
            </a:avLst>
          </a:prstGeom>
          <a:noFill/>
          <a:ln cap="rnd" cmpd="sng" w="127000">
            <a:solidFill>
              <a:schemeClr val="accent4">
                <a:alpha val="94901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4"/>
          <p:cNvSpPr/>
          <p:nvPr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4"/>
          <p:cNvSpPr txBox="1"/>
          <p:nvPr>
            <p:ph type="title"/>
          </p:nvPr>
        </p:nvSpPr>
        <p:spPr>
          <a:xfrm>
            <a:off x="3319272" y="1380744"/>
            <a:ext cx="5559552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" type="body"/>
          </p:nvPr>
        </p:nvSpPr>
        <p:spPr>
          <a:xfrm>
            <a:off x="3319272" y="4078224"/>
            <a:ext cx="555955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Title and Content 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25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5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5"/>
          <p:cNvSpPr txBox="1"/>
          <p:nvPr>
            <p:ph idx="1" type="body"/>
          </p:nvPr>
        </p:nvSpPr>
        <p:spPr>
          <a:xfrm>
            <a:off x="838200" y="1911096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5093208" y="3062377"/>
            <a:ext cx="6592824" cy="2386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lang="en-US"/>
              <a:t>home service provider</a:t>
            </a:r>
            <a:endParaRPr/>
          </a:p>
        </p:txBody>
      </p:sp>
      <p:sp>
        <p:nvSpPr>
          <p:cNvPr id="165" name="Google Shape;165;p1"/>
          <p:cNvSpPr txBox="1"/>
          <p:nvPr>
            <p:ph idx="1" type="subTitle"/>
          </p:nvPr>
        </p:nvSpPr>
        <p:spPr>
          <a:xfrm>
            <a:off x="5093208" y="5221224"/>
            <a:ext cx="6592824" cy="996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6299059085_2_21"/>
          <p:cNvSpPr txBox="1"/>
          <p:nvPr>
            <p:ph type="title"/>
          </p:nvPr>
        </p:nvSpPr>
        <p:spPr>
          <a:xfrm>
            <a:off x="310896" y="212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 sz="4300"/>
              <a:t>sing ip</a:t>
            </a:r>
            <a:r>
              <a:rPr lang="en-US" sz="4300"/>
              <a:t> </a:t>
            </a:r>
            <a:endParaRPr sz="4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t/>
            </a:r>
            <a:endParaRPr sz="4300"/>
          </a:p>
        </p:txBody>
      </p:sp>
      <p:sp>
        <p:nvSpPr>
          <p:cNvPr id="241" name="Google Shape;241;g16299059085_2_21"/>
          <p:cNvSpPr txBox="1"/>
          <p:nvPr/>
        </p:nvSpPr>
        <p:spPr>
          <a:xfrm>
            <a:off x="4736925" y="1367075"/>
            <a:ext cx="68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42" name="Google Shape;242;g16299059085_2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900" y="861750"/>
            <a:ext cx="30861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g16299059085_2_21"/>
          <p:cNvCxnSpPr/>
          <p:nvPr/>
        </p:nvCxnSpPr>
        <p:spPr>
          <a:xfrm flipH="1">
            <a:off x="3289200" y="4196200"/>
            <a:ext cx="1598100" cy="3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g16299059085_2_21"/>
          <p:cNvCxnSpPr/>
          <p:nvPr/>
        </p:nvCxnSpPr>
        <p:spPr>
          <a:xfrm flipH="1">
            <a:off x="3122125" y="1858500"/>
            <a:ext cx="1419300" cy="58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g16299059085_2_21"/>
          <p:cNvCxnSpPr/>
          <p:nvPr/>
        </p:nvCxnSpPr>
        <p:spPr>
          <a:xfrm flipH="1">
            <a:off x="3169950" y="2681475"/>
            <a:ext cx="1645800" cy="5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g16299059085_2_21"/>
          <p:cNvCxnSpPr/>
          <p:nvPr/>
        </p:nvCxnSpPr>
        <p:spPr>
          <a:xfrm flipH="1">
            <a:off x="3038525" y="3337450"/>
            <a:ext cx="1729500" cy="6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g16299059085_2_21"/>
          <p:cNvCxnSpPr/>
          <p:nvPr/>
        </p:nvCxnSpPr>
        <p:spPr>
          <a:xfrm flipH="1">
            <a:off x="3289200" y="5368500"/>
            <a:ext cx="1920300" cy="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g16299059085_2_21"/>
          <p:cNvSpPr txBox="1"/>
          <p:nvPr/>
        </p:nvSpPr>
        <p:spPr>
          <a:xfrm>
            <a:off x="4660700" y="1643825"/>
            <a:ext cx="68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Avenir"/>
                <a:ea typeface="Avenir"/>
                <a:cs typeface="Avenir"/>
                <a:sym typeface="Avenir"/>
              </a:rPr>
              <a:t>Enter first Name 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9" name="Google Shape;249;g16299059085_2_21"/>
          <p:cNvSpPr txBox="1"/>
          <p:nvPr/>
        </p:nvSpPr>
        <p:spPr>
          <a:xfrm>
            <a:off x="4970800" y="2442900"/>
            <a:ext cx="68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Enter Last Name 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0" name="Google Shape;250;g16299059085_2_21"/>
          <p:cNvSpPr txBox="1"/>
          <p:nvPr/>
        </p:nvSpPr>
        <p:spPr>
          <a:xfrm>
            <a:off x="4970800" y="3122775"/>
            <a:ext cx="68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Enter Email 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1" name="Google Shape;251;g16299059085_2_21"/>
          <p:cNvSpPr txBox="1"/>
          <p:nvPr/>
        </p:nvSpPr>
        <p:spPr>
          <a:xfrm>
            <a:off x="4970800" y="3945850"/>
            <a:ext cx="68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Password</a:t>
            </a:r>
            <a:r>
              <a:rPr lang="en-US">
                <a:latin typeface="Avenir"/>
                <a:ea typeface="Avenir"/>
                <a:cs typeface="Avenir"/>
                <a:sym typeface="Avenir"/>
              </a:rPr>
              <a:t> Enter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2" name="Google Shape;252;g16299059085_2_21"/>
          <p:cNvSpPr txBox="1"/>
          <p:nvPr/>
        </p:nvSpPr>
        <p:spPr>
          <a:xfrm>
            <a:off x="5209500" y="5107325"/>
            <a:ext cx="68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confirm Password 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53" name="Google Shape;253;g16299059085_2_21"/>
          <p:cNvCxnSpPr/>
          <p:nvPr/>
        </p:nvCxnSpPr>
        <p:spPr>
          <a:xfrm flipH="1">
            <a:off x="3044700" y="6230600"/>
            <a:ext cx="2087100" cy="2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g16299059085_2_21"/>
          <p:cNvSpPr txBox="1"/>
          <p:nvPr/>
        </p:nvSpPr>
        <p:spPr>
          <a:xfrm>
            <a:off x="5268975" y="6140275"/>
            <a:ext cx="68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Sign up </a:t>
            </a:r>
            <a:r>
              <a:rPr lang="en-US">
                <a:latin typeface="Avenir"/>
                <a:ea typeface="Avenir"/>
                <a:cs typeface="Avenir"/>
                <a:sym typeface="Avenir"/>
              </a:rPr>
              <a:t>button</a:t>
            </a:r>
            <a:r>
              <a:rPr lang="en-US">
                <a:latin typeface="Avenir"/>
                <a:ea typeface="Avenir"/>
                <a:cs typeface="Avenir"/>
                <a:sym typeface="Avenir"/>
              </a:rPr>
              <a:t> 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60e1a3f9fb_0_73"/>
          <p:cNvSpPr txBox="1"/>
          <p:nvPr>
            <p:ph type="title"/>
          </p:nvPr>
        </p:nvSpPr>
        <p:spPr>
          <a:xfrm>
            <a:off x="241321" y="233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limitation  spla</a:t>
            </a:r>
            <a:endParaRPr/>
          </a:p>
        </p:txBody>
      </p:sp>
      <p:sp>
        <p:nvSpPr>
          <p:cNvPr id="260" name="Google Shape;260;g160e1a3f9fb_0_73"/>
          <p:cNvSpPr txBox="1"/>
          <p:nvPr>
            <p:ph idx="1" type="body"/>
          </p:nvPr>
        </p:nvSpPr>
        <p:spPr>
          <a:xfrm>
            <a:off x="1179576" y="1911096"/>
            <a:ext cx="9829800" cy="3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1" name="Google Shape;261;g160e1a3f9fb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375" y="0"/>
            <a:ext cx="441337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Google Shape;262;g160e1a3f9fb_0_73"/>
          <p:cNvCxnSpPr/>
          <p:nvPr/>
        </p:nvCxnSpPr>
        <p:spPr>
          <a:xfrm flipH="1" rot="10800000">
            <a:off x="2919350" y="2946000"/>
            <a:ext cx="2731200" cy="9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g160e1a3f9fb_0_73"/>
          <p:cNvSpPr txBox="1"/>
          <p:nvPr/>
        </p:nvSpPr>
        <p:spPr>
          <a:xfrm>
            <a:off x="5878475" y="2812650"/>
            <a:ext cx="534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Email id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64" name="Google Shape;264;g160e1a3f9fb_0_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950" y="155050"/>
            <a:ext cx="409135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5" name="Google Shape;265;g160e1a3f9fb_0_73"/>
          <p:cNvCxnSpPr/>
          <p:nvPr/>
        </p:nvCxnSpPr>
        <p:spPr>
          <a:xfrm flipH="1" rot="10800000">
            <a:off x="4171675" y="4327325"/>
            <a:ext cx="1777200" cy="5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g160e1a3f9fb_0_73"/>
          <p:cNvSpPr txBox="1"/>
          <p:nvPr/>
        </p:nvSpPr>
        <p:spPr>
          <a:xfrm>
            <a:off x="5948875" y="4179650"/>
            <a:ext cx="59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Reset Password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67" name="Google Shape;267;g160e1a3f9fb_0_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375" y="233925"/>
            <a:ext cx="3590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160e1a3f9fb_0_73"/>
          <p:cNvSpPr txBox="1"/>
          <p:nvPr/>
        </p:nvSpPr>
        <p:spPr>
          <a:xfrm>
            <a:off x="5116475" y="916275"/>
            <a:ext cx="68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69" name="Google Shape;269;g160e1a3f9fb_0_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575" y="298175"/>
            <a:ext cx="30861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60e1a3f9fb_0_196"/>
          <p:cNvSpPr txBox="1"/>
          <p:nvPr>
            <p:ph type="title"/>
          </p:nvPr>
        </p:nvSpPr>
        <p:spPr>
          <a:xfrm>
            <a:off x="241321" y="233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limitation  spla</a:t>
            </a:r>
            <a:endParaRPr/>
          </a:p>
        </p:txBody>
      </p:sp>
      <p:sp>
        <p:nvSpPr>
          <p:cNvPr id="275" name="Google Shape;275;g160e1a3f9fb_0_196"/>
          <p:cNvSpPr txBox="1"/>
          <p:nvPr>
            <p:ph idx="1" type="body"/>
          </p:nvPr>
        </p:nvSpPr>
        <p:spPr>
          <a:xfrm>
            <a:off x="1179576" y="1911096"/>
            <a:ext cx="9829800" cy="3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6" name="Google Shape;276;g160e1a3f9fb_0_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375" y="0"/>
            <a:ext cx="441337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g160e1a3f9fb_0_196"/>
          <p:cNvCxnSpPr/>
          <p:nvPr/>
        </p:nvCxnSpPr>
        <p:spPr>
          <a:xfrm flipH="1" rot="10800000">
            <a:off x="3849650" y="2776875"/>
            <a:ext cx="2731200" cy="9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g160e1a3f9fb_0_196"/>
          <p:cNvSpPr txBox="1"/>
          <p:nvPr/>
        </p:nvSpPr>
        <p:spPr>
          <a:xfrm>
            <a:off x="6580850" y="2633750"/>
            <a:ext cx="534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Edit Profile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79" name="Google Shape;279;g160e1a3f9fb_0_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950" y="155050"/>
            <a:ext cx="409135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g160e1a3f9fb_0_196"/>
          <p:cNvCxnSpPr/>
          <p:nvPr/>
        </p:nvCxnSpPr>
        <p:spPr>
          <a:xfrm flipH="1" rot="10800000">
            <a:off x="4171675" y="4327325"/>
            <a:ext cx="1777200" cy="5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g160e1a3f9fb_0_196"/>
          <p:cNvSpPr txBox="1"/>
          <p:nvPr/>
        </p:nvSpPr>
        <p:spPr>
          <a:xfrm>
            <a:off x="6020375" y="4108075"/>
            <a:ext cx="59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Log out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82" name="Google Shape;282;g160e1a3f9fb_0_1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375" y="233925"/>
            <a:ext cx="35904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3" name="Google Shape;283;g160e1a3f9fb_0_196"/>
          <p:cNvCxnSpPr/>
          <p:nvPr/>
        </p:nvCxnSpPr>
        <p:spPr>
          <a:xfrm>
            <a:off x="999125" y="558475"/>
            <a:ext cx="3900000" cy="4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" name="Google Shape;284;g160e1a3f9fb_0_196"/>
          <p:cNvSpPr txBox="1"/>
          <p:nvPr/>
        </p:nvSpPr>
        <p:spPr>
          <a:xfrm>
            <a:off x="5116475" y="916275"/>
            <a:ext cx="68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Back to next Page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60e1a3f9fb_0_151"/>
          <p:cNvSpPr txBox="1"/>
          <p:nvPr>
            <p:ph type="title"/>
          </p:nvPr>
        </p:nvSpPr>
        <p:spPr>
          <a:xfrm>
            <a:off x="241321" y="233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limitation  spla</a:t>
            </a:r>
            <a:endParaRPr/>
          </a:p>
        </p:txBody>
      </p:sp>
      <p:sp>
        <p:nvSpPr>
          <p:cNvPr id="290" name="Google Shape;290;g160e1a3f9fb_0_151"/>
          <p:cNvSpPr txBox="1"/>
          <p:nvPr>
            <p:ph idx="1" type="body"/>
          </p:nvPr>
        </p:nvSpPr>
        <p:spPr>
          <a:xfrm>
            <a:off x="1179576" y="1911096"/>
            <a:ext cx="9829800" cy="3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546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1" name="Google Shape;291;g160e1a3f9fb_0_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375" y="0"/>
            <a:ext cx="44133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160e1a3f9fb_0_151"/>
          <p:cNvSpPr txBox="1"/>
          <p:nvPr/>
        </p:nvSpPr>
        <p:spPr>
          <a:xfrm>
            <a:off x="6580850" y="2633750"/>
            <a:ext cx="534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93" name="Google Shape;293;g160e1a3f9fb_0_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950" y="155050"/>
            <a:ext cx="40913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160e1a3f9fb_0_151"/>
          <p:cNvSpPr txBox="1"/>
          <p:nvPr/>
        </p:nvSpPr>
        <p:spPr>
          <a:xfrm>
            <a:off x="6020375" y="4108075"/>
            <a:ext cx="59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95" name="Google Shape;295;g160e1a3f9fb_0_1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375" y="233925"/>
            <a:ext cx="3590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160e1a3f9fb_0_151"/>
          <p:cNvSpPr txBox="1"/>
          <p:nvPr/>
        </p:nvSpPr>
        <p:spPr>
          <a:xfrm>
            <a:off x="5116475" y="916275"/>
            <a:ext cx="68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97" name="Google Shape;297;g160e1a3f9fb_0_1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375" y="298175"/>
            <a:ext cx="351885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8" name="Google Shape;298;g160e1a3f9fb_0_151"/>
          <p:cNvCxnSpPr/>
          <p:nvPr/>
        </p:nvCxnSpPr>
        <p:spPr>
          <a:xfrm flipH="1">
            <a:off x="4123975" y="2931925"/>
            <a:ext cx="1371600" cy="4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g160e1a3f9fb_0_151"/>
          <p:cNvSpPr txBox="1"/>
          <p:nvPr/>
        </p:nvSpPr>
        <p:spPr>
          <a:xfrm>
            <a:off x="5626775" y="2764950"/>
            <a:ext cx="63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All 4 categories 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00" name="Google Shape;300;g160e1a3f9fb_0_151"/>
          <p:cNvCxnSpPr/>
          <p:nvPr/>
        </p:nvCxnSpPr>
        <p:spPr>
          <a:xfrm flipH="1" rot="10800000">
            <a:off x="3921225" y="773025"/>
            <a:ext cx="1335900" cy="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g160e1a3f9fb_0_151"/>
          <p:cNvSpPr txBox="1"/>
          <p:nvPr/>
        </p:nvSpPr>
        <p:spPr>
          <a:xfrm>
            <a:off x="5376325" y="608775"/>
            <a:ext cx="647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profile button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0e1a3f9fb_0_166"/>
          <p:cNvSpPr txBox="1"/>
          <p:nvPr>
            <p:ph type="title"/>
          </p:nvPr>
        </p:nvSpPr>
        <p:spPr>
          <a:xfrm>
            <a:off x="241321" y="233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limitation  spla</a:t>
            </a:r>
            <a:endParaRPr/>
          </a:p>
        </p:txBody>
      </p:sp>
      <p:sp>
        <p:nvSpPr>
          <p:cNvPr id="307" name="Google Shape;307;g160e1a3f9fb_0_166"/>
          <p:cNvSpPr txBox="1"/>
          <p:nvPr>
            <p:ph idx="1" type="body"/>
          </p:nvPr>
        </p:nvSpPr>
        <p:spPr>
          <a:xfrm>
            <a:off x="1179576" y="1911096"/>
            <a:ext cx="9829800" cy="3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8" name="Google Shape;308;g160e1a3f9fb_0_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375" y="0"/>
            <a:ext cx="441337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9" name="Google Shape;309;g160e1a3f9fb_0_166"/>
          <p:cNvCxnSpPr/>
          <p:nvPr/>
        </p:nvCxnSpPr>
        <p:spPr>
          <a:xfrm flipH="1" rot="10800000">
            <a:off x="2618800" y="3029475"/>
            <a:ext cx="2731200" cy="9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g160e1a3f9fb_0_166"/>
          <p:cNvSpPr txBox="1"/>
          <p:nvPr/>
        </p:nvSpPr>
        <p:spPr>
          <a:xfrm>
            <a:off x="5410925" y="2860350"/>
            <a:ext cx="534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worker detail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11" name="Google Shape;311;g160e1a3f9fb_0_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950" y="155050"/>
            <a:ext cx="40913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g160e1a3f9fb_0_166"/>
          <p:cNvSpPr txBox="1"/>
          <p:nvPr/>
        </p:nvSpPr>
        <p:spPr>
          <a:xfrm>
            <a:off x="6020375" y="4227350"/>
            <a:ext cx="59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13" name="Google Shape;313;g160e1a3f9fb_0_1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375" y="233925"/>
            <a:ext cx="35904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g160e1a3f9fb_0_166"/>
          <p:cNvCxnSpPr/>
          <p:nvPr/>
        </p:nvCxnSpPr>
        <p:spPr>
          <a:xfrm>
            <a:off x="1714750" y="1905000"/>
            <a:ext cx="3900000" cy="4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g160e1a3f9fb_0_166"/>
          <p:cNvSpPr txBox="1"/>
          <p:nvPr/>
        </p:nvSpPr>
        <p:spPr>
          <a:xfrm>
            <a:off x="5699600" y="2122350"/>
            <a:ext cx="68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search box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16" name="Google Shape;316;g160e1a3f9fb_0_1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625" y="298175"/>
            <a:ext cx="3471150" cy="66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0e1a3f9fb_0_1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250" y="298175"/>
            <a:ext cx="3950250" cy="6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0e1a3f9fb_0_181"/>
          <p:cNvSpPr txBox="1"/>
          <p:nvPr>
            <p:ph type="title"/>
          </p:nvPr>
        </p:nvSpPr>
        <p:spPr>
          <a:xfrm>
            <a:off x="241321" y="233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limitation  spla</a:t>
            </a:r>
            <a:endParaRPr/>
          </a:p>
        </p:txBody>
      </p:sp>
      <p:sp>
        <p:nvSpPr>
          <p:cNvPr id="323" name="Google Shape;323;g160e1a3f9fb_0_181"/>
          <p:cNvSpPr txBox="1"/>
          <p:nvPr>
            <p:ph idx="1" type="body"/>
          </p:nvPr>
        </p:nvSpPr>
        <p:spPr>
          <a:xfrm>
            <a:off x="1179576" y="1911096"/>
            <a:ext cx="9829800" cy="3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4" name="Google Shape;324;g160e1a3f9fb_0_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375" y="0"/>
            <a:ext cx="441337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Google Shape;325;g160e1a3f9fb_0_181"/>
          <p:cNvCxnSpPr/>
          <p:nvPr/>
        </p:nvCxnSpPr>
        <p:spPr>
          <a:xfrm flipH="1" rot="10800000">
            <a:off x="4133525" y="2946000"/>
            <a:ext cx="2731200" cy="9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g160e1a3f9fb_0_181"/>
          <p:cNvSpPr txBox="1"/>
          <p:nvPr/>
        </p:nvSpPr>
        <p:spPr>
          <a:xfrm>
            <a:off x="6580850" y="2633750"/>
            <a:ext cx="534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share &amp; contect  as 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27" name="Google Shape;327;g160e1a3f9fb_0_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950" y="155050"/>
            <a:ext cx="409135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8" name="Google Shape;328;g160e1a3f9fb_0_181"/>
          <p:cNvCxnSpPr/>
          <p:nvPr/>
        </p:nvCxnSpPr>
        <p:spPr>
          <a:xfrm flipH="1" rot="10800000">
            <a:off x="4171675" y="4327325"/>
            <a:ext cx="1777200" cy="5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Google Shape;329;g160e1a3f9fb_0_181"/>
          <p:cNvSpPr txBox="1"/>
          <p:nvPr/>
        </p:nvSpPr>
        <p:spPr>
          <a:xfrm>
            <a:off x="6020375" y="4108075"/>
            <a:ext cx="59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Time &amp; Date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30" name="Google Shape;330;g160e1a3f9fb_0_1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375" y="233925"/>
            <a:ext cx="35904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1" name="Google Shape;331;g160e1a3f9fb_0_181"/>
          <p:cNvCxnSpPr/>
          <p:nvPr/>
        </p:nvCxnSpPr>
        <p:spPr>
          <a:xfrm>
            <a:off x="1094550" y="664125"/>
            <a:ext cx="3900000" cy="4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g160e1a3f9fb_0_181"/>
          <p:cNvSpPr txBox="1"/>
          <p:nvPr/>
        </p:nvSpPr>
        <p:spPr>
          <a:xfrm>
            <a:off x="5116475" y="916275"/>
            <a:ext cx="68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Back to next Page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33" name="Google Shape;333;g160e1a3f9fb_0_1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625" y="298175"/>
            <a:ext cx="3471150" cy="66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602ec16af9_1_11"/>
          <p:cNvSpPr txBox="1"/>
          <p:nvPr>
            <p:ph type="title"/>
          </p:nvPr>
        </p:nvSpPr>
        <p:spPr>
          <a:xfrm>
            <a:off x="310896" y="212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 sz="2900">
                <a:solidFill>
                  <a:srgbClr val="434343"/>
                </a:solidFill>
              </a:rPr>
              <a:t>Flow  Chart</a:t>
            </a:r>
            <a:r>
              <a:rPr lang="en-US" sz="2900">
                <a:solidFill>
                  <a:srgbClr val="434343"/>
                </a:solidFill>
              </a:rPr>
              <a:t>:</a:t>
            </a:r>
            <a:endParaRPr sz="2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t/>
            </a:r>
            <a:endParaRPr sz="2900">
              <a:solidFill>
                <a:srgbClr val="434343"/>
              </a:solidFill>
            </a:endParaRPr>
          </a:p>
        </p:txBody>
      </p:sp>
      <p:pic>
        <p:nvPicPr>
          <p:cNvPr id="339" name="Google Shape;339;g1602ec16af9_1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425" y="840425"/>
            <a:ext cx="5242225" cy="59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60cf67e000_0_25"/>
          <p:cNvSpPr txBox="1"/>
          <p:nvPr/>
        </p:nvSpPr>
        <p:spPr>
          <a:xfrm>
            <a:off x="1867600" y="236925"/>
            <a:ext cx="718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Avenir"/>
                <a:ea typeface="Avenir"/>
                <a:cs typeface="Avenir"/>
                <a:sym typeface="Avenir"/>
              </a:rPr>
              <a:t>ER  Chart Diagram</a:t>
            </a:r>
            <a:endParaRPr b="1" sz="1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45" name="Google Shape;345;g160cf67e000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000" y="870300"/>
            <a:ext cx="7455612" cy="58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875" y="960150"/>
            <a:ext cx="6166174" cy="5782874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4"/>
          <p:cNvSpPr txBox="1"/>
          <p:nvPr/>
        </p:nvSpPr>
        <p:spPr>
          <a:xfrm>
            <a:off x="1410400" y="236925"/>
            <a:ext cx="7182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Avenir"/>
                <a:ea typeface="Avenir"/>
                <a:cs typeface="Avenir"/>
                <a:sym typeface="Avenir"/>
              </a:rPr>
              <a:t>Class Diagram</a:t>
            </a:r>
            <a:endParaRPr b="1" sz="1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60cf67e000_0_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g160cf67e000_0_13"/>
          <p:cNvSpPr txBox="1"/>
          <p:nvPr/>
        </p:nvSpPr>
        <p:spPr>
          <a:xfrm>
            <a:off x="1922500" y="399000"/>
            <a:ext cx="718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Avenir"/>
                <a:ea typeface="Avenir"/>
                <a:cs typeface="Avenir"/>
                <a:sym typeface="Avenir"/>
              </a:rPr>
              <a:t>Use Case Diagram</a:t>
            </a:r>
            <a:endParaRPr b="1" sz="1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59" name="Google Shape;359;g160cf67e000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6200" y="1038925"/>
            <a:ext cx="6779607" cy="59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/>
          <p:nvPr>
            <p:ph type="title"/>
          </p:nvPr>
        </p:nvSpPr>
        <p:spPr>
          <a:xfrm>
            <a:off x="1170432" y="1399032"/>
            <a:ext cx="3236976" cy="406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wentieth Century"/>
              <a:buNone/>
            </a:pPr>
            <a:r>
              <a:rPr lang="en-US"/>
              <a:t>Team</a:t>
            </a:r>
            <a:endParaRPr/>
          </a:p>
        </p:txBody>
      </p:sp>
      <p:sp>
        <p:nvSpPr>
          <p:cNvPr id="171" name="Google Shape;171;p2"/>
          <p:cNvSpPr txBox="1"/>
          <p:nvPr>
            <p:ph idx="1" type="body"/>
          </p:nvPr>
        </p:nvSpPr>
        <p:spPr>
          <a:xfrm>
            <a:off x="5788152" y="1527048"/>
            <a:ext cx="5111496" cy="393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Kamani Meet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Kashipara Rushit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Dhankecha</a:t>
            </a:r>
            <a:r>
              <a:rPr lang="en-US"/>
              <a:t> Harsh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6299058d73_0_10"/>
          <p:cNvSpPr txBox="1"/>
          <p:nvPr>
            <p:ph type="title"/>
          </p:nvPr>
        </p:nvSpPr>
        <p:spPr>
          <a:xfrm>
            <a:off x="310900" y="94500"/>
            <a:ext cx="105156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2325"/>
              <a:buFont typeface="Twentieth Century"/>
              <a:buNone/>
            </a:pPr>
            <a:r>
              <a:rPr lang="en-US" sz="4300"/>
              <a:t>wire frame:</a:t>
            </a:r>
            <a:endParaRPr sz="4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2325"/>
              <a:buFont typeface="Twentieth Century"/>
              <a:buNone/>
            </a:pPr>
            <a:r>
              <a:t/>
            </a:r>
            <a:endParaRPr sz="4300"/>
          </a:p>
        </p:txBody>
      </p:sp>
      <p:pic>
        <p:nvPicPr>
          <p:cNvPr id="365" name="Google Shape;365;g16299058d73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075" y="465425"/>
            <a:ext cx="9220901" cy="625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5"/>
          <p:cNvSpPr txBox="1"/>
          <p:nvPr>
            <p:ph type="title"/>
          </p:nvPr>
        </p:nvSpPr>
        <p:spPr>
          <a:xfrm>
            <a:off x="3319272" y="1380744"/>
            <a:ext cx="5559552" cy="2697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Twentieth Century"/>
              <a:buNone/>
            </a:pPr>
            <a:r>
              <a:rPr lang="en-US">
                <a:solidFill>
                  <a:srgbClr val="FFFFFF"/>
                </a:solidFill>
              </a:rPr>
              <a:t>Thank You</a:t>
            </a:r>
            <a:endParaRPr/>
          </a:p>
        </p:txBody>
      </p:sp>
      <p:sp>
        <p:nvSpPr>
          <p:cNvPr id="371" name="Google Shape;371;p15"/>
          <p:cNvSpPr txBox="1"/>
          <p:nvPr>
            <p:ph idx="1" type="body"/>
          </p:nvPr>
        </p:nvSpPr>
        <p:spPr>
          <a:xfrm>
            <a:off x="3319272" y="4078224"/>
            <a:ext cx="555955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 done by over Team Member </a:t>
            </a:r>
            <a:endParaRPr/>
          </a:p>
        </p:txBody>
      </p:sp>
      <p:sp>
        <p:nvSpPr>
          <p:cNvPr id="177" name="Google Shape;177;p5"/>
          <p:cNvSpPr txBox="1"/>
          <p:nvPr>
            <p:ph idx="1" type="body"/>
          </p:nvPr>
        </p:nvSpPr>
        <p:spPr>
          <a:xfrm>
            <a:off x="1419813" y="1620088"/>
            <a:ext cx="32919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Meet </a:t>
            </a:r>
            <a:endParaRPr/>
          </a:p>
        </p:txBody>
      </p:sp>
      <p:sp>
        <p:nvSpPr>
          <p:cNvPr id="178" name="Google Shape;178;p5"/>
          <p:cNvSpPr txBox="1"/>
          <p:nvPr>
            <p:ph idx="2" type="body"/>
          </p:nvPr>
        </p:nvSpPr>
        <p:spPr>
          <a:xfrm>
            <a:off x="1157975" y="2832625"/>
            <a:ext cx="3291900" cy="350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UI-</a:t>
            </a:r>
            <a:r>
              <a:rPr lang="en-US"/>
              <a:t>Design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Backend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PPT designing </a:t>
            </a:r>
            <a:r>
              <a:rPr lang="en-US"/>
              <a:t>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Wire frame </a:t>
            </a:r>
            <a:endParaRPr/>
          </a:p>
        </p:txBody>
      </p:sp>
      <p:sp>
        <p:nvSpPr>
          <p:cNvPr id="179" name="Google Shape;179;p5"/>
          <p:cNvSpPr txBox="1"/>
          <p:nvPr>
            <p:ph idx="3" type="body"/>
          </p:nvPr>
        </p:nvSpPr>
        <p:spPr>
          <a:xfrm>
            <a:off x="4450050" y="1568951"/>
            <a:ext cx="3291900" cy="926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Rushit</a:t>
            </a:r>
            <a:endParaRPr/>
          </a:p>
        </p:txBody>
      </p:sp>
      <p:sp>
        <p:nvSpPr>
          <p:cNvPr id="180" name="Google Shape;180;p5"/>
          <p:cNvSpPr txBox="1"/>
          <p:nvPr>
            <p:ph idx="4" type="body"/>
          </p:nvPr>
        </p:nvSpPr>
        <p:spPr>
          <a:xfrm>
            <a:off x="4450053" y="2743225"/>
            <a:ext cx="3291900" cy="36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</a:t>
            </a:r>
            <a:r>
              <a:rPr lang="en-US"/>
              <a:t>ocumation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Front design application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PPT designing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SRS document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Diagram</a:t>
            </a:r>
            <a:endParaRPr/>
          </a:p>
        </p:txBody>
      </p:sp>
      <p:sp>
        <p:nvSpPr>
          <p:cNvPr id="181" name="Google Shape;181;p5"/>
          <p:cNvSpPr txBox="1"/>
          <p:nvPr>
            <p:ph idx="5" type="body"/>
          </p:nvPr>
        </p:nvSpPr>
        <p:spPr>
          <a:xfrm>
            <a:off x="8900108" y="1690813"/>
            <a:ext cx="32919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Harsh </a:t>
            </a:r>
            <a:endParaRPr/>
          </a:p>
        </p:txBody>
      </p:sp>
      <p:sp>
        <p:nvSpPr>
          <p:cNvPr id="182" name="Google Shape;182;p5"/>
          <p:cNvSpPr txBox="1"/>
          <p:nvPr>
            <p:ph idx="6" type="body"/>
          </p:nvPr>
        </p:nvSpPr>
        <p:spPr>
          <a:xfrm>
            <a:off x="8336258" y="2743225"/>
            <a:ext cx="3291900" cy="36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Backnd (DataBase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connection)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Diagram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/>
          <p:nvPr>
            <p:ph type="title"/>
          </p:nvPr>
        </p:nvSpPr>
        <p:spPr>
          <a:xfrm>
            <a:off x="539496" y="365124"/>
            <a:ext cx="5806440" cy="1139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Need of Application </a:t>
            </a:r>
            <a:endParaRPr/>
          </a:p>
        </p:txBody>
      </p:sp>
      <p:sp>
        <p:nvSpPr>
          <p:cNvPr id="188" name="Google Shape;188;p6"/>
          <p:cNvSpPr txBox="1"/>
          <p:nvPr>
            <p:ph idx="1" type="body"/>
          </p:nvPr>
        </p:nvSpPr>
        <p:spPr>
          <a:xfrm>
            <a:off x="539500" y="1608425"/>
            <a:ext cx="11652600" cy="5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63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80"/>
              <a:buChar char="●"/>
            </a:pPr>
            <a:r>
              <a:rPr lang="en-US" sz="1779"/>
              <a:t>Nowadays it is difficult for people to find any services in</a:t>
            </a:r>
            <a:endParaRPr sz="1779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79"/>
              <a:t>emergency at any time and place.</a:t>
            </a:r>
            <a:endParaRPr sz="1779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79"/>
          </a:p>
          <a:p>
            <a:pPr indent="-34163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80"/>
              <a:buChar char="●"/>
            </a:pPr>
            <a:r>
              <a:rPr lang="en-US" sz="1779"/>
              <a:t>So We are coming with new Home services provider app which</a:t>
            </a:r>
            <a:endParaRPr sz="1779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79"/>
              <a:t>provides services like Plumbing, Electrical, Cleaning etc...</a:t>
            </a:r>
            <a:endParaRPr sz="1779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79"/>
          </a:p>
          <a:p>
            <a:pPr indent="-34163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80"/>
              <a:buChar char="●"/>
            </a:pPr>
            <a:r>
              <a:rPr lang="en-US" sz="1779"/>
              <a:t>We provides information about all workers nearest to your</a:t>
            </a:r>
            <a:endParaRPr sz="1779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79"/>
              <a:t>location.</a:t>
            </a:r>
            <a:endParaRPr sz="1779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79"/>
          </a:p>
          <a:p>
            <a:pPr indent="-34163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80"/>
              <a:buChar char="●"/>
            </a:pPr>
            <a:r>
              <a:rPr lang="en-US" sz="1779"/>
              <a:t>Our app will help rural </a:t>
            </a:r>
            <a:r>
              <a:rPr lang="en-US" sz="1779"/>
              <a:t>areas</a:t>
            </a:r>
            <a:r>
              <a:rPr lang="en-US" sz="1779"/>
              <a:t> people to get service easily.</a:t>
            </a:r>
            <a:endParaRPr sz="1779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779"/>
          </a:p>
          <a:p>
            <a:pPr indent="-34163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80"/>
              <a:buChar char="●"/>
            </a:pPr>
            <a:r>
              <a:rPr lang="en-US" sz="1779"/>
              <a:t>Our app will also help people to saving their time because </a:t>
            </a:r>
            <a:endParaRPr sz="1779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79"/>
              <a:t>people can directly contact to workers.</a:t>
            </a:r>
            <a:endParaRPr sz="1779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t/>
            </a:r>
            <a:endParaRPr sz="1779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60cf67e000_0_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g160cf67e000_0_2"/>
          <p:cNvSpPr txBox="1"/>
          <p:nvPr/>
        </p:nvSpPr>
        <p:spPr>
          <a:xfrm>
            <a:off x="773075" y="746850"/>
            <a:ext cx="9925500" cy="57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This app is build with several features. Some of them are as follows: </a:t>
            </a:r>
            <a:endParaRPr b="1" sz="1700">
              <a:solidFill>
                <a:schemeClr val="dk1"/>
              </a:solidFill>
            </a:endParaRPr>
          </a:p>
          <a:p>
            <a:pPr indent="0" lvl="0" marL="9525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525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1.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600">
                <a:solidFill>
                  <a:schemeClr val="dk1"/>
                </a:solidFill>
              </a:rPr>
              <a:t> This app provides details of all the service providers which are required in daily life like painter, plumbers, cleaning, electricians, etc.</a:t>
            </a:r>
            <a:endParaRPr sz="1600">
              <a:solidFill>
                <a:schemeClr val="dk1"/>
              </a:solidFill>
            </a:endParaRPr>
          </a:p>
          <a:p>
            <a:pPr indent="0" lvl="0" marL="9525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2.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600">
                <a:solidFill>
                  <a:schemeClr val="dk1"/>
                </a:solidFill>
              </a:rPr>
              <a:t> This app is beneficial for both the persons requiring service as well as the service providers.</a:t>
            </a:r>
            <a:endParaRPr sz="1600">
              <a:solidFill>
                <a:schemeClr val="dk1"/>
              </a:solidFill>
            </a:endParaRPr>
          </a:p>
          <a:p>
            <a:pPr indent="0" lvl="0" marL="9525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3.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600">
                <a:solidFill>
                  <a:schemeClr val="dk1"/>
                </a:solidFill>
              </a:rPr>
              <a:t>For persons requiring service in a way that they can get details of the service providers around their locality as well as around any region / area. Secondly, it saves their time as they get services sitting at home itself.</a:t>
            </a:r>
            <a:endParaRPr sz="1600">
              <a:solidFill>
                <a:schemeClr val="dk1"/>
              </a:solidFill>
            </a:endParaRPr>
          </a:p>
          <a:p>
            <a:pPr indent="0" lvl="0" marL="9525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4.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600">
                <a:solidFill>
                  <a:schemeClr val="dk1"/>
                </a:solidFill>
              </a:rPr>
              <a:t>For the service providers in a sense that they get jobs/ orders sitting at homes.</a:t>
            </a:r>
            <a:endParaRPr sz="1600">
              <a:solidFill>
                <a:schemeClr val="dk1"/>
              </a:solidFill>
            </a:endParaRPr>
          </a:p>
          <a:p>
            <a:pPr indent="0" lvl="0" marL="9525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5.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600">
                <a:solidFill>
                  <a:schemeClr val="dk1"/>
                </a:solidFill>
              </a:rPr>
              <a:t>This app filters out the results of these service providers according to the region / area.</a:t>
            </a:r>
            <a:endParaRPr sz="1600">
              <a:solidFill>
                <a:schemeClr val="dk1"/>
              </a:solidFill>
            </a:endParaRPr>
          </a:p>
          <a:p>
            <a:pPr indent="0" lvl="0" marL="9525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6.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600">
                <a:solidFill>
                  <a:schemeClr val="dk1"/>
                </a:solidFill>
              </a:rPr>
              <a:t> It gives all the details of the persons providing services like name, age, address, mobile no., job experience, previous records, no. of complaints, etc.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02ec16af9_0_0"/>
          <p:cNvSpPr txBox="1"/>
          <p:nvPr>
            <p:ph type="title"/>
          </p:nvPr>
        </p:nvSpPr>
        <p:spPr>
          <a:xfrm>
            <a:off x="1389888" y="1234440"/>
            <a:ext cx="335460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wentieth Century"/>
              <a:buNone/>
            </a:pPr>
            <a:r>
              <a:rPr lang="en-US"/>
              <a:t>Database specification </a:t>
            </a:r>
            <a:endParaRPr/>
          </a:p>
        </p:txBody>
      </p:sp>
      <p:sp>
        <p:nvSpPr>
          <p:cNvPr id="201" name="Google Shape;201;g1602ec16af9_0_0"/>
          <p:cNvSpPr txBox="1"/>
          <p:nvPr/>
        </p:nvSpPr>
        <p:spPr>
          <a:xfrm>
            <a:off x="5349425" y="0"/>
            <a:ext cx="7071300" cy="7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38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</a:pPr>
            <a:r>
              <a:rPr lang="en-US" sz="1700">
                <a:solidFill>
                  <a:schemeClr val="dk1"/>
                </a:solidFill>
              </a:rPr>
              <a:t>The customer’s web browser shall never display a customer’s password.  It shall always be echoed with special characters representing typed characters.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</a:pPr>
            <a:r>
              <a:rPr lang="en-US" sz="1700">
                <a:solidFill>
                  <a:schemeClr val="dk1"/>
                </a:solidFill>
              </a:rPr>
              <a:t>The customer’s web browser shall never display a customer’s credit card number after retrieving from the database.  It shall always be shown with just the last 4 digits of the credit card number.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</a:pPr>
            <a:r>
              <a:rPr lang="en-US" sz="1700">
                <a:solidFill>
                  <a:schemeClr val="dk1"/>
                </a:solidFill>
              </a:rPr>
              <a:t>The system’s back-end servers shall never display a customer’s password.  The customer’s password may be reset but never shown.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</a:pPr>
            <a:r>
              <a:rPr lang="en-US" sz="1700">
                <a:solidFill>
                  <a:schemeClr val="dk1"/>
                </a:solidFill>
              </a:rPr>
              <a:t>The system’s back-end servers shall only be accessible to authenticated administrators.</a:t>
            </a:r>
            <a:endParaRPr sz="1700">
              <a:solidFill>
                <a:schemeClr val="dk1"/>
              </a:solidFill>
            </a:endParaRPr>
          </a:p>
          <a:p>
            <a:pPr indent="-4889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venir"/>
              <a:buChar char="•"/>
            </a:pPr>
            <a:r>
              <a:t/>
            </a:r>
            <a:endParaRPr sz="33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Technology</a:t>
            </a:r>
            <a:r>
              <a:rPr lang="en-US"/>
              <a:t> </a:t>
            </a:r>
            <a:endParaRPr/>
          </a:p>
        </p:txBody>
      </p:sp>
      <p:sp>
        <p:nvSpPr>
          <p:cNvPr id="207" name="Google Shape;207;p9"/>
          <p:cNvSpPr txBox="1"/>
          <p:nvPr>
            <p:ph idx="1" type="body"/>
          </p:nvPr>
        </p:nvSpPr>
        <p:spPr>
          <a:xfrm>
            <a:off x="839788" y="1681163"/>
            <a:ext cx="3291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/>
              <a:t>software specification </a:t>
            </a:r>
            <a:endParaRPr/>
          </a:p>
        </p:txBody>
      </p:sp>
      <p:sp>
        <p:nvSpPr>
          <p:cNvPr id="208" name="Google Shape;208;p9"/>
          <p:cNvSpPr txBox="1"/>
          <p:nvPr>
            <p:ph idx="2" type="body"/>
          </p:nvPr>
        </p:nvSpPr>
        <p:spPr>
          <a:xfrm>
            <a:off x="839788" y="2505075"/>
            <a:ext cx="3291900" cy="36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Language</a:t>
            </a:r>
            <a:r>
              <a:rPr lang="en-US"/>
              <a:t> : java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IDE : android studio</a:t>
            </a:r>
            <a:endParaRPr/>
          </a:p>
        </p:txBody>
      </p:sp>
      <p:sp>
        <p:nvSpPr>
          <p:cNvPr id="209" name="Google Shape;209;p9"/>
          <p:cNvSpPr txBox="1"/>
          <p:nvPr>
            <p:ph idx="3" type="body"/>
          </p:nvPr>
        </p:nvSpPr>
        <p:spPr>
          <a:xfrm>
            <a:off x="4453128" y="1681163"/>
            <a:ext cx="32919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user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specification </a:t>
            </a:r>
            <a:endParaRPr/>
          </a:p>
        </p:txBody>
      </p:sp>
      <p:sp>
        <p:nvSpPr>
          <p:cNvPr id="210" name="Google Shape;210;p9"/>
          <p:cNvSpPr txBox="1"/>
          <p:nvPr>
            <p:ph idx="4" type="body"/>
          </p:nvPr>
        </p:nvSpPr>
        <p:spPr>
          <a:xfrm>
            <a:off x="4453128" y="2505075"/>
            <a:ext cx="3291900" cy="36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login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Ragister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view the service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select the service and also book the service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Edit profile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contact</a:t>
            </a:r>
            <a:r>
              <a:rPr lang="en-US"/>
              <a:t> service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logout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9"/>
          <p:cNvSpPr txBox="1"/>
          <p:nvPr>
            <p:ph idx="5" type="body"/>
          </p:nvPr>
        </p:nvSpPr>
        <p:spPr>
          <a:xfrm>
            <a:off x="8065008" y="1681163"/>
            <a:ext cx="32919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Ram &amp; Rom </a:t>
            </a:r>
            <a:r>
              <a:rPr lang="en-US"/>
              <a:t>specification </a:t>
            </a:r>
            <a:endParaRPr/>
          </a:p>
        </p:txBody>
      </p:sp>
      <p:sp>
        <p:nvSpPr>
          <p:cNvPr id="213" name="Google Shape;213;p9"/>
          <p:cNvSpPr txBox="1"/>
          <p:nvPr>
            <p:ph idx="6" type="body"/>
          </p:nvPr>
        </p:nvSpPr>
        <p:spPr>
          <a:xfrm>
            <a:off x="8065008" y="2505075"/>
            <a:ext cx="3291900" cy="36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Mobile version : android 5.0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Ram:4 gb or above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storage:32gb or above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7070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7070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7070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70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"/>
          <p:cNvSpPr txBox="1"/>
          <p:nvPr>
            <p:ph type="title"/>
          </p:nvPr>
        </p:nvSpPr>
        <p:spPr>
          <a:xfrm>
            <a:off x="539496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limitation  </a:t>
            </a:r>
            <a:endParaRPr/>
          </a:p>
        </p:txBody>
      </p:sp>
      <p:sp>
        <p:nvSpPr>
          <p:cNvPr id="219" name="Google Shape;219;p10"/>
          <p:cNvSpPr txBox="1"/>
          <p:nvPr>
            <p:ph idx="1" type="body"/>
          </p:nvPr>
        </p:nvSpPr>
        <p:spPr>
          <a:xfrm>
            <a:off x="1179576" y="1911096"/>
            <a:ext cx="98298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⮚"/>
            </a:pPr>
            <a:r>
              <a:rPr lang="en-US"/>
              <a:t>only login at  customer side 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⮚"/>
            </a:pPr>
            <a:r>
              <a:rPr lang="en-US"/>
              <a:t>Limited area are covered.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⮚"/>
            </a:pPr>
            <a:r>
              <a:rPr lang="en-US"/>
              <a:t>Limited worker available.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⮚"/>
            </a:pPr>
            <a:r>
              <a:rPr lang="en-US"/>
              <a:t>24 houre are not use.</a:t>
            </a:r>
            <a:endParaRPr/>
          </a:p>
          <a:p>
            <a:pPr indent="-1397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6299059085_2_8"/>
          <p:cNvSpPr txBox="1"/>
          <p:nvPr>
            <p:ph type="title"/>
          </p:nvPr>
        </p:nvSpPr>
        <p:spPr>
          <a:xfrm>
            <a:off x="310896" y="212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 sz="4300"/>
              <a:t>Login page </a:t>
            </a:r>
            <a:endParaRPr sz="4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t/>
            </a:r>
            <a:endParaRPr sz="4300"/>
          </a:p>
        </p:txBody>
      </p:sp>
      <p:pic>
        <p:nvPicPr>
          <p:cNvPr id="225" name="Google Shape;225;g16299059085_2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75" y="1129375"/>
            <a:ext cx="2688550" cy="55286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g16299059085_2_8"/>
          <p:cNvCxnSpPr/>
          <p:nvPr/>
        </p:nvCxnSpPr>
        <p:spPr>
          <a:xfrm flipH="1">
            <a:off x="2355400" y="2560600"/>
            <a:ext cx="2394300" cy="8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g16299059085_2_8"/>
          <p:cNvSpPr txBox="1"/>
          <p:nvPr/>
        </p:nvSpPr>
        <p:spPr>
          <a:xfrm>
            <a:off x="4557200" y="2320000"/>
            <a:ext cx="69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Avenir"/>
                <a:ea typeface="Avenir"/>
                <a:cs typeface="Avenir"/>
                <a:sym typeface="Avenir"/>
              </a:rPr>
              <a:t>Login</a:t>
            </a:r>
            <a:r>
              <a:rPr b="1" lang="en-US">
                <a:latin typeface="Avenir"/>
                <a:ea typeface="Avenir"/>
                <a:cs typeface="Avenir"/>
                <a:sym typeface="Avenir"/>
              </a:rPr>
              <a:t> Email Through </a:t>
            </a:r>
            <a:endParaRPr b="1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28" name="Google Shape;228;g16299059085_2_8"/>
          <p:cNvCxnSpPr>
            <a:endCxn id="225" idx="3"/>
          </p:cNvCxnSpPr>
          <p:nvPr/>
        </p:nvCxnSpPr>
        <p:spPr>
          <a:xfrm flipH="1">
            <a:off x="2890325" y="3162588"/>
            <a:ext cx="2160300" cy="73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g16299059085_2_8"/>
          <p:cNvSpPr txBox="1"/>
          <p:nvPr/>
        </p:nvSpPr>
        <p:spPr>
          <a:xfrm>
            <a:off x="4978300" y="3102050"/>
            <a:ext cx="681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Enter Password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30" name="Google Shape;230;g16299059085_2_8"/>
          <p:cNvCxnSpPr/>
          <p:nvPr/>
        </p:nvCxnSpPr>
        <p:spPr>
          <a:xfrm flipH="1">
            <a:off x="2283125" y="5472250"/>
            <a:ext cx="1672500" cy="5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g16299059085_2_8"/>
          <p:cNvSpPr txBox="1"/>
          <p:nvPr/>
        </p:nvSpPr>
        <p:spPr>
          <a:xfrm>
            <a:off x="4280475" y="5412100"/>
            <a:ext cx="69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Google</a:t>
            </a:r>
            <a:r>
              <a:rPr lang="en-US">
                <a:latin typeface="Avenir"/>
                <a:ea typeface="Avenir"/>
                <a:cs typeface="Avenir"/>
                <a:sym typeface="Avenir"/>
              </a:rPr>
              <a:t>  , facebook ,</a:t>
            </a:r>
            <a:r>
              <a:rPr lang="en-US">
                <a:latin typeface="Avenir"/>
                <a:ea typeface="Avenir"/>
                <a:cs typeface="Avenir"/>
                <a:sym typeface="Avenir"/>
              </a:rPr>
              <a:t>twitter</a:t>
            </a:r>
            <a:r>
              <a:rPr lang="en-US">
                <a:latin typeface="Avenir"/>
                <a:ea typeface="Avenir"/>
                <a:cs typeface="Avenir"/>
                <a:sym typeface="Avenir"/>
              </a:rPr>
              <a:t> through login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32" name="Google Shape;232;g16299059085_2_8"/>
          <p:cNvCxnSpPr/>
          <p:nvPr/>
        </p:nvCxnSpPr>
        <p:spPr>
          <a:xfrm flipH="1">
            <a:off x="2786825" y="3942425"/>
            <a:ext cx="1168800" cy="4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g16299059085_2_8"/>
          <p:cNvSpPr txBox="1"/>
          <p:nvPr/>
        </p:nvSpPr>
        <p:spPr>
          <a:xfrm>
            <a:off x="4028575" y="3866050"/>
            <a:ext cx="68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Forget password 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34" name="Google Shape;234;g16299059085_2_8"/>
          <p:cNvCxnSpPr/>
          <p:nvPr/>
        </p:nvCxnSpPr>
        <p:spPr>
          <a:xfrm flipH="1">
            <a:off x="2684225" y="4575675"/>
            <a:ext cx="127140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g16299059085_2_8"/>
          <p:cNvSpPr txBox="1"/>
          <p:nvPr/>
        </p:nvSpPr>
        <p:spPr>
          <a:xfrm>
            <a:off x="3955625" y="4452800"/>
            <a:ext cx="68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Login Button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hapesVTI">
  <a:themeElements>
    <a:clrScheme name="Shapes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2022-08-01T07:32:30Z</dcterms:created>
  <dc:creator>MEET KAMANI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0x010100D3099CAD88AF2648AFDD3B2A13760754</vt:lpwstr>
  </property>
</Properties>
</file>