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F1B51-B51C-6A8C-E19C-F8BB87269165}" v="3216" dt="2019-10-08T10:41:01.736"/>
    <p1510:client id="{6C725460-965B-408E-92E6-AA35DA3A2F10}" v="145" dt="2019-10-08T10:50:04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ell" userId="S::13617598@student.uts.edu.au::86458d34-a235-4641-87e5-4f2d820988a1" providerId="AD" clId="Web-{6C725460-965B-408E-92E6-AA35DA3A2F10}"/>
    <pc:docChg chg="modSld addMainMaster delMainMaster">
      <pc:chgData name="Rob Kell" userId="S::13617598@student.uts.edu.au::86458d34-a235-4641-87e5-4f2d820988a1" providerId="AD" clId="Web-{6C725460-965B-408E-92E6-AA35DA3A2F10}" dt="2019-10-08T10:50:04.642" v="149" actId="1076"/>
      <pc:docMkLst>
        <pc:docMk/>
      </pc:docMkLst>
      <pc:sldChg chg="addSp delSp modSp mod setBg modClrScheme setClrOvrMap chgLayout">
        <pc:chgData name="Rob Kell" userId="S::13617598@student.uts.edu.au::86458d34-a235-4641-87e5-4f2d820988a1" providerId="AD" clId="Web-{6C725460-965B-408E-92E6-AA35DA3A2F10}" dt="2019-10-08T10:50:04.642" v="149" actId="1076"/>
        <pc:sldMkLst>
          <pc:docMk/>
          <pc:sldMk cId="109857222" sldId="256"/>
        </pc:sldMkLst>
        <pc:spChg chg="mod ord">
          <ac:chgData name="Rob Kell" userId="S::13617598@student.uts.edu.au::86458d34-a235-4641-87e5-4f2d820988a1" providerId="AD" clId="Web-{6C725460-965B-408E-92E6-AA35DA3A2F10}" dt="2019-10-08T10:50:04.642" v="149" actId="1076"/>
          <ac:spMkLst>
            <pc:docMk/>
            <pc:sldMk cId="109857222" sldId="256"/>
            <ac:spMk id="2" creationId="{00000000-0000-0000-0000-000000000000}"/>
          </ac:spMkLst>
        </pc:spChg>
        <pc:spChg chg="add del">
          <ac:chgData name="Rob Kell" userId="S::13617598@student.uts.edu.au::86458d34-a235-4641-87e5-4f2d820988a1" providerId="AD" clId="Web-{6C725460-965B-408E-92E6-AA35DA3A2F10}" dt="2019-10-08T10:48:05.095" v="131"/>
          <ac:spMkLst>
            <pc:docMk/>
            <pc:sldMk cId="109857222" sldId="256"/>
            <ac:spMk id="5" creationId="{1DB7C82F-AB7E-4F0C-B829-FA1B9C415180}"/>
          </ac:spMkLst>
        </pc:spChg>
        <pc:spChg chg="add del">
          <ac:chgData name="Rob Kell" userId="S::13617598@student.uts.edu.au::86458d34-a235-4641-87e5-4f2d820988a1" providerId="AD" clId="Web-{6C725460-965B-408E-92E6-AA35DA3A2F10}" dt="2019-10-08T10:48:11.423" v="133"/>
          <ac:spMkLst>
            <pc:docMk/>
            <pc:sldMk cId="109857222" sldId="256"/>
            <ac:spMk id="7" creationId="{1DB7C82F-AB7E-4F0C-B829-FA1B9C415180}"/>
          </ac:spMkLst>
        </pc:spChg>
        <pc:spChg chg="add del">
          <ac:chgData name="Rob Kell" userId="S::13617598@student.uts.edu.au::86458d34-a235-4641-87e5-4f2d820988a1" providerId="AD" clId="Web-{6C725460-965B-408E-92E6-AA35DA3A2F10}" dt="2019-10-08T10:48:02.111" v="129"/>
          <ac:spMkLst>
            <pc:docMk/>
            <pc:sldMk cId="109857222" sldId="256"/>
            <ac:spMk id="8" creationId="{1DB7C82F-AB7E-4F0C-B829-FA1B9C415180}"/>
          </ac:spMkLst>
        </pc:spChg>
        <pc:spChg chg="add">
          <ac:chgData name="Rob Kell" userId="S::13617598@student.uts.edu.au::86458d34-a235-4641-87e5-4f2d820988a1" providerId="AD" clId="Web-{6C725460-965B-408E-92E6-AA35DA3A2F10}" dt="2019-10-08T10:48:11.455" v="134"/>
          <ac:spMkLst>
            <pc:docMk/>
            <pc:sldMk cId="109857222" sldId="256"/>
            <ac:spMk id="10" creationId="{1DB7C82F-AB7E-4F0C-B829-FA1B9C415180}"/>
          </ac:spMkLst>
        </pc:spChg>
        <pc:picChg chg="add del">
          <ac:chgData name="Rob Kell" userId="S::13617598@student.uts.edu.au::86458d34-a235-4641-87e5-4f2d820988a1" providerId="AD" clId="Web-{6C725460-965B-408E-92E6-AA35DA3A2F10}" dt="2019-10-08T10:48:02.111" v="129"/>
          <ac:picMkLst>
            <pc:docMk/>
            <pc:sldMk cId="109857222" sldId="256"/>
            <ac:picMk id="4" creationId="{4DBCBEE2-9D1A-46F1-ACA5-0A367C476BC1}"/>
          </ac:picMkLst>
        </pc:picChg>
        <pc:picChg chg="add del">
          <ac:chgData name="Rob Kell" userId="S::13617598@student.uts.edu.au::86458d34-a235-4641-87e5-4f2d820988a1" providerId="AD" clId="Web-{6C725460-965B-408E-92E6-AA35DA3A2F10}" dt="2019-10-08T10:48:05.095" v="131"/>
          <ac:picMkLst>
            <pc:docMk/>
            <pc:sldMk cId="109857222" sldId="256"/>
            <ac:picMk id="6" creationId="{6F825531-D9A3-4D5A-8E5C-41C059E3EBAF}"/>
          </ac:picMkLst>
        </pc:picChg>
        <pc:picChg chg="add del">
          <ac:chgData name="Rob Kell" userId="S::13617598@student.uts.edu.au::86458d34-a235-4641-87e5-4f2d820988a1" providerId="AD" clId="Web-{6C725460-965B-408E-92E6-AA35DA3A2F10}" dt="2019-10-08T10:48:11.423" v="133"/>
          <ac:picMkLst>
            <pc:docMk/>
            <pc:sldMk cId="109857222" sldId="256"/>
            <ac:picMk id="9" creationId="{4DBCBEE2-9D1A-46F1-ACA5-0A367C476BC1}"/>
          </ac:picMkLst>
        </pc:picChg>
        <pc:picChg chg="add">
          <ac:chgData name="Rob Kell" userId="S::13617598@student.uts.edu.au::86458d34-a235-4641-87e5-4f2d820988a1" providerId="AD" clId="Web-{6C725460-965B-408E-92E6-AA35DA3A2F10}" dt="2019-10-08T10:48:11.455" v="134"/>
          <ac:picMkLst>
            <pc:docMk/>
            <pc:sldMk cId="109857222" sldId="256"/>
            <ac:picMk id="11" creationId="{6F825531-D9A3-4D5A-8E5C-41C059E3EBAF}"/>
          </ac:picMkLst>
        </pc:picChg>
      </pc:sldChg>
      <pc:sldChg chg="addSp modSp mod setBg modClrScheme chgLayout">
        <pc:chgData name="Rob Kell" userId="S::13617598@student.uts.edu.au::86458d34-a235-4641-87e5-4f2d820988a1" providerId="AD" clId="Web-{6C725460-965B-408E-92E6-AA35DA3A2F10}" dt="2019-10-08T10:48:23.283" v="135"/>
        <pc:sldMkLst>
          <pc:docMk/>
          <pc:sldMk cId="1026325722" sldId="257"/>
        </pc:sldMkLst>
        <pc:spChg chg="mod ord">
          <ac:chgData name="Rob Kell" userId="S::13617598@student.uts.edu.au::86458d34-a235-4641-87e5-4f2d820988a1" providerId="AD" clId="Web-{6C725460-965B-408E-92E6-AA35DA3A2F10}" dt="2019-10-08T10:48:23.283" v="135"/>
          <ac:spMkLst>
            <pc:docMk/>
            <pc:sldMk cId="1026325722" sldId="257"/>
            <ac:spMk id="2" creationId="{0D56293A-2370-4F1D-9E82-CA52CC31E356}"/>
          </ac:spMkLst>
        </pc:spChg>
        <pc:spChg chg="mod ord">
          <ac:chgData name="Rob Kell" userId="S::13617598@student.uts.edu.au::86458d34-a235-4641-87e5-4f2d820988a1" providerId="AD" clId="Web-{6C725460-965B-408E-92E6-AA35DA3A2F10}" dt="2019-10-08T10:48:23.283" v="135"/>
          <ac:spMkLst>
            <pc:docMk/>
            <pc:sldMk cId="1026325722" sldId="257"/>
            <ac:spMk id="3" creationId="{A65CE0F4-A94D-4669-9CA2-4870F816ECC5}"/>
          </ac:spMkLst>
        </pc:spChg>
        <pc:spChg chg="add">
          <ac:chgData name="Rob Kell" userId="S::13617598@student.uts.edu.au::86458d34-a235-4641-87e5-4f2d820988a1" providerId="AD" clId="Web-{6C725460-965B-408E-92E6-AA35DA3A2F10}" dt="2019-10-08T10:48:23.283" v="135"/>
          <ac:spMkLst>
            <pc:docMk/>
            <pc:sldMk cId="1026325722" sldId="257"/>
            <ac:spMk id="8" creationId="{3B854194-185D-494D-905C-7C7CB2E30F6E}"/>
          </ac:spMkLst>
        </pc:spChg>
        <pc:spChg chg="add">
          <ac:chgData name="Rob Kell" userId="S::13617598@student.uts.edu.au::86458d34-a235-4641-87e5-4f2d820988a1" providerId="AD" clId="Web-{6C725460-965B-408E-92E6-AA35DA3A2F10}" dt="2019-10-08T10:48:23.283" v="135"/>
          <ac:spMkLst>
            <pc:docMk/>
            <pc:sldMk cId="1026325722" sldId="257"/>
            <ac:spMk id="10" creationId="{B4F5FA0D-0104-4987-8241-EFF7C85B88DE}"/>
          </ac:spMkLst>
        </pc:spChg>
        <pc:picChg chg="add">
          <ac:chgData name="Rob Kell" userId="S::13617598@student.uts.edu.au::86458d34-a235-4641-87e5-4f2d820988a1" providerId="AD" clId="Web-{6C725460-965B-408E-92E6-AA35DA3A2F10}" dt="2019-10-08T10:48:23.283" v="135"/>
          <ac:picMkLst>
            <pc:docMk/>
            <pc:sldMk cId="1026325722" sldId="257"/>
            <ac:picMk id="12" creationId="{2897127E-6CEF-446C-BE87-93B7C46E49D1}"/>
          </ac:picMkLst>
        </pc:picChg>
      </pc:sldChg>
      <pc:sldChg chg="addSp modSp mod setBg modClrScheme chgLayout">
        <pc:chgData name="Rob Kell" userId="S::13617598@student.uts.edu.au::86458d34-a235-4641-87e5-4f2d820988a1" providerId="AD" clId="Web-{6C725460-965B-408E-92E6-AA35DA3A2F10}" dt="2019-10-08T10:48:34.783" v="136"/>
        <pc:sldMkLst>
          <pc:docMk/>
          <pc:sldMk cId="2155724158" sldId="258"/>
        </pc:sldMkLst>
        <pc:spChg chg="mod ord">
          <ac:chgData name="Rob Kell" userId="S::13617598@student.uts.edu.au::86458d34-a235-4641-87e5-4f2d820988a1" providerId="AD" clId="Web-{6C725460-965B-408E-92E6-AA35DA3A2F10}" dt="2019-10-08T10:48:34.783" v="136"/>
          <ac:spMkLst>
            <pc:docMk/>
            <pc:sldMk cId="2155724158" sldId="258"/>
            <ac:spMk id="2" creationId="{0012F91F-EDEA-4320-BF6F-FB0FF87A8462}"/>
          </ac:spMkLst>
        </pc:spChg>
        <pc:spChg chg="mod ord">
          <ac:chgData name="Rob Kell" userId="S::13617598@student.uts.edu.au::86458d34-a235-4641-87e5-4f2d820988a1" providerId="AD" clId="Web-{6C725460-965B-408E-92E6-AA35DA3A2F10}" dt="2019-10-08T10:48:34.783" v="136"/>
          <ac:spMkLst>
            <pc:docMk/>
            <pc:sldMk cId="2155724158" sldId="258"/>
            <ac:spMk id="3" creationId="{54D3E899-DBC0-4729-808B-8F5147B64A1B}"/>
          </ac:spMkLst>
        </pc:spChg>
        <pc:spChg chg="add">
          <ac:chgData name="Rob Kell" userId="S::13617598@student.uts.edu.au::86458d34-a235-4641-87e5-4f2d820988a1" providerId="AD" clId="Web-{6C725460-965B-408E-92E6-AA35DA3A2F10}" dt="2019-10-08T10:48:34.783" v="136"/>
          <ac:spMkLst>
            <pc:docMk/>
            <pc:sldMk cId="2155724158" sldId="258"/>
            <ac:spMk id="8" creationId="{4351DFE5-F63D-4BE0-BDA9-E3EB88F01AA5}"/>
          </ac:spMkLst>
        </pc:spChg>
        <pc:picChg chg="add">
          <ac:chgData name="Rob Kell" userId="S::13617598@student.uts.edu.au::86458d34-a235-4641-87e5-4f2d820988a1" providerId="AD" clId="Web-{6C725460-965B-408E-92E6-AA35DA3A2F10}" dt="2019-10-08T10:48:34.783" v="136"/>
          <ac:picMkLst>
            <pc:docMk/>
            <pc:sldMk cId="2155724158" sldId="258"/>
            <ac:picMk id="10" creationId="{3AA16612-ACD2-4A16-8F2B-4514FD6BF28F}"/>
          </ac:picMkLst>
        </pc:picChg>
      </pc:sldChg>
      <pc:sldChg chg="addSp delSp modSp mod setBg modClrScheme chgLayout">
        <pc:chgData name="Rob Kell" userId="S::13617598@student.uts.edu.au::86458d34-a235-4641-87e5-4f2d820988a1" providerId="AD" clId="Web-{6C725460-965B-408E-92E6-AA35DA3A2F10}" dt="2019-10-08T10:48:46.423" v="137"/>
        <pc:sldMkLst>
          <pc:docMk/>
          <pc:sldMk cId="2711821323" sldId="259"/>
        </pc:sldMkLst>
        <pc:spChg chg="mod ord">
          <ac:chgData name="Rob Kell" userId="S::13617598@student.uts.edu.au::86458d34-a235-4641-87e5-4f2d820988a1" providerId="AD" clId="Web-{6C725460-965B-408E-92E6-AA35DA3A2F10}" dt="2019-10-08T10:48:46.423" v="137"/>
          <ac:spMkLst>
            <pc:docMk/>
            <pc:sldMk cId="2711821323" sldId="259"/>
            <ac:spMk id="2" creationId="{AA427CAE-8572-4526-AA71-0E6ACCED2469}"/>
          </ac:spMkLst>
        </pc:spChg>
        <pc:spChg chg="del mod ord">
          <ac:chgData name="Rob Kell" userId="S::13617598@student.uts.edu.au::86458d34-a235-4641-87e5-4f2d820988a1" providerId="AD" clId="Web-{6C725460-965B-408E-92E6-AA35DA3A2F10}" dt="2019-10-08T10:48:46.423" v="137"/>
          <ac:spMkLst>
            <pc:docMk/>
            <pc:sldMk cId="2711821323" sldId="259"/>
            <ac:spMk id="3" creationId="{8AD0F8F7-3397-4CF6-BCA9-136EEA0DCFC6}"/>
          </ac:spMkLst>
        </pc:spChg>
        <pc:spChg chg="add">
          <ac:chgData name="Rob Kell" userId="S::13617598@student.uts.edu.au::86458d34-a235-4641-87e5-4f2d820988a1" providerId="AD" clId="Web-{6C725460-965B-408E-92E6-AA35DA3A2F10}" dt="2019-10-08T10:48:46.423" v="137"/>
          <ac:spMkLst>
            <pc:docMk/>
            <pc:sldMk cId="2711821323" sldId="259"/>
            <ac:spMk id="10" creationId="{4351DFE5-F63D-4BE0-BDA9-E3EB88F01AA5}"/>
          </ac:spMkLst>
        </pc:spChg>
        <pc:graphicFrameChg chg="add">
          <ac:chgData name="Rob Kell" userId="S::13617598@student.uts.edu.au::86458d34-a235-4641-87e5-4f2d820988a1" providerId="AD" clId="Web-{6C725460-965B-408E-92E6-AA35DA3A2F10}" dt="2019-10-08T10:48:46.423" v="137"/>
          <ac:graphicFrameMkLst>
            <pc:docMk/>
            <pc:sldMk cId="2711821323" sldId="259"/>
            <ac:graphicFrameMk id="5" creationId="{0535573F-C982-424A-89A9-86915A14760C}"/>
          </ac:graphicFrameMkLst>
        </pc:graphicFrameChg>
        <pc:picChg chg="add">
          <ac:chgData name="Rob Kell" userId="S::13617598@student.uts.edu.au::86458d34-a235-4641-87e5-4f2d820988a1" providerId="AD" clId="Web-{6C725460-965B-408E-92E6-AA35DA3A2F10}" dt="2019-10-08T10:48:46.423" v="137"/>
          <ac:picMkLst>
            <pc:docMk/>
            <pc:sldMk cId="2711821323" sldId="259"/>
            <ac:picMk id="12" creationId="{02DD2BC0-6F29-4B4F-8D61-2DCF6D2E8E73}"/>
          </ac:picMkLst>
        </pc:picChg>
      </pc:sldChg>
      <pc:sldChg chg="addSp delSp modSp mod setBg modClrScheme chgLayout">
        <pc:chgData name="Rob Kell" userId="S::13617598@student.uts.edu.au::86458d34-a235-4641-87e5-4f2d820988a1" providerId="AD" clId="Web-{6C725460-965B-408E-92E6-AA35DA3A2F10}" dt="2019-10-08T10:49:17.064" v="142"/>
        <pc:sldMkLst>
          <pc:docMk/>
          <pc:sldMk cId="1670590069" sldId="260"/>
        </pc:sldMkLst>
        <pc:spChg chg="mod ord">
          <ac:chgData name="Rob Kell" userId="S::13617598@student.uts.edu.au::86458d34-a235-4641-87e5-4f2d820988a1" providerId="AD" clId="Web-{6C725460-965B-408E-92E6-AA35DA3A2F10}" dt="2019-10-08T10:49:17.064" v="142"/>
          <ac:spMkLst>
            <pc:docMk/>
            <pc:sldMk cId="1670590069" sldId="260"/>
            <ac:spMk id="2" creationId="{06457182-08F5-4D78-847B-56CB1DA743D0}"/>
          </ac:spMkLst>
        </pc:spChg>
        <pc:spChg chg="add del mod ord">
          <ac:chgData name="Rob Kell" userId="S::13617598@student.uts.edu.au::86458d34-a235-4641-87e5-4f2d820988a1" providerId="AD" clId="Web-{6C725460-965B-408E-92E6-AA35DA3A2F10}" dt="2019-10-08T10:49:17.064" v="142"/>
          <ac:spMkLst>
            <pc:docMk/>
            <pc:sldMk cId="1670590069" sldId="260"/>
            <ac:spMk id="3" creationId="{5D0224A5-82E6-4CC5-B31C-EE38D2037EE0}"/>
          </ac:spMkLst>
        </pc:spChg>
        <pc:spChg chg="add">
          <ac:chgData name="Rob Kell" userId="S::13617598@student.uts.edu.au::86458d34-a235-4641-87e5-4f2d820988a1" providerId="AD" clId="Web-{6C725460-965B-408E-92E6-AA35DA3A2F10}" dt="2019-10-08T10:49:17.064" v="142"/>
          <ac:spMkLst>
            <pc:docMk/>
            <pc:sldMk cId="1670590069" sldId="260"/>
            <ac:spMk id="7" creationId="{4351DFE5-F63D-4BE0-BDA9-E3EB88F01AA5}"/>
          </ac:spMkLst>
        </pc:spChg>
        <pc:spChg chg="add del">
          <ac:chgData name="Rob Kell" userId="S::13617598@student.uts.edu.au::86458d34-a235-4641-87e5-4f2d820988a1" providerId="AD" clId="Web-{6C725460-965B-408E-92E6-AA35DA3A2F10}" dt="2019-10-08T10:49:17.033" v="141"/>
          <ac:spMkLst>
            <pc:docMk/>
            <pc:sldMk cId="1670590069" sldId="260"/>
            <ac:spMk id="8" creationId="{4351DFE5-F63D-4BE0-BDA9-E3EB88F01AA5}"/>
          </ac:spMkLst>
        </pc:spChg>
        <pc:spChg chg="add del">
          <ac:chgData name="Rob Kell" userId="S::13617598@student.uts.edu.au::86458d34-a235-4641-87e5-4f2d820988a1" providerId="AD" clId="Web-{6C725460-965B-408E-92E6-AA35DA3A2F10}" dt="2019-10-08T10:49:14.408" v="139"/>
          <ac:spMkLst>
            <pc:docMk/>
            <pc:sldMk cId="1670590069" sldId="260"/>
            <ac:spMk id="10" creationId="{4351DFE5-F63D-4BE0-BDA9-E3EB88F01AA5}"/>
          </ac:spMkLst>
        </pc:spChg>
        <pc:graphicFrameChg chg="add del">
          <ac:chgData name="Rob Kell" userId="S::13617598@student.uts.edu.au::86458d34-a235-4641-87e5-4f2d820988a1" providerId="AD" clId="Web-{6C725460-965B-408E-92E6-AA35DA3A2F10}" dt="2019-10-08T10:49:14.408" v="139"/>
          <ac:graphicFrameMkLst>
            <pc:docMk/>
            <pc:sldMk cId="1670590069" sldId="260"/>
            <ac:graphicFrameMk id="5" creationId="{5E12BCCB-D9EA-4CD7-99E5-9D0EF792B8D4}"/>
          </ac:graphicFrameMkLst>
        </pc:graphicFrameChg>
        <pc:graphicFrameChg chg="add">
          <ac:chgData name="Rob Kell" userId="S::13617598@student.uts.edu.au::86458d34-a235-4641-87e5-4f2d820988a1" providerId="AD" clId="Web-{6C725460-965B-408E-92E6-AA35DA3A2F10}" dt="2019-10-08T10:49:17.064" v="142"/>
          <ac:graphicFrameMkLst>
            <pc:docMk/>
            <pc:sldMk cId="1670590069" sldId="260"/>
            <ac:graphicFrameMk id="11" creationId="{9224686C-FB95-452A-81DA-B8699ECCAFC3}"/>
          </ac:graphicFrameMkLst>
        </pc:graphicFrameChg>
        <pc:picChg chg="add del">
          <ac:chgData name="Rob Kell" userId="S::13617598@student.uts.edu.au::86458d34-a235-4641-87e5-4f2d820988a1" providerId="AD" clId="Web-{6C725460-965B-408E-92E6-AA35DA3A2F10}" dt="2019-10-08T10:49:17.033" v="141"/>
          <ac:picMkLst>
            <pc:docMk/>
            <pc:sldMk cId="1670590069" sldId="260"/>
            <ac:picMk id="6" creationId="{3AA16612-ACD2-4A16-8F2B-4514FD6BF28F}"/>
          </ac:picMkLst>
        </pc:picChg>
        <pc:picChg chg="add">
          <ac:chgData name="Rob Kell" userId="S::13617598@student.uts.edu.au::86458d34-a235-4641-87e5-4f2d820988a1" providerId="AD" clId="Web-{6C725460-965B-408E-92E6-AA35DA3A2F10}" dt="2019-10-08T10:49:17.064" v="142"/>
          <ac:picMkLst>
            <pc:docMk/>
            <pc:sldMk cId="1670590069" sldId="260"/>
            <ac:picMk id="9" creationId="{02DD2BC0-6F29-4B4F-8D61-2DCF6D2E8E73}"/>
          </ac:picMkLst>
        </pc:picChg>
        <pc:picChg chg="add del">
          <ac:chgData name="Rob Kell" userId="S::13617598@student.uts.edu.au::86458d34-a235-4641-87e5-4f2d820988a1" providerId="AD" clId="Web-{6C725460-965B-408E-92E6-AA35DA3A2F10}" dt="2019-10-08T10:49:14.408" v="139"/>
          <ac:picMkLst>
            <pc:docMk/>
            <pc:sldMk cId="1670590069" sldId="260"/>
            <ac:picMk id="12" creationId="{02DD2BC0-6F29-4B4F-8D61-2DCF6D2E8E73}"/>
          </ac:picMkLst>
        </pc:picChg>
      </pc:sldChg>
      <pc:sldChg chg="addSp delSp modSp mod setBg modClrScheme chgLayout">
        <pc:chgData name="Rob Kell" userId="S::13617598@student.uts.edu.au::86458d34-a235-4641-87e5-4f2d820988a1" providerId="AD" clId="Web-{6C725460-965B-408E-92E6-AA35DA3A2F10}" dt="2019-10-08T10:49:43.220" v="145"/>
        <pc:sldMkLst>
          <pc:docMk/>
          <pc:sldMk cId="2363586633" sldId="261"/>
        </pc:sldMkLst>
        <pc:spChg chg="mod ord">
          <ac:chgData name="Rob Kell" userId="S::13617598@student.uts.edu.au::86458d34-a235-4641-87e5-4f2d820988a1" providerId="AD" clId="Web-{6C725460-965B-408E-92E6-AA35DA3A2F10}" dt="2019-10-08T10:49:43.220" v="145"/>
          <ac:spMkLst>
            <pc:docMk/>
            <pc:sldMk cId="2363586633" sldId="261"/>
            <ac:spMk id="2" creationId="{63F4C764-C9A1-40AD-A897-45EAF8D937A2}"/>
          </ac:spMkLst>
        </pc:spChg>
        <pc:spChg chg="add del mod ord">
          <ac:chgData name="Rob Kell" userId="S::13617598@student.uts.edu.au::86458d34-a235-4641-87e5-4f2d820988a1" providerId="AD" clId="Web-{6C725460-965B-408E-92E6-AA35DA3A2F10}" dt="2019-10-08T10:49:43.220" v="145"/>
          <ac:spMkLst>
            <pc:docMk/>
            <pc:sldMk cId="2363586633" sldId="261"/>
            <ac:spMk id="3" creationId="{4F7BCED0-DD42-47C9-856A-DAA8FD731CFE}"/>
          </ac:spMkLst>
        </pc:spChg>
        <pc:spChg chg="add">
          <ac:chgData name="Rob Kell" userId="S::13617598@student.uts.edu.au::86458d34-a235-4641-87e5-4f2d820988a1" providerId="AD" clId="Web-{6C725460-965B-408E-92E6-AA35DA3A2F10}" dt="2019-10-08T10:49:43.220" v="145"/>
          <ac:spMkLst>
            <pc:docMk/>
            <pc:sldMk cId="2363586633" sldId="261"/>
            <ac:spMk id="6" creationId="{4351DFE5-F63D-4BE0-BDA9-E3EB88F01AA5}"/>
          </ac:spMkLst>
        </pc:spChg>
        <pc:spChg chg="add del">
          <ac:chgData name="Rob Kell" userId="S::13617598@student.uts.edu.au::86458d34-a235-4641-87e5-4f2d820988a1" providerId="AD" clId="Web-{6C725460-965B-408E-92E6-AA35DA3A2F10}" dt="2019-10-08T10:49:43.173" v="144"/>
          <ac:spMkLst>
            <pc:docMk/>
            <pc:sldMk cId="2363586633" sldId="261"/>
            <ac:spMk id="10" creationId="{4351DFE5-F63D-4BE0-BDA9-E3EB88F01AA5}"/>
          </ac:spMkLst>
        </pc:spChg>
        <pc:graphicFrameChg chg="add del">
          <ac:chgData name="Rob Kell" userId="S::13617598@student.uts.edu.au::86458d34-a235-4641-87e5-4f2d820988a1" providerId="AD" clId="Web-{6C725460-965B-408E-92E6-AA35DA3A2F10}" dt="2019-10-08T10:49:43.173" v="144"/>
          <ac:graphicFrameMkLst>
            <pc:docMk/>
            <pc:sldMk cId="2363586633" sldId="261"/>
            <ac:graphicFrameMk id="5" creationId="{833EF838-0237-47B2-9783-25F66A143291}"/>
          </ac:graphicFrameMkLst>
        </pc:graphicFrameChg>
        <pc:graphicFrameChg chg="add">
          <ac:chgData name="Rob Kell" userId="S::13617598@student.uts.edu.au::86458d34-a235-4641-87e5-4f2d820988a1" providerId="AD" clId="Web-{6C725460-965B-408E-92E6-AA35DA3A2F10}" dt="2019-10-08T10:49:43.220" v="145"/>
          <ac:graphicFrameMkLst>
            <pc:docMk/>
            <pc:sldMk cId="2363586633" sldId="261"/>
            <ac:graphicFrameMk id="8" creationId="{EA512D84-4CD1-433C-890D-9B17977A986E}"/>
          </ac:graphicFrameMkLst>
        </pc:graphicFrameChg>
        <pc:picChg chg="add">
          <ac:chgData name="Rob Kell" userId="S::13617598@student.uts.edu.au::86458d34-a235-4641-87e5-4f2d820988a1" providerId="AD" clId="Web-{6C725460-965B-408E-92E6-AA35DA3A2F10}" dt="2019-10-08T10:49:43.220" v="145"/>
          <ac:picMkLst>
            <pc:docMk/>
            <pc:sldMk cId="2363586633" sldId="261"/>
            <ac:picMk id="7" creationId="{02DD2BC0-6F29-4B4F-8D61-2DCF6D2E8E73}"/>
          </ac:picMkLst>
        </pc:picChg>
        <pc:picChg chg="add del">
          <ac:chgData name="Rob Kell" userId="S::13617598@student.uts.edu.au::86458d34-a235-4641-87e5-4f2d820988a1" providerId="AD" clId="Web-{6C725460-965B-408E-92E6-AA35DA3A2F10}" dt="2019-10-08T10:49:43.173" v="144"/>
          <ac:picMkLst>
            <pc:docMk/>
            <pc:sldMk cId="2363586633" sldId="261"/>
            <ac:picMk id="12" creationId="{02DD2BC0-6F29-4B4F-8D61-2DCF6D2E8E73}"/>
          </ac:picMkLst>
        </pc:picChg>
      </pc:sldChg>
      <pc:sldMasterChg chg="del delSldLayout">
        <pc:chgData name="Rob Kell" userId="S::13617598@student.uts.edu.au::86458d34-a235-4641-87e5-4f2d820988a1" providerId="AD" clId="Web-{6C725460-965B-408E-92E6-AA35DA3A2F10}" dt="2019-10-08T10:47:52.736" v="127"/>
        <pc:sldMasterMkLst>
          <pc:docMk/>
          <pc:sldMasterMk cId="2460954070" sldId="2147483660"/>
        </pc:sldMasterMkLst>
        <pc:sldLayoutChg chg="del">
          <pc:chgData name="Rob Kell" userId="S::13617598@student.uts.edu.au::86458d34-a235-4641-87e5-4f2d820988a1" providerId="AD" clId="Web-{6C725460-965B-408E-92E6-AA35DA3A2F10}" dt="2019-10-08T10:47:52.736" v="12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Rob Kell" userId="S::13617598@student.uts.edu.au::86458d34-a235-4641-87e5-4f2d820988a1" providerId="AD" clId="Web-{6C725460-965B-408E-92E6-AA35DA3A2F10}" dt="2019-10-08T10:47:52.736" v="12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Rob Kell" userId="S::13617598@student.uts.edu.au::86458d34-a235-4641-87e5-4f2d820988a1" providerId="AD" clId="Web-{6C725460-965B-408E-92E6-AA35DA3A2F10}" dt="2019-10-08T10:47:52.736" v="12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Rob Kell" userId="S::13617598@student.uts.edu.au::86458d34-a235-4641-87e5-4f2d820988a1" providerId="AD" clId="Web-{6C725460-965B-408E-92E6-AA35DA3A2F10}" dt="2019-10-08T10:47:52.736" v="12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Rob Kell" userId="S::13617598@student.uts.edu.au::86458d34-a235-4641-87e5-4f2d820988a1" providerId="AD" clId="Web-{6C725460-965B-408E-92E6-AA35DA3A2F10}" dt="2019-10-08T10:47:52.736" v="12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Rob Kell" userId="S::13617598@student.uts.edu.au::86458d34-a235-4641-87e5-4f2d820988a1" providerId="AD" clId="Web-{6C725460-965B-408E-92E6-AA35DA3A2F10}" dt="2019-10-08T10:47:52.736" v="12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Rob Kell" userId="S::13617598@student.uts.edu.au::86458d34-a235-4641-87e5-4f2d820988a1" providerId="AD" clId="Web-{6C725460-965B-408E-92E6-AA35DA3A2F10}" dt="2019-10-08T10:47:52.736" v="12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Rob Kell" userId="S::13617598@student.uts.edu.au::86458d34-a235-4641-87e5-4f2d820988a1" providerId="AD" clId="Web-{6C725460-965B-408E-92E6-AA35DA3A2F10}" dt="2019-10-08T10:47:52.736" v="12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Rob Kell" userId="S::13617598@student.uts.edu.au::86458d34-a235-4641-87e5-4f2d820988a1" providerId="AD" clId="Web-{6C725460-965B-408E-92E6-AA35DA3A2F10}" dt="2019-10-08T10:47:52.736" v="12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Rob Kell" userId="S::13617598@student.uts.edu.au::86458d34-a235-4641-87e5-4f2d820988a1" providerId="AD" clId="Web-{6C725460-965B-408E-92E6-AA35DA3A2F10}" dt="2019-10-08T10:47:52.736" v="12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Rob Kell" userId="S::13617598@student.uts.edu.au::86458d34-a235-4641-87e5-4f2d820988a1" providerId="AD" clId="Web-{6C725460-965B-408E-92E6-AA35DA3A2F10}" dt="2019-10-08T10:47:52.736" v="12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Rob Kell" userId="S::13617598@student.uts.edu.au::86458d34-a235-4641-87e5-4f2d820988a1" providerId="AD" clId="Web-{6C725460-965B-408E-92E6-AA35DA3A2F10}" dt="2019-10-08T10:47:52.736" v="127"/>
        <pc:sldMasterMkLst>
          <pc:docMk/>
          <pc:sldMasterMk cId="2057680829" sldId="2147483672"/>
        </pc:sldMasterMkLst>
        <pc:sldLayoutChg chg="add mod replId">
          <pc:chgData name="Rob Kell" userId="S::13617598@student.uts.edu.au::86458d34-a235-4641-87e5-4f2d820988a1" providerId="AD" clId="Web-{6C725460-965B-408E-92E6-AA35DA3A2F10}" dt="2019-10-08T10:47:52.736" v="127"/>
          <pc:sldLayoutMkLst>
            <pc:docMk/>
            <pc:sldMasterMk cId="2057680829" sldId="2147483672"/>
            <pc:sldLayoutMk cId="2813869523" sldId="2147483673"/>
          </pc:sldLayoutMkLst>
        </pc:sldLayoutChg>
        <pc:sldLayoutChg chg="add mod replId">
          <pc:chgData name="Rob Kell" userId="S::13617598@student.uts.edu.au::86458d34-a235-4641-87e5-4f2d820988a1" providerId="AD" clId="Web-{6C725460-965B-408E-92E6-AA35DA3A2F10}" dt="2019-10-08T10:47:52.736" v="127"/>
          <pc:sldLayoutMkLst>
            <pc:docMk/>
            <pc:sldMasterMk cId="2057680829" sldId="2147483672"/>
            <pc:sldLayoutMk cId="1040870192" sldId="2147483674"/>
          </pc:sldLayoutMkLst>
        </pc:sldLayoutChg>
        <pc:sldLayoutChg chg="add mod replId">
          <pc:chgData name="Rob Kell" userId="S::13617598@student.uts.edu.au::86458d34-a235-4641-87e5-4f2d820988a1" providerId="AD" clId="Web-{6C725460-965B-408E-92E6-AA35DA3A2F10}" dt="2019-10-08T10:47:52.736" v="127"/>
          <pc:sldLayoutMkLst>
            <pc:docMk/>
            <pc:sldMasterMk cId="2057680829" sldId="2147483672"/>
            <pc:sldLayoutMk cId="3286920482" sldId="2147483675"/>
          </pc:sldLayoutMkLst>
        </pc:sldLayoutChg>
        <pc:sldLayoutChg chg="add mod replId">
          <pc:chgData name="Rob Kell" userId="S::13617598@student.uts.edu.au::86458d34-a235-4641-87e5-4f2d820988a1" providerId="AD" clId="Web-{6C725460-965B-408E-92E6-AA35DA3A2F10}" dt="2019-10-08T10:47:52.736" v="127"/>
          <pc:sldLayoutMkLst>
            <pc:docMk/>
            <pc:sldMasterMk cId="2057680829" sldId="2147483672"/>
            <pc:sldLayoutMk cId="2333979168" sldId="2147483676"/>
          </pc:sldLayoutMkLst>
        </pc:sldLayoutChg>
        <pc:sldLayoutChg chg="add mod replId">
          <pc:chgData name="Rob Kell" userId="S::13617598@student.uts.edu.au::86458d34-a235-4641-87e5-4f2d820988a1" providerId="AD" clId="Web-{6C725460-965B-408E-92E6-AA35DA3A2F10}" dt="2019-10-08T10:47:52.736" v="127"/>
          <pc:sldLayoutMkLst>
            <pc:docMk/>
            <pc:sldMasterMk cId="2057680829" sldId="2147483672"/>
            <pc:sldLayoutMk cId="2430884175" sldId="2147483677"/>
          </pc:sldLayoutMkLst>
        </pc:sldLayoutChg>
        <pc:sldLayoutChg chg="add mod replId">
          <pc:chgData name="Rob Kell" userId="S::13617598@student.uts.edu.au::86458d34-a235-4641-87e5-4f2d820988a1" providerId="AD" clId="Web-{6C725460-965B-408E-92E6-AA35DA3A2F10}" dt="2019-10-08T10:47:52.736" v="127"/>
          <pc:sldLayoutMkLst>
            <pc:docMk/>
            <pc:sldMasterMk cId="2057680829" sldId="2147483672"/>
            <pc:sldLayoutMk cId="1681608561" sldId="2147483678"/>
          </pc:sldLayoutMkLst>
        </pc:sldLayoutChg>
        <pc:sldLayoutChg chg="add mod replId">
          <pc:chgData name="Rob Kell" userId="S::13617598@student.uts.edu.au::86458d34-a235-4641-87e5-4f2d820988a1" providerId="AD" clId="Web-{6C725460-965B-408E-92E6-AA35DA3A2F10}" dt="2019-10-08T10:47:52.736" v="127"/>
          <pc:sldLayoutMkLst>
            <pc:docMk/>
            <pc:sldMasterMk cId="2057680829" sldId="2147483672"/>
            <pc:sldLayoutMk cId="2653752229" sldId="2147483679"/>
          </pc:sldLayoutMkLst>
        </pc:sldLayoutChg>
        <pc:sldLayoutChg chg="add mod replId">
          <pc:chgData name="Rob Kell" userId="S::13617598@student.uts.edu.au::86458d34-a235-4641-87e5-4f2d820988a1" providerId="AD" clId="Web-{6C725460-965B-408E-92E6-AA35DA3A2F10}" dt="2019-10-08T10:47:52.736" v="127"/>
          <pc:sldLayoutMkLst>
            <pc:docMk/>
            <pc:sldMasterMk cId="2057680829" sldId="2147483672"/>
            <pc:sldLayoutMk cId="4127871131" sldId="2147483680"/>
          </pc:sldLayoutMkLst>
        </pc:sldLayoutChg>
        <pc:sldLayoutChg chg="add mod replId">
          <pc:chgData name="Rob Kell" userId="S::13617598@student.uts.edu.au::86458d34-a235-4641-87e5-4f2d820988a1" providerId="AD" clId="Web-{6C725460-965B-408E-92E6-AA35DA3A2F10}" dt="2019-10-08T10:47:52.736" v="127"/>
          <pc:sldLayoutMkLst>
            <pc:docMk/>
            <pc:sldMasterMk cId="2057680829" sldId="2147483672"/>
            <pc:sldLayoutMk cId="2900921034" sldId="2147483681"/>
          </pc:sldLayoutMkLst>
        </pc:sldLayoutChg>
        <pc:sldLayoutChg chg="add mod replId">
          <pc:chgData name="Rob Kell" userId="S::13617598@student.uts.edu.au::86458d34-a235-4641-87e5-4f2d820988a1" providerId="AD" clId="Web-{6C725460-965B-408E-92E6-AA35DA3A2F10}" dt="2019-10-08T10:47:52.736" v="127"/>
          <pc:sldLayoutMkLst>
            <pc:docMk/>
            <pc:sldMasterMk cId="2057680829" sldId="2147483672"/>
            <pc:sldLayoutMk cId="2716877987" sldId="2147483682"/>
          </pc:sldLayoutMkLst>
        </pc:sldLayoutChg>
        <pc:sldLayoutChg chg="add mod replId">
          <pc:chgData name="Rob Kell" userId="S::13617598@student.uts.edu.au::86458d34-a235-4641-87e5-4f2d820988a1" providerId="AD" clId="Web-{6C725460-965B-408E-92E6-AA35DA3A2F10}" dt="2019-10-08T10:47:52.736" v="127"/>
          <pc:sldLayoutMkLst>
            <pc:docMk/>
            <pc:sldMasterMk cId="2057680829" sldId="2147483672"/>
            <pc:sldLayoutMk cId="2594376552" sldId="214748368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293C8E-1175-4278-A615-E34F673EB0A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A4ECC6-F41B-4CEB-8FBD-B878DCA9A365}">
      <dgm:prSet/>
      <dgm:spPr/>
      <dgm:t>
        <a:bodyPr/>
        <a:lstStyle/>
        <a:p>
          <a:r>
            <a:rPr lang="en-US"/>
            <a:t>The significance of the problem concerns the current state of academics in the fields of astronomy and astrophysics. </a:t>
          </a:r>
        </a:p>
      </dgm:t>
    </dgm:pt>
    <dgm:pt modelId="{D0AFF6E0-581A-48FB-8B6D-DABF739A8D0F}" type="parTrans" cxnId="{2A639EDF-0F8F-4E87-B9DA-37E33EA502B5}">
      <dgm:prSet/>
      <dgm:spPr/>
      <dgm:t>
        <a:bodyPr/>
        <a:lstStyle/>
        <a:p>
          <a:endParaRPr lang="en-US"/>
        </a:p>
      </dgm:t>
    </dgm:pt>
    <dgm:pt modelId="{BBD91B09-ECDD-49D6-A742-90DEBCBB1458}" type="sibTrans" cxnId="{2A639EDF-0F8F-4E87-B9DA-37E33EA502B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25D01F2-D403-4552-B333-8F35A873E291}">
      <dgm:prSet/>
      <dgm:spPr/>
      <dgm:t>
        <a:bodyPr/>
        <a:lstStyle/>
        <a:p>
          <a:r>
            <a:rPr lang="en-US"/>
            <a:t>Why is the problem important? We could potentially discover a world that supports life, or intelligent life. </a:t>
          </a:r>
        </a:p>
      </dgm:t>
    </dgm:pt>
    <dgm:pt modelId="{BFD1617F-A974-4709-9058-7D22D16A6D99}" type="parTrans" cxnId="{243EA7A4-4848-4F6C-B525-F31A61C02A99}">
      <dgm:prSet/>
      <dgm:spPr/>
      <dgm:t>
        <a:bodyPr/>
        <a:lstStyle/>
        <a:p>
          <a:endParaRPr lang="en-US"/>
        </a:p>
      </dgm:t>
    </dgm:pt>
    <dgm:pt modelId="{4D61959E-1D67-4FF4-92AC-2E95BE93198B}" type="sibTrans" cxnId="{243EA7A4-4848-4F6C-B525-F31A61C02A9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BA84304-D218-4467-9F9A-2DB1CA2D68C1}">
      <dgm:prSet/>
      <dgm:spPr/>
      <dgm:t>
        <a:bodyPr/>
        <a:lstStyle/>
        <a:p>
          <a:r>
            <a:rPr lang="en-US"/>
            <a:t>Tree-based classification models and a non-linear hyperplane separator model will be developed instead of a neural network. </a:t>
          </a:r>
        </a:p>
      </dgm:t>
    </dgm:pt>
    <dgm:pt modelId="{7F36FDA2-2B07-4FED-BFA0-2BD838D8139B}" type="parTrans" cxnId="{DA3451C4-9D3B-4A6D-B32C-F4BC5283E79A}">
      <dgm:prSet/>
      <dgm:spPr/>
      <dgm:t>
        <a:bodyPr/>
        <a:lstStyle/>
        <a:p>
          <a:endParaRPr lang="en-US"/>
        </a:p>
      </dgm:t>
    </dgm:pt>
    <dgm:pt modelId="{AC6E98E4-6FAA-4BF2-A0BE-754CA0C7FC2C}" type="sibTrans" cxnId="{DA3451C4-9D3B-4A6D-B32C-F4BC5283E79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C738329-CD69-436B-8B6D-43FFCE70DDED}">
      <dgm:prSet/>
      <dgm:spPr/>
      <dgm:t>
        <a:bodyPr/>
        <a:lstStyle/>
        <a:p>
          <a:r>
            <a:rPr lang="en-US"/>
            <a:t>The ideal outcome: discover a new exoplanet and contribute to the fields of astronomy or astrophysics. </a:t>
          </a:r>
        </a:p>
      </dgm:t>
    </dgm:pt>
    <dgm:pt modelId="{2EB753A8-FEE3-465A-B70F-B80613834179}" type="parTrans" cxnId="{00C44571-958C-4328-863A-C3EA3A45A58A}">
      <dgm:prSet/>
      <dgm:spPr/>
      <dgm:t>
        <a:bodyPr/>
        <a:lstStyle/>
        <a:p>
          <a:endParaRPr lang="en-US"/>
        </a:p>
      </dgm:t>
    </dgm:pt>
    <dgm:pt modelId="{4E27F5B0-4D52-4101-B333-FC96B6C22C23}" type="sibTrans" cxnId="{00C44571-958C-4328-863A-C3EA3A45A58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2B57EF6-2D13-4336-9D48-2CAA28103705}" type="pres">
      <dgm:prSet presAssocID="{A7293C8E-1175-4278-A615-E34F673EB0AC}" presName="Name0" presStyleCnt="0">
        <dgm:presLayoutVars>
          <dgm:animLvl val="lvl"/>
          <dgm:resizeHandles val="exact"/>
        </dgm:presLayoutVars>
      </dgm:prSet>
      <dgm:spPr/>
    </dgm:pt>
    <dgm:pt modelId="{B7607099-E98A-497F-A852-D8544C8A7DEB}" type="pres">
      <dgm:prSet presAssocID="{EEA4ECC6-F41B-4CEB-8FBD-B878DCA9A365}" presName="compositeNode" presStyleCnt="0">
        <dgm:presLayoutVars>
          <dgm:bulletEnabled val="1"/>
        </dgm:presLayoutVars>
      </dgm:prSet>
      <dgm:spPr/>
    </dgm:pt>
    <dgm:pt modelId="{28C796AF-44D7-48EE-B8AD-8987C332B03A}" type="pres">
      <dgm:prSet presAssocID="{EEA4ECC6-F41B-4CEB-8FBD-B878DCA9A365}" presName="bgRect" presStyleLbl="bgAccFollowNode1" presStyleIdx="0" presStyleCnt="4"/>
      <dgm:spPr/>
    </dgm:pt>
    <dgm:pt modelId="{A391B71D-8E8B-4477-BDE0-FCEAD7B86CE4}" type="pres">
      <dgm:prSet presAssocID="{BBD91B09-ECDD-49D6-A742-90DEBCBB1458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46531B08-086F-40C5-A993-EDD81371319F}" type="pres">
      <dgm:prSet presAssocID="{EEA4ECC6-F41B-4CEB-8FBD-B878DCA9A365}" presName="bottomLine" presStyleLbl="alignNode1" presStyleIdx="1" presStyleCnt="8">
        <dgm:presLayoutVars/>
      </dgm:prSet>
      <dgm:spPr/>
    </dgm:pt>
    <dgm:pt modelId="{394FEA79-9C62-4273-B331-A7680D1422AE}" type="pres">
      <dgm:prSet presAssocID="{EEA4ECC6-F41B-4CEB-8FBD-B878DCA9A365}" presName="nodeText" presStyleLbl="bgAccFollowNode1" presStyleIdx="0" presStyleCnt="4">
        <dgm:presLayoutVars>
          <dgm:bulletEnabled val="1"/>
        </dgm:presLayoutVars>
      </dgm:prSet>
      <dgm:spPr/>
    </dgm:pt>
    <dgm:pt modelId="{D57BD8CD-0F17-4659-9339-0798997D6363}" type="pres">
      <dgm:prSet presAssocID="{BBD91B09-ECDD-49D6-A742-90DEBCBB1458}" presName="sibTrans" presStyleCnt="0"/>
      <dgm:spPr/>
    </dgm:pt>
    <dgm:pt modelId="{1197BB8C-AE01-442B-AB37-34391F2DE4B5}" type="pres">
      <dgm:prSet presAssocID="{825D01F2-D403-4552-B333-8F35A873E291}" presName="compositeNode" presStyleCnt="0">
        <dgm:presLayoutVars>
          <dgm:bulletEnabled val="1"/>
        </dgm:presLayoutVars>
      </dgm:prSet>
      <dgm:spPr/>
    </dgm:pt>
    <dgm:pt modelId="{B7AD9B8A-F6F7-44C2-9302-D519B0107FAA}" type="pres">
      <dgm:prSet presAssocID="{825D01F2-D403-4552-B333-8F35A873E291}" presName="bgRect" presStyleLbl="bgAccFollowNode1" presStyleIdx="1" presStyleCnt="4"/>
      <dgm:spPr/>
    </dgm:pt>
    <dgm:pt modelId="{A5C8AF5E-20A8-49C0-A402-35E47560DCF5}" type="pres">
      <dgm:prSet presAssocID="{4D61959E-1D67-4FF4-92AC-2E95BE93198B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D19BE0F3-442E-4CA0-9B5B-73A2CEE55F3B}" type="pres">
      <dgm:prSet presAssocID="{825D01F2-D403-4552-B333-8F35A873E291}" presName="bottomLine" presStyleLbl="alignNode1" presStyleIdx="3" presStyleCnt="8">
        <dgm:presLayoutVars/>
      </dgm:prSet>
      <dgm:spPr/>
    </dgm:pt>
    <dgm:pt modelId="{C5668F8D-F2A6-4924-A107-C819BD19AAF5}" type="pres">
      <dgm:prSet presAssocID="{825D01F2-D403-4552-B333-8F35A873E291}" presName="nodeText" presStyleLbl="bgAccFollowNode1" presStyleIdx="1" presStyleCnt="4">
        <dgm:presLayoutVars>
          <dgm:bulletEnabled val="1"/>
        </dgm:presLayoutVars>
      </dgm:prSet>
      <dgm:spPr/>
    </dgm:pt>
    <dgm:pt modelId="{A5F50A83-8AC5-448B-B9CE-1F5565FD9A58}" type="pres">
      <dgm:prSet presAssocID="{4D61959E-1D67-4FF4-92AC-2E95BE93198B}" presName="sibTrans" presStyleCnt="0"/>
      <dgm:spPr/>
    </dgm:pt>
    <dgm:pt modelId="{F103A83A-37BA-4D75-B48C-D6F313028FD9}" type="pres">
      <dgm:prSet presAssocID="{ABA84304-D218-4467-9F9A-2DB1CA2D68C1}" presName="compositeNode" presStyleCnt="0">
        <dgm:presLayoutVars>
          <dgm:bulletEnabled val="1"/>
        </dgm:presLayoutVars>
      </dgm:prSet>
      <dgm:spPr/>
    </dgm:pt>
    <dgm:pt modelId="{A9EC5506-D7F9-4B7D-AE44-2248E7C2C801}" type="pres">
      <dgm:prSet presAssocID="{ABA84304-D218-4467-9F9A-2DB1CA2D68C1}" presName="bgRect" presStyleLbl="bgAccFollowNode1" presStyleIdx="2" presStyleCnt="4"/>
      <dgm:spPr/>
    </dgm:pt>
    <dgm:pt modelId="{842F7DAB-AF08-4F3C-B322-85B8393F6A6C}" type="pres">
      <dgm:prSet presAssocID="{AC6E98E4-6FAA-4BF2-A0BE-754CA0C7FC2C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61C21FCC-86E5-4B1E-8C0E-18889F37815C}" type="pres">
      <dgm:prSet presAssocID="{ABA84304-D218-4467-9F9A-2DB1CA2D68C1}" presName="bottomLine" presStyleLbl="alignNode1" presStyleIdx="5" presStyleCnt="8">
        <dgm:presLayoutVars/>
      </dgm:prSet>
      <dgm:spPr/>
    </dgm:pt>
    <dgm:pt modelId="{50C4D2A0-599B-4782-B3AB-3C74724BE82C}" type="pres">
      <dgm:prSet presAssocID="{ABA84304-D218-4467-9F9A-2DB1CA2D68C1}" presName="nodeText" presStyleLbl="bgAccFollowNode1" presStyleIdx="2" presStyleCnt="4">
        <dgm:presLayoutVars>
          <dgm:bulletEnabled val="1"/>
        </dgm:presLayoutVars>
      </dgm:prSet>
      <dgm:spPr/>
    </dgm:pt>
    <dgm:pt modelId="{196E3508-DB17-4142-B909-A47572B641CC}" type="pres">
      <dgm:prSet presAssocID="{AC6E98E4-6FAA-4BF2-A0BE-754CA0C7FC2C}" presName="sibTrans" presStyleCnt="0"/>
      <dgm:spPr/>
    </dgm:pt>
    <dgm:pt modelId="{F350150D-3D4B-4963-917C-35B6E4F376B2}" type="pres">
      <dgm:prSet presAssocID="{0C738329-CD69-436B-8B6D-43FFCE70DDED}" presName="compositeNode" presStyleCnt="0">
        <dgm:presLayoutVars>
          <dgm:bulletEnabled val="1"/>
        </dgm:presLayoutVars>
      </dgm:prSet>
      <dgm:spPr/>
    </dgm:pt>
    <dgm:pt modelId="{56669871-C9BF-4134-B763-DAB1C5B2E562}" type="pres">
      <dgm:prSet presAssocID="{0C738329-CD69-436B-8B6D-43FFCE70DDED}" presName="bgRect" presStyleLbl="bgAccFollowNode1" presStyleIdx="3" presStyleCnt="4"/>
      <dgm:spPr/>
    </dgm:pt>
    <dgm:pt modelId="{66A97629-5EFC-4FD0-B8E2-D059C7201571}" type="pres">
      <dgm:prSet presAssocID="{4E27F5B0-4D52-4101-B333-FC96B6C22C2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BE2E2413-3BEF-4D5A-9612-46CEF4A749BC}" type="pres">
      <dgm:prSet presAssocID="{0C738329-CD69-436B-8B6D-43FFCE70DDED}" presName="bottomLine" presStyleLbl="alignNode1" presStyleIdx="7" presStyleCnt="8">
        <dgm:presLayoutVars/>
      </dgm:prSet>
      <dgm:spPr/>
    </dgm:pt>
    <dgm:pt modelId="{D1A0EB2A-0B2E-476C-B04A-9C9B76AA08D5}" type="pres">
      <dgm:prSet presAssocID="{0C738329-CD69-436B-8B6D-43FFCE70DDED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2DEE400C-3F2E-4076-A5C0-E82535C72A79}" type="presOf" srcId="{4D61959E-1D67-4FF4-92AC-2E95BE93198B}" destId="{A5C8AF5E-20A8-49C0-A402-35E47560DCF5}" srcOrd="0" destOrd="0" presId="urn:microsoft.com/office/officeart/2016/7/layout/BasicLinearProcessNumbered"/>
    <dgm:cxn modelId="{BA644B31-5EB8-43C1-BC3A-84CAF6CC2F5F}" type="presOf" srcId="{EEA4ECC6-F41B-4CEB-8FBD-B878DCA9A365}" destId="{28C796AF-44D7-48EE-B8AD-8987C332B03A}" srcOrd="0" destOrd="0" presId="urn:microsoft.com/office/officeart/2016/7/layout/BasicLinearProcessNumbered"/>
    <dgm:cxn modelId="{5EBF5935-B8E5-4509-AE39-B691CBC1137B}" type="presOf" srcId="{ABA84304-D218-4467-9F9A-2DB1CA2D68C1}" destId="{A9EC5506-D7F9-4B7D-AE44-2248E7C2C801}" srcOrd="0" destOrd="0" presId="urn:microsoft.com/office/officeart/2016/7/layout/BasicLinearProcessNumbered"/>
    <dgm:cxn modelId="{00C44571-958C-4328-863A-C3EA3A45A58A}" srcId="{A7293C8E-1175-4278-A615-E34F673EB0AC}" destId="{0C738329-CD69-436B-8B6D-43FFCE70DDED}" srcOrd="3" destOrd="0" parTransId="{2EB753A8-FEE3-465A-B70F-B80613834179}" sibTransId="{4E27F5B0-4D52-4101-B333-FC96B6C22C23}"/>
    <dgm:cxn modelId="{F9DA0576-BA09-4D48-86AC-7171DB49FCB4}" type="presOf" srcId="{825D01F2-D403-4552-B333-8F35A873E291}" destId="{C5668F8D-F2A6-4924-A107-C819BD19AAF5}" srcOrd="1" destOrd="0" presId="urn:microsoft.com/office/officeart/2016/7/layout/BasicLinearProcessNumbered"/>
    <dgm:cxn modelId="{2F7EF27B-C329-42B7-964B-FC6DB0F5330E}" type="presOf" srcId="{BBD91B09-ECDD-49D6-A742-90DEBCBB1458}" destId="{A391B71D-8E8B-4477-BDE0-FCEAD7B86CE4}" srcOrd="0" destOrd="0" presId="urn:microsoft.com/office/officeart/2016/7/layout/BasicLinearProcessNumbered"/>
    <dgm:cxn modelId="{F3FC1187-AEEE-4C97-AD2E-ECD96574D218}" type="presOf" srcId="{EEA4ECC6-F41B-4CEB-8FBD-B878DCA9A365}" destId="{394FEA79-9C62-4273-B331-A7680D1422AE}" srcOrd="1" destOrd="0" presId="urn:microsoft.com/office/officeart/2016/7/layout/BasicLinearProcessNumbered"/>
    <dgm:cxn modelId="{243EA7A4-4848-4F6C-B525-F31A61C02A99}" srcId="{A7293C8E-1175-4278-A615-E34F673EB0AC}" destId="{825D01F2-D403-4552-B333-8F35A873E291}" srcOrd="1" destOrd="0" parTransId="{BFD1617F-A974-4709-9058-7D22D16A6D99}" sibTransId="{4D61959E-1D67-4FF4-92AC-2E95BE93198B}"/>
    <dgm:cxn modelId="{4BB848A9-60F6-49B2-B830-C3272BE7B7C4}" type="presOf" srcId="{AC6E98E4-6FAA-4BF2-A0BE-754CA0C7FC2C}" destId="{842F7DAB-AF08-4F3C-B322-85B8393F6A6C}" srcOrd="0" destOrd="0" presId="urn:microsoft.com/office/officeart/2016/7/layout/BasicLinearProcessNumbered"/>
    <dgm:cxn modelId="{507AC5B3-7E55-4A0C-8150-C5454E4FF590}" type="presOf" srcId="{A7293C8E-1175-4278-A615-E34F673EB0AC}" destId="{52B57EF6-2D13-4336-9D48-2CAA28103705}" srcOrd="0" destOrd="0" presId="urn:microsoft.com/office/officeart/2016/7/layout/BasicLinearProcessNumbered"/>
    <dgm:cxn modelId="{A6AC9EB9-EE3D-462B-BF17-4A137CB0FBFD}" type="presOf" srcId="{0C738329-CD69-436B-8B6D-43FFCE70DDED}" destId="{56669871-C9BF-4134-B763-DAB1C5B2E562}" srcOrd="0" destOrd="0" presId="urn:microsoft.com/office/officeart/2016/7/layout/BasicLinearProcessNumbered"/>
    <dgm:cxn modelId="{DA3451C4-9D3B-4A6D-B32C-F4BC5283E79A}" srcId="{A7293C8E-1175-4278-A615-E34F673EB0AC}" destId="{ABA84304-D218-4467-9F9A-2DB1CA2D68C1}" srcOrd="2" destOrd="0" parTransId="{7F36FDA2-2B07-4FED-BFA0-2BD838D8139B}" sibTransId="{AC6E98E4-6FAA-4BF2-A0BE-754CA0C7FC2C}"/>
    <dgm:cxn modelId="{288543D0-C2E6-4D9A-B463-73A1EF1FA878}" type="presOf" srcId="{825D01F2-D403-4552-B333-8F35A873E291}" destId="{B7AD9B8A-F6F7-44C2-9302-D519B0107FAA}" srcOrd="0" destOrd="0" presId="urn:microsoft.com/office/officeart/2016/7/layout/BasicLinearProcessNumbered"/>
    <dgm:cxn modelId="{8947AAD9-E3E5-4C4F-8B34-399495427278}" type="presOf" srcId="{0C738329-CD69-436B-8B6D-43FFCE70DDED}" destId="{D1A0EB2A-0B2E-476C-B04A-9C9B76AA08D5}" srcOrd="1" destOrd="0" presId="urn:microsoft.com/office/officeart/2016/7/layout/BasicLinearProcessNumbered"/>
    <dgm:cxn modelId="{58EE19DA-F278-4DB1-9A42-994142686402}" type="presOf" srcId="{ABA84304-D218-4467-9F9A-2DB1CA2D68C1}" destId="{50C4D2A0-599B-4782-B3AB-3C74724BE82C}" srcOrd="1" destOrd="0" presId="urn:microsoft.com/office/officeart/2016/7/layout/BasicLinearProcessNumbered"/>
    <dgm:cxn modelId="{2A639EDF-0F8F-4E87-B9DA-37E33EA502B5}" srcId="{A7293C8E-1175-4278-A615-E34F673EB0AC}" destId="{EEA4ECC6-F41B-4CEB-8FBD-B878DCA9A365}" srcOrd="0" destOrd="0" parTransId="{D0AFF6E0-581A-48FB-8B6D-DABF739A8D0F}" sibTransId="{BBD91B09-ECDD-49D6-A742-90DEBCBB1458}"/>
    <dgm:cxn modelId="{125669F0-C0E3-44A3-A5A4-9CDAA22A8CD6}" type="presOf" srcId="{4E27F5B0-4D52-4101-B333-FC96B6C22C23}" destId="{66A97629-5EFC-4FD0-B8E2-D059C7201571}" srcOrd="0" destOrd="0" presId="urn:microsoft.com/office/officeart/2016/7/layout/BasicLinearProcessNumbered"/>
    <dgm:cxn modelId="{F63EB426-BAEB-4DC0-B7AA-183889E5F920}" type="presParOf" srcId="{52B57EF6-2D13-4336-9D48-2CAA28103705}" destId="{B7607099-E98A-497F-A852-D8544C8A7DEB}" srcOrd="0" destOrd="0" presId="urn:microsoft.com/office/officeart/2016/7/layout/BasicLinearProcessNumbered"/>
    <dgm:cxn modelId="{2CB01046-EB08-43DA-B2F2-AE360E7EE790}" type="presParOf" srcId="{B7607099-E98A-497F-A852-D8544C8A7DEB}" destId="{28C796AF-44D7-48EE-B8AD-8987C332B03A}" srcOrd="0" destOrd="0" presId="urn:microsoft.com/office/officeart/2016/7/layout/BasicLinearProcessNumbered"/>
    <dgm:cxn modelId="{F4D33686-96E0-487C-9471-69508460D4C2}" type="presParOf" srcId="{B7607099-E98A-497F-A852-D8544C8A7DEB}" destId="{A391B71D-8E8B-4477-BDE0-FCEAD7B86CE4}" srcOrd="1" destOrd="0" presId="urn:microsoft.com/office/officeart/2016/7/layout/BasicLinearProcessNumbered"/>
    <dgm:cxn modelId="{C3D8F5E3-9D5D-4EF2-86BE-BAA7004760C7}" type="presParOf" srcId="{B7607099-E98A-497F-A852-D8544C8A7DEB}" destId="{46531B08-086F-40C5-A993-EDD81371319F}" srcOrd="2" destOrd="0" presId="urn:microsoft.com/office/officeart/2016/7/layout/BasicLinearProcessNumbered"/>
    <dgm:cxn modelId="{E3841AE3-435D-419D-9B8D-7C7702AF423D}" type="presParOf" srcId="{B7607099-E98A-497F-A852-D8544C8A7DEB}" destId="{394FEA79-9C62-4273-B331-A7680D1422AE}" srcOrd="3" destOrd="0" presId="urn:microsoft.com/office/officeart/2016/7/layout/BasicLinearProcessNumbered"/>
    <dgm:cxn modelId="{D08291FF-85F9-4EA8-8EF0-E8B867B4BBAC}" type="presParOf" srcId="{52B57EF6-2D13-4336-9D48-2CAA28103705}" destId="{D57BD8CD-0F17-4659-9339-0798997D6363}" srcOrd="1" destOrd="0" presId="urn:microsoft.com/office/officeart/2016/7/layout/BasicLinearProcessNumbered"/>
    <dgm:cxn modelId="{785D877D-1135-416E-8CA6-3CA2C0C2C46B}" type="presParOf" srcId="{52B57EF6-2D13-4336-9D48-2CAA28103705}" destId="{1197BB8C-AE01-442B-AB37-34391F2DE4B5}" srcOrd="2" destOrd="0" presId="urn:microsoft.com/office/officeart/2016/7/layout/BasicLinearProcessNumbered"/>
    <dgm:cxn modelId="{2CECEBAA-840F-45F4-9BEE-C34C7B72521E}" type="presParOf" srcId="{1197BB8C-AE01-442B-AB37-34391F2DE4B5}" destId="{B7AD9B8A-F6F7-44C2-9302-D519B0107FAA}" srcOrd="0" destOrd="0" presId="urn:microsoft.com/office/officeart/2016/7/layout/BasicLinearProcessNumbered"/>
    <dgm:cxn modelId="{CCCAFC2A-8241-4BF3-9202-8139EBBCC2DA}" type="presParOf" srcId="{1197BB8C-AE01-442B-AB37-34391F2DE4B5}" destId="{A5C8AF5E-20A8-49C0-A402-35E47560DCF5}" srcOrd="1" destOrd="0" presId="urn:microsoft.com/office/officeart/2016/7/layout/BasicLinearProcessNumbered"/>
    <dgm:cxn modelId="{C9BC2476-67BE-4399-A539-88D9C0B6E483}" type="presParOf" srcId="{1197BB8C-AE01-442B-AB37-34391F2DE4B5}" destId="{D19BE0F3-442E-4CA0-9B5B-73A2CEE55F3B}" srcOrd="2" destOrd="0" presId="urn:microsoft.com/office/officeart/2016/7/layout/BasicLinearProcessNumbered"/>
    <dgm:cxn modelId="{0DABCCAA-3592-4919-8E50-FE8A6ECDDCCD}" type="presParOf" srcId="{1197BB8C-AE01-442B-AB37-34391F2DE4B5}" destId="{C5668F8D-F2A6-4924-A107-C819BD19AAF5}" srcOrd="3" destOrd="0" presId="urn:microsoft.com/office/officeart/2016/7/layout/BasicLinearProcessNumbered"/>
    <dgm:cxn modelId="{EAD2F57B-4249-45C1-A10E-1FAA2C518C5E}" type="presParOf" srcId="{52B57EF6-2D13-4336-9D48-2CAA28103705}" destId="{A5F50A83-8AC5-448B-B9CE-1F5565FD9A58}" srcOrd="3" destOrd="0" presId="urn:microsoft.com/office/officeart/2016/7/layout/BasicLinearProcessNumbered"/>
    <dgm:cxn modelId="{F0C361A1-5CF0-45DF-B663-E75F3ADBA0A7}" type="presParOf" srcId="{52B57EF6-2D13-4336-9D48-2CAA28103705}" destId="{F103A83A-37BA-4D75-B48C-D6F313028FD9}" srcOrd="4" destOrd="0" presId="urn:microsoft.com/office/officeart/2016/7/layout/BasicLinearProcessNumbered"/>
    <dgm:cxn modelId="{6C458680-3959-4262-9567-ADA7813B15C2}" type="presParOf" srcId="{F103A83A-37BA-4D75-B48C-D6F313028FD9}" destId="{A9EC5506-D7F9-4B7D-AE44-2248E7C2C801}" srcOrd="0" destOrd="0" presId="urn:microsoft.com/office/officeart/2016/7/layout/BasicLinearProcessNumbered"/>
    <dgm:cxn modelId="{E47C8373-62B1-494A-B87B-B3C2D4F2176F}" type="presParOf" srcId="{F103A83A-37BA-4D75-B48C-D6F313028FD9}" destId="{842F7DAB-AF08-4F3C-B322-85B8393F6A6C}" srcOrd="1" destOrd="0" presId="urn:microsoft.com/office/officeart/2016/7/layout/BasicLinearProcessNumbered"/>
    <dgm:cxn modelId="{FE78204E-EF49-4A57-AF28-E2D6EA4A8654}" type="presParOf" srcId="{F103A83A-37BA-4D75-B48C-D6F313028FD9}" destId="{61C21FCC-86E5-4B1E-8C0E-18889F37815C}" srcOrd="2" destOrd="0" presId="urn:microsoft.com/office/officeart/2016/7/layout/BasicLinearProcessNumbered"/>
    <dgm:cxn modelId="{83E7CCE4-72A1-454D-B5EC-E23CFE7DFD08}" type="presParOf" srcId="{F103A83A-37BA-4D75-B48C-D6F313028FD9}" destId="{50C4D2A0-599B-4782-B3AB-3C74724BE82C}" srcOrd="3" destOrd="0" presId="urn:microsoft.com/office/officeart/2016/7/layout/BasicLinearProcessNumbered"/>
    <dgm:cxn modelId="{B705A2D3-B39C-4B61-BBA5-7EA634CE3B8E}" type="presParOf" srcId="{52B57EF6-2D13-4336-9D48-2CAA28103705}" destId="{196E3508-DB17-4142-B909-A47572B641CC}" srcOrd="5" destOrd="0" presId="urn:microsoft.com/office/officeart/2016/7/layout/BasicLinearProcessNumbered"/>
    <dgm:cxn modelId="{F4B922DF-C75B-45AF-96D5-17C514E6596D}" type="presParOf" srcId="{52B57EF6-2D13-4336-9D48-2CAA28103705}" destId="{F350150D-3D4B-4963-917C-35B6E4F376B2}" srcOrd="6" destOrd="0" presId="urn:microsoft.com/office/officeart/2016/7/layout/BasicLinearProcessNumbered"/>
    <dgm:cxn modelId="{AE8CE3A5-D76D-4705-A482-3B0367349519}" type="presParOf" srcId="{F350150D-3D4B-4963-917C-35B6E4F376B2}" destId="{56669871-C9BF-4134-B763-DAB1C5B2E562}" srcOrd="0" destOrd="0" presId="urn:microsoft.com/office/officeart/2016/7/layout/BasicLinearProcessNumbered"/>
    <dgm:cxn modelId="{C39E9984-6ACC-41EF-82D9-2ED810E38012}" type="presParOf" srcId="{F350150D-3D4B-4963-917C-35B6E4F376B2}" destId="{66A97629-5EFC-4FD0-B8E2-D059C7201571}" srcOrd="1" destOrd="0" presId="urn:microsoft.com/office/officeart/2016/7/layout/BasicLinearProcessNumbered"/>
    <dgm:cxn modelId="{45E7A65F-0BBD-4DF6-84E8-9569F66AD815}" type="presParOf" srcId="{F350150D-3D4B-4963-917C-35B6E4F376B2}" destId="{BE2E2413-3BEF-4D5A-9612-46CEF4A749BC}" srcOrd="2" destOrd="0" presId="urn:microsoft.com/office/officeart/2016/7/layout/BasicLinearProcessNumbered"/>
    <dgm:cxn modelId="{0ED28FC0-2D33-4C1E-97D6-1F5468ADE9B1}" type="presParOf" srcId="{F350150D-3D4B-4963-917C-35B6E4F376B2}" destId="{D1A0EB2A-0B2E-476C-B04A-9C9B76AA08D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19EF42-512F-44CC-909F-C1689FE0F86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A2D75F1-CCE5-4534-97DB-850F664E17E3}">
      <dgm:prSet/>
      <dgm:spPr/>
      <dgm:t>
        <a:bodyPr/>
        <a:lstStyle/>
        <a:p>
          <a:r>
            <a:rPr lang="en-US"/>
            <a:t>5 people will be involved; </a:t>
          </a:r>
        </a:p>
      </dgm:t>
    </dgm:pt>
    <dgm:pt modelId="{D70035D6-1FF5-4729-B13D-7710D374777C}" type="parTrans" cxnId="{972F93C4-9270-4F00-8987-D3630C3A496D}">
      <dgm:prSet/>
      <dgm:spPr/>
      <dgm:t>
        <a:bodyPr/>
        <a:lstStyle/>
        <a:p>
          <a:endParaRPr lang="en-US"/>
        </a:p>
      </dgm:t>
    </dgm:pt>
    <dgm:pt modelId="{94B1195F-525A-48C4-B2ED-8DB051FF7DC4}" type="sibTrans" cxnId="{972F93C4-9270-4F00-8987-D3630C3A496D}">
      <dgm:prSet/>
      <dgm:spPr/>
      <dgm:t>
        <a:bodyPr/>
        <a:lstStyle/>
        <a:p>
          <a:endParaRPr lang="en-US"/>
        </a:p>
      </dgm:t>
    </dgm:pt>
    <dgm:pt modelId="{E27E70B0-3CFD-4092-92B6-B8DC8529FA02}">
      <dgm:prSet/>
      <dgm:spPr/>
      <dgm:t>
        <a:bodyPr/>
        <a:lstStyle/>
        <a:p>
          <a:r>
            <a:rPr lang="en-US"/>
            <a:t>An Astrophysicist</a:t>
          </a:r>
        </a:p>
      </dgm:t>
    </dgm:pt>
    <dgm:pt modelId="{3CF4F634-8A37-48DB-A857-8F886D7CFDB4}" type="parTrans" cxnId="{9D3775ED-8C94-4180-B490-1548842AA21A}">
      <dgm:prSet/>
      <dgm:spPr/>
      <dgm:t>
        <a:bodyPr/>
        <a:lstStyle/>
        <a:p>
          <a:endParaRPr lang="en-US"/>
        </a:p>
      </dgm:t>
    </dgm:pt>
    <dgm:pt modelId="{F68C2331-179E-4672-A84C-E3DBB23667DA}" type="sibTrans" cxnId="{9D3775ED-8C94-4180-B490-1548842AA21A}">
      <dgm:prSet/>
      <dgm:spPr/>
      <dgm:t>
        <a:bodyPr/>
        <a:lstStyle/>
        <a:p>
          <a:endParaRPr lang="en-US"/>
        </a:p>
      </dgm:t>
    </dgm:pt>
    <dgm:pt modelId="{0E386CE1-7180-493A-9B13-0E1D87519212}">
      <dgm:prSet/>
      <dgm:spPr/>
      <dgm:t>
        <a:bodyPr/>
        <a:lstStyle/>
        <a:p>
          <a:r>
            <a:rPr lang="en-US"/>
            <a:t>An Astronomer</a:t>
          </a:r>
        </a:p>
      </dgm:t>
    </dgm:pt>
    <dgm:pt modelId="{86ACB09F-D4A7-49AD-B6F2-A20B13CC7898}" type="parTrans" cxnId="{1426BB7B-3CB1-4B93-8C9C-88FE69AB111A}">
      <dgm:prSet/>
      <dgm:spPr/>
      <dgm:t>
        <a:bodyPr/>
        <a:lstStyle/>
        <a:p>
          <a:endParaRPr lang="en-US"/>
        </a:p>
      </dgm:t>
    </dgm:pt>
    <dgm:pt modelId="{345AAE16-05EB-4038-9E76-1F7A50D82A36}" type="sibTrans" cxnId="{1426BB7B-3CB1-4B93-8C9C-88FE69AB111A}">
      <dgm:prSet/>
      <dgm:spPr/>
      <dgm:t>
        <a:bodyPr/>
        <a:lstStyle/>
        <a:p>
          <a:endParaRPr lang="en-US"/>
        </a:p>
      </dgm:t>
    </dgm:pt>
    <dgm:pt modelId="{CFE1F9DD-A15C-432A-A934-31D7854A8B41}">
      <dgm:prSet/>
      <dgm:spPr/>
      <dgm:t>
        <a:bodyPr/>
        <a:lstStyle/>
        <a:p>
          <a:r>
            <a:rPr lang="en-US"/>
            <a:t>A Statistician</a:t>
          </a:r>
        </a:p>
      </dgm:t>
    </dgm:pt>
    <dgm:pt modelId="{553ED4AD-8F2D-4BC4-B4B7-89F8CBC7BAE6}" type="parTrans" cxnId="{26CF470D-B5C0-48FA-B76E-67181A31C709}">
      <dgm:prSet/>
      <dgm:spPr/>
      <dgm:t>
        <a:bodyPr/>
        <a:lstStyle/>
        <a:p>
          <a:endParaRPr lang="en-US"/>
        </a:p>
      </dgm:t>
    </dgm:pt>
    <dgm:pt modelId="{514AEC06-5CE0-48A1-8453-F0406AAE7CCB}" type="sibTrans" cxnId="{26CF470D-B5C0-48FA-B76E-67181A31C709}">
      <dgm:prSet/>
      <dgm:spPr/>
      <dgm:t>
        <a:bodyPr/>
        <a:lstStyle/>
        <a:p>
          <a:endParaRPr lang="en-US"/>
        </a:p>
      </dgm:t>
    </dgm:pt>
    <dgm:pt modelId="{F644612B-CE04-4607-83B5-98B50DD8F5BE}">
      <dgm:prSet/>
      <dgm:spPr/>
      <dgm:t>
        <a:bodyPr/>
        <a:lstStyle/>
        <a:p>
          <a:r>
            <a:rPr lang="en-US"/>
            <a:t>2 Data Scientists</a:t>
          </a:r>
        </a:p>
      </dgm:t>
    </dgm:pt>
    <dgm:pt modelId="{47982BA4-6141-4495-9B5D-D48573088E17}" type="parTrans" cxnId="{F8FA47ED-8344-4FA1-9A8C-70D295566BF4}">
      <dgm:prSet/>
      <dgm:spPr/>
      <dgm:t>
        <a:bodyPr/>
        <a:lstStyle/>
        <a:p>
          <a:endParaRPr lang="en-US"/>
        </a:p>
      </dgm:t>
    </dgm:pt>
    <dgm:pt modelId="{AB9FF3BD-F704-4DAE-987D-E5AF6AE00BD5}" type="sibTrans" cxnId="{F8FA47ED-8344-4FA1-9A8C-70D295566BF4}">
      <dgm:prSet/>
      <dgm:spPr/>
      <dgm:t>
        <a:bodyPr/>
        <a:lstStyle/>
        <a:p>
          <a:endParaRPr lang="en-US"/>
        </a:p>
      </dgm:t>
    </dgm:pt>
    <dgm:pt modelId="{C6008D10-2832-4C14-94C4-849DBDC872AF}">
      <dgm:prSet/>
      <dgm:spPr/>
      <dgm:t>
        <a:bodyPr/>
        <a:lstStyle/>
        <a:p>
          <a:r>
            <a:rPr lang="en-US"/>
            <a:t>Equipment; </a:t>
          </a:r>
        </a:p>
      </dgm:t>
    </dgm:pt>
    <dgm:pt modelId="{CCEAFD7C-CA74-40B4-850B-39FFF6B939EC}" type="parTrans" cxnId="{F451C88B-FB52-487C-902A-BCEAE5FDAB2E}">
      <dgm:prSet/>
      <dgm:spPr/>
      <dgm:t>
        <a:bodyPr/>
        <a:lstStyle/>
        <a:p>
          <a:endParaRPr lang="en-US"/>
        </a:p>
      </dgm:t>
    </dgm:pt>
    <dgm:pt modelId="{D8F89407-E765-4D33-90A3-DAF5C96A6436}" type="sibTrans" cxnId="{F451C88B-FB52-487C-902A-BCEAE5FDAB2E}">
      <dgm:prSet/>
      <dgm:spPr/>
      <dgm:t>
        <a:bodyPr/>
        <a:lstStyle/>
        <a:p>
          <a:endParaRPr lang="en-US"/>
        </a:p>
      </dgm:t>
    </dgm:pt>
    <dgm:pt modelId="{D0073F3E-5FE8-4204-BCDF-F12630E28689}">
      <dgm:prSet/>
      <dgm:spPr/>
      <dgm:t>
        <a:bodyPr/>
        <a:lstStyle/>
        <a:p>
          <a:r>
            <a:rPr lang="en-US"/>
            <a:t>5 high powered laptops</a:t>
          </a:r>
        </a:p>
      </dgm:t>
    </dgm:pt>
    <dgm:pt modelId="{24795374-5644-4135-92FE-0B58F55CF1A0}" type="parTrans" cxnId="{298F3BC1-04C8-4B10-939F-688032D3D43B}">
      <dgm:prSet/>
      <dgm:spPr/>
      <dgm:t>
        <a:bodyPr/>
        <a:lstStyle/>
        <a:p>
          <a:endParaRPr lang="en-US"/>
        </a:p>
      </dgm:t>
    </dgm:pt>
    <dgm:pt modelId="{9F55F49D-26B5-4300-8C6F-32D4605265B7}" type="sibTrans" cxnId="{298F3BC1-04C8-4B10-939F-688032D3D43B}">
      <dgm:prSet/>
      <dgm:spPr/>
      <dgm:t>
        <a:bodyPr/>
        <a:lstStyle/>
        <a:p>
          <a:endParaRPr lang="en-US"/>
        </a:p>
      </dgm:t>
    </dgm:pt>
    <dgm:pt modelId="{DC621C43-2982-45F0-982B-58C436D499A5}">
      <dgm:prSet/>
      <dgm:spPr/>
      <dgm:t>
        <a:bodyPr/>
        <a:lstStyle/>
        <a:p>
          <a:r>
            <a:rPr lang="en-US"/>
            <a:t>Access to 2000 hours of Amazon Web Services EC2 computation</a:t>
          </a:r>
        </a:p>
      </dgm:t>
    </dgm:pt>
    <dgm:pt modelId="{DC171862-21F3-4B85-8DB7-E26492D965BE}" type="parTrans" cxnId="{1B95391B-74BC-4057-9BF7-93E9E19F5530}">
      <dgm:prSet/>
      <dgm:spPr/>
      <dgm:t>
        <a:bodyPr/>
        <a:lstStyle/>
        <a:p>
          <a:endParaRPr lang="en-US"/>
        </a:p>
      </dgm:t>
    </dgm:pt>
    <dgm:pt modelId="{33D9145F-4F20-4708-8AF4-5341B22744AE}" type="sibTrans" cxnId="{1B95391B-74BC-4057-9BF7-93E9E19F5530}">
      <dgm:prSet/>
      <dgm:spPr/>
      <dgm:t>
        <a:bodyPr/>
        <a:lstStyle/>
        <a:p>
          <a:endParaRPr lang="en-US"/>
        </a:p>
      </dgm:t>
    </dgm:pt>
    <dgm:pt modelId="{0140B140-67CC-43EB-873A-80E3502E51FB}">
      <dgm:prSet/>
      <dgm:spPr/>
      <dgm:t>
        <a:bodyPr/>
        <a:lstStyle/>
        <a:p>
          <a:r>
            <a:rPr lang="en-US"/>
            <a:t>Total cost: approximately $550,000</a:t>
          </a:r>
        </a:p>
      </dgm:t>
    </dgm:pt>
    <dgm:pt modelId="{EE3089BE-766C-40DE-AF7F-416910C38D26}" type="parTrans" cxnId="{EA9D547C-4C8C-42CF-B1FA-D49044836BA3}">
      <dgm:prSet/>
      <dgm:spPr/>
      <dgm:t>
        <a:bodyPr/>
        <a:lstStyle/>
        <a:p>
          <a:endParaRPr lang="en-US"/>
        </a:p>
      </dgm:t>
    </dgm:pt>
    <dgm:pt modelId="{B5A22748-7ADE-4CCD-8C69-B0E017409F82}" type="sibTrans" cxnId="{EA9D547C-4C8C-42CF-B1FA-D49044836BA3}">
      <dgm:prSet/>
      <dgm:spPr/>
      <dgm:t>
        <a:bodyPr/>
        <a:lstStyle/>
        <a:p>
          <a:endParaRPr lang="en-US"/>
        </a:p>
      </dgm:t>
    </dgm:pt>
    <dgm:pt modelId="{4F1A8AC1-507B-49D1-A6F7-0C12B5E5744B}" type="pres">
      <dgm:prSet presAssocID="{CB19EF42-512F-44CC-909F-C1689FE0F866}" presName="diagram" presStyleCnt="0">
        <dgm:presLayoutVars>
          <dgm:dir/>
          <dgm:resizeHandles val="exact"/>
        </dgm:presLayoutVars>
      </dgm:prSet>
      <dgm:spPr/>
    </dgm:pt>
    <dgm:pt modelId="{0A637423-8143-4AD6-BEA7-298A52C8634A}" type="pres">
      <dgm:prSet presAssocID="{CA2D75F1-CCE5-4534-97DB-850F664E17E3}" presName="node" presStyleLbl="node1" presStyleIdx="0" presStyleCnt="3">
        <dgm:presLayoutVars>
          <dgm:bulletEnabled val="1"/>
        </dgm:presLayoutVars>
      </dgm:prSet>
      <dgm:spPr/>
    </dgm:pt>
    <dgm:pt modelId="{F3FA42BE-7BFA-4B3E-96D3-0A26DC2DF776}" type="pres">
      <dgm:prSet presAssocID="{94B1195F-525A-48C4-B2ED-8DB051FF7DC4}" presName="sibTrans" presStyleCnt="0"/>
      <dgm:spPr/>
    </dgm:pt>
    <dgm:pt modelId="{BA4F2228-1C66-46CE-A11C-52968D4802CA}" type="pres">
      <dgm:prSet presAssocID="{C6008D10-2832-4C14-94C4-849DBDC872AF}" presName="node" presStyleLbl="node1" presStyleIdx="1" presStyleCnt="3">
        <dgm:presLayoutVars>
          <dgm:bulletEnabled val="1"/>
        </dgm:presLayoutVars>
      </dgm:prSet>
      <dgm:spPr/>
    </dgm:pt>
    <dgm:pt modelId="{D52C5AFF-1BBD-432D-ADB4-792ED4C772BE}" type="pres">
      <dgm:prSet presAssocID="{D8F89407-E765-4D33-90A3-DAF5C96A6436}" presName="sibTrans" presStyleCnt="0"/>
      <dgm:spPr/>
    </dgm:pt>
    <dgm:pt modelId="{4DF69F97-31BC-4AB2-ACE2-834E3C5FB072}" type="pres">
      <dgm:prSet presAssocID="{0140B140-67CC-43EB-873A-80E3502E51FB}" presName="node" presStyleLbl="node1" presStyleIdx="2" presStyleCnt="3">
        <dgm:presLayoutVars>
          <dgm:bulletEnabled val="1"/>
        </dgm:presLayoutVars>
      </dgm:prSet>
      <dgm:spPr/>
    </dgm:pt>
  </dgm:ptLst>
  <dgm:cxnLst>
    <dgm:cxn modelId="{26CF470D-B5C0-48FA-B76E-67181A31C709}" srcId="{CA2D75F1-CCE5-4534-97DB-850F664E17E3}" destId="{CFE1F9DD-A15C-432A-A934-31D7854A8B41}" srcOrd="2" destOrd="0" parTransId="{553ED4AD-8F2D-4BC4-B4B7-89F8CBC7BAE6}" sibTransId="{514AEC06-5CE0-48A1-8453-F0406AAE7CCB}"/>
    <dgm:cxn modelId="{1B95391B-74BC-4057-9BF7-93E9E19F5530}" srcId="{C6008D10-2832-4C14-94C4-849DBDC872AF}" destId="{DC621C43-2982-45F0-982B-58C436D499A5}" srcOrd="1" destOrd="0" parTransId="{DC171862-21F3-4B85-8DB7-E26492D965BE}" sibTransId="{33D9145F-4F20-4708-8AF4-5341B22744AE}"/>
    <dgm:cxn modelId="{C76B3A5D-8685-4D27-96CD-AD3F7E84976C}" type="presOf" srcId="{0140B140-67CC-43EB-873A-80E3502E51FB}" destId="{4DF69F97-31BC-4AB2-ACE2-834E3C5FB072}" srcOrd="0" destOrd="0" presId="urn:microsoft.com/office/officeart/2005/8/layout/default"/>
    <dgm:cxn modelId="{665E4D62-730C-4AFA-A265-E92201DD9AF6}" type="presOf" srcId="{C6008D10-2832-4C14-94C4-849DBDC872AF}" destId="{BA4F2228-1C66-46CE-A11C-52968D4802CA}" srcOrd="0" destOrd="0" presId="urn:microsoft.com/office/officeart/2005/8/layout/default"/>
    <dgm:cxn modelId="{2ECD5C76-526D-4000-8110-9710BB3C6879}" type="presOf" srcId="{CFE1F9DD-A15C-432A-A934-31D7854A8B41}" destId="{0A637423-8143-4AD6-BEA7-298A52C8634A}" srcOrd="0" destOrd="3" presId="urn:microsoft.com/office/officeart/2005/8/layout/default"/>
    <dgm:cxn modelId="{1426BB7B-3CB1-4B93-8C9C-88FE69AB111A}" srcId="{CA2D75F1-CCE5-4534-97DB-850F664E17E3}" destId="{0E386CE1-7180-493A-9B13-0E1D87519212}" srcOrd="1" destOrd="0" parTransId="{86ACB09F-D4A7-49AD-B6F2-A20B13CC7898}" sibTransId="{345AAE16-05EB-4038-9E76-1F7A50D82A36}"/>
    <dgm:cxn modelId="{EA9D547C-4C8C-42CF-B1FA-D49044836BA3}" srcId="{CB19EF42-512F-44CC-909F-C1689FE0F866}" destId="{0140B140-67CC-43EB-873A-80E3502E51FB}" srcOrd="2" destOrd="0" parTransId="{EE3089BE-766C-40DE-AF7F-416910C38D26}" sibTransId="{B5A22748-7ADE-4CCD-8C69-B0E017409F82}"/>
    <dgm:cxn modelId="{F451C88B-FB52-487C-902A-BCEAE5FDAB2E}" srcId="{CB19EF42-512F-44CC-909F-C1689FE0F866}" destId="{C6008D10-2832-4C14-94C4-849DBDC872AF}" srcOrd="1" destOrd="0" parTransId="{CCEAFD7C-CA74-40B4-850B-39FFF6B939EC}" sibTransId="{D8F89407-E765-4D33-90A3-DAF5C96A6436}"/>
    <dgm:cxn modelId="{6DD6459D-CD56-4F58-BE83-A5440216D95A}" type="presOf" srcId="{CA2D75F1-CCE5-4534-97DB-850F664E17E3}" destId="{0A637423-8143-4AD6-BEA7-298A52C8634A}" srcOrd="0" destOrd="0" presId="urn:microsoft.com/office/officeart/2005/8/layout/default"/>
    <dgm:cxn modelId="{B73F54A3-7043-49E9-80FF-DD738775EFBF}" type="presOf" srcId="{D0073F3E-5FE8-4204-BCDF-F12630E28689}" destId="{BA4F2228-1C66-46CE-A11C-52968D4802CA}" srcOrd="0" destOrd="1" presId="urn:microsoft.com/office/officeart/2005/8/layout/default"/>
    <dgm:cxn modelId="{CEFE85B7-E547-46CE-A3EC-FE83EEF047E6}" type="presOf" srcId="{E27E70B0-3CFD-4092-92B6-B8DC8529FA02}" destId="{0A637423-8143-4AD6-BEA7-298A52C8634A}" srcOrd="0" destOrd="1" presId="urn:microsoft.com/office/officeart/2005/8/layout/default"/>
    <dgm:cxn modelId="{A9771FC1-9D73-4650-900E-393ABEDAD2D5}" type="presOf" srcId="{DC621C43-2982-45F0-982B-58C436D499A5}" destId="{BA4F2228-1C66-46CE-A11C-52968D4802CA}" srcOrd="0" destOrd="2" presId="urn:microsoft.com/office/officeart/2005/8/layout/default"/>
    <dgm:cxn modelId="{298F3BC1-04C8-4B10-939F-688032D3D43B}" srcId="{C6008D10-2832-4C14-94C4-849DBDC872AF}" destId="{D0073F3E-5FE8-4204-BCDF-F12630E28689}" srcOrd="0" destOrd="0" parTransId="{24795374-5644-4135-92FE-0B58F55CF1A0}" sibTransId="{9F55F49D-26B5-4300-8C6F-32D4605265B7}"/>
    <dgm:cxn modelId="{972F93C4-9270-4F00-8987-D3630C3A496D}" srcId="{CB19EF42-512F-44CC-909F-C1689FE0F866}" destId="{CA2D75F1-CCE5-4534-97DB-850F664E17E3}" srcOrd="0" destOrd="0" parTransId="{D70035D6-1FF5-4729-B13D-7710D374777C}" sibTransId="{94B1195F-525A-48C4-B2ED-8DB051FF7DC4}"/>
    <dgm:cxn modelId="{1DE7B7CC-6217-4E47-9ED9-4B7347470C83}" type="presOf" srcId="{CB19EF42-512F-44CC-909F-C1689FE0F866}" destId="{4F1A8AC1-507B-49D1-A6F7-0C12B5E5744B}" srcOrd="0" destOrd="0" presId="urn:microsoft.com/office/officeart/2005/8/layout/default"/>
    <dgm:cxn modelId="{652EA2D6-0352-4F07-A0B4-8353B909FE3B}" type="presOf" srcId="{0E386CE1-7180-493A-9B13-0E1D87519212}" destId="{0A637423-8143-4AD6-BEA7-298A52C8634A}" srcOrd="0" destOrd="2" presId="urn:microsoft.com/office/officeart/2005/8/layout/default"/>
    <dgm:cxn modelId="{932937D8-FD79-4D11-B7D8-517A36E82D60}" type="presOf" srcId="{F644612B-CE04-4607-83B5-98B50DD8F5BE}" destId="{0A637423-8143-4AD6-BEA7-298A52C8634A}" srcOrd="0" destOrd="4" presId="urn:microsoft.com/office/officeart/2005/8/layout/default"/>
    <dgm:cxn modelId="{F8FA47ED-8344-4FA1-9A8C-70D295566BF4}" srcId="{CA2D75F1-CCE5-4534-97DB-850F664E17E3}" destId="{F644612B-CE04-4607-83B5-98B50DD8F5BE}" srcOrd="3" destOrd="0" parTransId="{47982BA4-6141-4495-9B5D-D48573088E17}" sibTransId="{AB9FF3BD-F704-4DAE-987D-E5AF6AE00BD5}"/>
    <dgm:cxn modelId="{9D3775ED-8C94-4180-B490-1548842AA21A}" srcId="{CA2D75F1-CCE5-4534-97DB-850F664E17E3}" destId="{E27E70B0-3CFD-4092-92B6-B8DC8529FA02}" srcOrd="0" destOrd="0" parTransId="{3CF4F634-8A37-48DB-A857-8F886D7CFDB4}" sibTransId="{F68C2331-179E-4672-A84C-E3DBB23667DA}"/>
    <dgm:cxn modelId="{E6F763D4-6C56-41C3-A58C-B8471BE465FF}" type="presParOf" srcId="{4F1A8AC1-507B-49D1-A6F7-0C12B5E5744B}" destId="{0A637423-8143-4AD6-BEA7-298A52C8634A}" srcOrd="0" destOrd="0" presId="urn:microsoft.com/office/officeart/2005/8/layout/default"/>
    <dgm:cxn modelId="{D5D3A143-AE53-469E-BCB5-FF5683CA4F8C}" type="presParOf" srcId="{4F1A8AC1-507B-49D1-A6F7-0C12B5E5744B}" destId="{F3FA42BE-7BFA-4B3E-96D3-0A26DC2DF776}" srcOrd="1" destOrd="0" presId="urn:microsoft.com/office/officeart/2005/8/layout/default"/>
    <dgm:cxn modelId="{E2D99BD4-11C3-46BE-91AE-4CD9DB9CFF98}" type="presParOf" srcId="{4F1A8AC1-507B-49D1-A6F7-0C12B5E5744B}" destId="{BA4F2228-1C66-46CE-A11C-52968D4802CA}" srcOrd="2" destOrd="0" presId="urn:microsoft.com/office/officeart/2005/8/layout/default"/>
    <dgm:cxn modelId="{89EBDEDA-33EB-4C99-BAAF-CA8447AE24FE}" type="presParOf" srcId="{4F1A8AC1-507B-49D1-A6F7-0C12B5E5744B}" destId="{D52C5AFF-1BBD-432D-ADB4-792ED4C772BE}" srcOrd="3" destOrd="0" presId="urn:microsoft.com/office/officeart/2005/8/layout/default"/>
    <dgm:cxn modelId="{2E64019E-5645-46A0-9EF7-074886DA1CDF}" type="presParOf" srcId="{4F1A8AC1-507B-49D1-A6F7-0C12B5E5744B}" destId="{4DF69F97-31BC-4AB2-ACE2-834E3C5FB07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B513E1-1969-447F-A9DC-4F784C1FC94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196C9B-4F11-43CE-9FE5-67C82B60884B}">
      <dgm:prSet/>
      <dgm:spPr/>
      <dgm:t>
        <a:bodyPr/>
        <a:lstStyle/>
        <a:p>
          <a:r>
            <a:rPr lang="en-US" b="1"/>
            <a:t>Astrophysicist: </a:t>
          </a:r>
          <a:r>
            <a:rPr lang="en-US"/>
            <a:t>Consult on the application of the transit spectroscopy theory to the data analysis.  </a:t>
          </a:r>
        </a:p>
      </dgm:t>
    </dgm:pt>
    <dgm:pt modelId="{E57D9E50-CD31-4CF5-8F4A-75B429A696DA}" type="parTrans" cxnId="{5DC248B5-6005-4A35-894A-B404D7849942}">
      <dgm:prSet/>
      <dgm:spPr/>
      <dgm:t>
        <a:bodyPr/>
        <a:lstStyle/>
        <a:p>
          <a:endParaRPr lang="en-US"/>
        </a:p>
      </dgm:t>
    </dgm:pt>
    <dgm:pt modelId="{B2513AAD-EC1D-449C-90C0-7FE42A4FC8AE}" type="sibTrans" cxnId="{5DC248B5-6005-4A35-894A-B404D7849942}">
      <dgm:prSet/>
      <dgm:spPr/>
      <dgm:t>
        <a:bodyPr/>
        <a:lstStyle/>
        <a:p>
          <a:endParaRPr lang="en-US"/>
        </a:p>
      </dgm:t>
    </dgm:pt>
    <dgm:pt modelId="{68861D80-4ACB-4250-9F0F-18ACB7A34BF0}">
      <dgm:prSet/>
      <dgm:spPr/>
      <dgm:t>
        <a:bodyPr/>
        <a:lstStyle/>
        <a:p>
          <a:r>
            <a:rPr lang="en-US" b="1"/>
            <a:t>Astronomer:</a:t>
          </a:r>
          <a:r>
            <a:rPr lang="en-US"/>
            <a:t> Consult on the behaviour of exoplanets and star systems in order to interpret the data set for analysis. </a:t>
          </a:r>
        </a:p>
      </dgm:t>
    </dgm:pt>
    <dgm:pt modelId="{6EE4F94E-3E84-4D39-A816-C121EE1B480F}" type="parTrans" cxnId="{864F93AF-7B31-4712-8EA5-2A7616182196}">
      <dgm:prSet/>
      <dgm:spPr/>
      <dgm:t>
        <a:bodyPr/>
        <a:lstStyle/>
        <a:p>
          <a:endParaRPr lang="en-US"/>
        </a:p>
      </dgm:t>
    </dgm:pt>
    <dgm:pt modelId="{52A82721-EBAC-4FBF-A7BD-FD21C60DC939}" type="sibTrans" cxnId="{864F93AF-7B31-4712-8EA5-2A7616182196}">
      <dgm:prSet/>
      <dgm:spPr/>
      <dgm:t>
        <a:bodyPr/>
        <a:lstStyle/>
        <a:p>
          <a:endParaRPr lang="en-US"/>
        </a:p>
      </dgm:t>
    </dgm:pt>
    <dgm:pt modelId="{AA97E69D-5ECE-445A-85F6-5B90D7587F15}">
      <dgm:prSet/>
      <dgm:spPr/>
      <dgm:t>
        <a:bodyPr/>
        <a:lstStyle/>
        <a:p>
          <a:r>
            <a:rPr lang="en-US" b="1"/>
            <a:t>Statistician:</a:t>
          </a:r>
          <a:r>
            <a:rPr lang="en-US"/>
            <a:t> Assist with the transformation of the data in order to extract meaningful variables. </a:t>
          </a:r>
        </a:p>
      </dgm:t>
    </dgm:pt>
    <dgm:pt modelId="{338F35A3-D0D3-4820-9C79-963349273611}" type="parTrans" cxnId="{1BB9008F-D6BA-4718-B13D-717DBAA7B32B}">
      <dgm:prSet/>
      <dgm:spPr/>
      <dgm:t>
        <a:bodyPr/>
        <a:lstStyle/>
        <a:p>
          <a:endParaRPr lang="en-US"/>
        </a:p>
      </dgm:t>
    </dgm:pt>
    <dgm:pt modelId="{D211F15E-B0BA-40E8-9958-C277598DEA95}" type="sibTrans" cxnId="{1BB9008F-D6BA-4718-B13D-717DBAA7B32B}">
      <dgm:prSet/>
      <dgm:spPr/>
      <dgm:t>
        <a:bodyPr/>
        <a:lstStyle/>
        <a:p>
          <a:endParaRPr lang="en-US"/>
        </a:p>
      </dgm:t>
    </dgm:pt>
    <dgm:pt modelId="{3F514B2F-A786-4FFE-B48F-8037D78A39A5}">
      <dgm:prSet/>
      <dgm:spPr/>
      <dgm:t>
        <a:bodyPr/>
        <a:lstStyle/>
        <a:p>
          <a:r>
            <a:rPr lang="en-US" b="1"/>
            <a:t>Data Scientist:</a:t>
          </a:r>
          <a:r>
            <a:rPr lang="en-US"/>
            <a:t> Build the machine learning models and tailor said models to the recommendations of the Astrophysicist, Astronomer and Statistician. </a:t>
          </a:r>
        </a:p>
      </dgm:t>
    </dgm:pt>
    <dgm:pt modelId="{C67E1078-5F2C-4F23-B0F3-0B6761A73755}" type="parTrans" cxnId="{32C8D725-E083-465B-B130-A421DC192ADF}">
      <dgm:prSet/>
      <dgm:spPr/>
      <dgm:t>
        <a:bodyPr/>
        <a:lstStyle/>
        <a:p>
          <a:endParaRPr lang="en-US"/>
        </a:p>
      </dgm:t>
    </dgm:pt>
    <dgm:pt modelId="{5A3D12B3-5E0C-4742-B094-67D21DE308FE}" type="sibTrans" cxnId="{32C8D725-E083-465B-B130-A421DC192ADF}">
      <dgm:prSet/>
      <dgm:spPr/>
      <dgm:t>
        <a:bodyPr/>
        <a:lstStyle/>
        <a:p>
          <a:endParaRPr lang="en-US"/>
        </a:p>
      </dgm:t>
    </dgm:pt>
    <dgm:pt modelId="{7BC93B65-1DD7-4335-90F5-A221B6D1C6B9}" type="pres">
      <dgm:prSet presAssocID="{17B513E1-1969-447F-A9DC-4F784C1FC941}" presName="vert0" presStyleCnt="0">
        <dgm:presLayoutVars>
          <dgm:dir/>
          <dgm:animOne val="branch"/>
          <dgm:animLvl val="lvl"/>
        </dgm:presLayoutVars>
      </dgm:prSet>
      <dgm:spPr/>
    </dgm:pt>
    <dgm:pt modelId="{7D254B8A-10B2-4EF3-826E-D3399D99393A}" type="pres">
      <dgm:prSet presAssocID="{9E196C9B-4F11-43CE-9FE5-67C82B60884B}" presName="thickLine" presStyleLbl="alignNode1" presStyleIdx="0" presStyleCnt="4"/>
      <dgm:spPr/>
    </dgm:pt>
    <dgm:pt modelId="{AEB13633-0057-4F02-9AB3-22F51A596847}" type="pres">
      <dgm:prSet presAssocID="{9E196C9B-4F11-43CE-9FE5-67C82B60884B}" presName="horz1" presStyleCnt="0"/>
      <dgm:spPr/>
    </dgm:pt>
    <dgm:pt modelId="{66BA2F2E-1FFB-481A-90E7-4CB908D7768C}" type="pres">
      <dgm:prSet presAssocID="{9E196C9B-4F11-43CE-9FE5-67C82B60884B}" presName="tx1" presStyleLbl="revTx" presStyleIdx="0" presStyleCnt="4"/>
      <dgm:spPr/>
    </dgm:pt>
    <dgm:pt modelId="{48642EBE-81A1-470A-934E-3046C4393BB7}" type="pres">
      <dgm:prSet presAssocID="{9E196C9B-4F11-43CE-9FE5-67C82B60884B}" presName="vert1" presStyleCnt="0"/>
      <dgm:spPr/>
    </dgm:pt>
    <dgm:pt modelId="{584E80C0-12CB-42AF-A9FC-F7880E233017}" type="pres">
      <dgm:prSet presAssocID="{68861D80-4ACB-4250-9F0F-18ACB7A34BF0}" presName="thickLine" presStyleLbl="alignNode1" presStyleIdx="1" presStyleCnt="4"/>
      <dgm:spPr/>
    </dgm:pt>
    <dgm:pt modelId="{7401A6AA-634F-43CE-BC2E-17D1D5C70452}" type="pres">
      <dgm:prSet presAssocID="{68861D80-4ACB-4250-9F0F-18ACB7A34BF0}" presName="horz1" presStyleCnt="0"/>
      <dgm:spPr/>
    </dgm:pt>
    <dgm:pt modelId="{FC6A75D2-64AF-4D4D-99A2-2D6FBFF268B7}" type="pres">
      <dgm:prSet presAssocID="{68861D80-4ACB-4250-9F0F-18ACB7A34BF0}" presName="tx1" presStyleLbl="revTx" presStyleIdx="1" presStyleCnt="4"/>
      <dgm:spPr/>
    </dgm:pt>
    <dgm:pt modelId="{3AD1F2D7-7EE5-4C41-A494-A32FBA5038E8}" type="pres">
      <dgm:prSet presAssocID="{68861D80-4ACB-4250-9F0F-18ACB7A34BF0}" presName="vert1" presStyleCnt="0"/>
      <dgm:spPr/>
    </dgm:pt>
    <dgm:pt modelId="{238F6022-72D9-4AF5-9B03-82BD105CFBC7}" type="pres">
      <dgm:prSet presAssocID="{AA97E69D-5ECE-445A-85F6-5B90D7587F15}" presName="thickLine" presStyleLbl="alignNode1" presStyleIdx="2" presStyleCnt="4"/>
      <dgm:spPr/>
    </dgm:pt>
    <dgm:pt modelId="{12414242-E04E-4339-96D5-42DDDF0B0F13}" type="pres">
      <dgm:prSet presAssocID="{AA97E69D-5ECE-445A-85F6-5B90D7587F15}" presName="horz1" presStyleCnt="0"/>
      <dgm:spPr/>
    </dgm:pt>
    <dgm:pt modelId="{1A6C487D-B7D4-47CA-A22C-A742CDB3978E}" type="pres">
      <dgm:prSet presAssocID="{AA97E69D-5ECE-445A-85F6-5B90D7587F15}" presName="tx1" presStyleLbl="revTx" presStyleIdx="2" presStyleCnt="4"/>
      <dgm:spPr/>
    </dgm:pt>
    <dgm:pt modelId="{6AC9E006-7D78-41F6-A539-B79E0B4C95FE}" type="pres">
      <dgm:prSet presAssocID="{AA97E69D-5ECE-445A-85F6-5B90D7587F15}" presName="vert1" presStyleCnt="0"/>
      <dgm:spPr/>
    </dgm:pt>
    <dgm:pt modelId="{48B0A624-1352-4F1F-B9B8-1B01C7EF5CCE}" type="pres">
      <dgm:prSet presAssocID="{3F514B2F-A786-4FFE-B48F-8037D78A39A5}" presName="thickLine" presStyleLbl="alignNode1" presStyleIdx="3" presStyleCnt="4"/>
      <dgm:spPr/>
    </dgm:pt>
    <dgm:pt modelId="{BE8C30C2-7380-48E6-8DB4-01CB031F8331}" type="pres">
      <dgm:prSet presAssocID="{3F514B2F-A786-4FFE-B48F-8037D78A39A5}" presName="horz1" presStyleCnt="0"/>
      <dgm:spPr/>
    </dgm:pt>
    <dgm:pt modelId="{FB78A74D-3206-426B-91AB-4A90120ACAFB}" type="pres">
      <dgm:prSet presAssocID="{3F514B2F-A786-4FFE-B48F-8037D78A39A5}" presName="tx1" presStyleLbl="revTx" presStyleIdx="3" presStyleCnt="4"/>
      <dgm:spPr/>
    </dgm:pt>
    <dgm:pt modelId="{D8FD37A8-97A1-46B7-9363-5A16E31D2C19}" type="pres">
      <dgm:prSet presAssocID="{3F514B2F-A786-4FFE-B48F-8037D78A39A5}" presName="vert1" presStyleCnt="0"/>
      <dgm:spPr/>
    </dgm:pt>
  </dgm:ptLst>
  <dgm:cxnLst>
    <dgm:cxn modelId="{32C8D725-E083-465B-B130-A421DC192ADF}" srcId="{17B513E1-1969-447F-A9DC-4F784C1FC941}" destId="{3F514B2F-A786-4FFE-B48F-8037D78A39A5}" srcOrd="3" destOrd="0" parTransId="{C67E1078-5F2C-4F23-B0F3-0B6761A73755}" sibTransId="{5A3D12B3-5E0C-4742-B094-67D21DE308FE}"/>
    <dgm:cxn modelId="{8C0F2530-F9F7-4642-9910-73D17A40F5B4}" type="presOf" srcId="{AA97E69D-5ECE-445A-85F6-5B90D7587F15}" destId="{1A6C487D-B7D4-47CA-A22C-A742CDB3978E}" srcOrd="0" destOrd="0" presId="urn:microsoft.com/office/officeart/2008/layout/LinedList"/>
    <dgm:cxn modelId="{58D4F181-3F82-42EB-BEC5-6EEE0E33395B}" type="presOf" srcId="{68861D80-4ACB-4250-9F0F-18ACB7A34BF0}" destId="{FC6A75D2-64AF-4D4D-99A2-2D6FBFF268B7}" srcOrd="0" destOrd="0" presId="urn:microsoft.com/office/officeart/2008/layout/LinedList"/>
    <dgm:cxn modelId="{1BB9008F-D6BA-4718-B13D-717DBAA7B32B}" srcId="{17B513E1-1969-447F-A9DC-4F784C1FC941}" destId="{AA97E69D-5ECE-445A-85F6-5B90D7587F15}" srcOrd="2" destOrd="0" parTransId="{338F35A3-D0D3-4820-9C79-963349273611}" sibTransId="{D211F15E-B0BA-40E8-9958-C277598DEA95}"/>
    <dgm:cxn modelId="{9DD7AEA0-65ED-49F7-8CCA-9609283959FF}" type="presOf" srcId="{3F514B2F-A786-4FFE-B48F-8037D78A39A5}" destId="{FB78A74D-3206-426B-91AB-4A90120ACAFB}" srcOrd="0" destOrd="0" presId="urn:microsoft.com/office/officeart/2008/layout/LinedList"/>
    <dgm:cxn modelId="{864F93AF-7B31-4712-8EA5-2A7616182196}" srcId="{17B513E1-1969-447F-A9DC-4F784C1FC941}" destId="{68861D80-4ACB-4250-9F0F-18ACB7A34BF0}" srcOrd="1" destOrd="0" parTransId="{6EE4F94E-3E84-4D39-A816-C121EE1B480F}" sibTransId="{52A82721-EBAC-4FBF-A7BD-FD21C60DC939}"/>
    <dgm:cxn modelId="{5DC248B5-6005-4A35-894A-B404D7849942}" srcId="{17B513E1-1969-447F-A9DC-4F784C1FC941}" destId="{9E196C9B-4F11-43CE-9FE5-67C82B60884B}" srcOrd="0" destOrd="0" parTransId="{E57D9E50-CD31-4CF5-8F4A-75B429A696DA}" sibTransId="{B2513AAD-EC1D-449C-90C0-7FE42A4FC8AE}"/>
    <dgm:cxn modelId="{F59349B9-41C2-4029-B0F4-CD38B6384B54}" type="presOf" srcId="{17B513E1-1969-447F-A9DC-4F784C1FC941}" destId="{7BC93B65-1DD7-4335-90F5-A221B6D1C6B9}" srcOrd="0" destOrd="0" presId="urn:microsoft.com/office/officeart/2008/layout/LinedList"/>
    <dgm:cxn modelId="{7ECEA6E2-FE63-4190-883A-ED5CB4CB681E}" type="presOf" srcId="{9E196C9B-4F11-43CE-9FE5-67C82B60884B}" destId="{66BA2F2E-1FFB-481A-90E7-4CB908D7768C}" srcOrd="0" destOrd="0" presId="urn:microsoft.com/office/officeart/2008/layout/LinedList"/>
    <dgm:cxn modelId="{15F88CA0-CE12-4FCA-A79E-0DB459547EBB}" type="presParOf" srcId="{7BC93B65-1DD7-4335-90F5-A221B6D1C6B9}" destId="{7D254B8A-10B2-4EF3-826E-D3399D99393A}" srcOrd="0" destOrd="0" presId="urn:microsoft.com/office/officeart/2008/layout/LinedList"/>
    <dgm:cxn modelId="{33CE0572-F2B0-4AD6-A7DA-CB0F7830E699}" type="presParOf" srcId="{7BC93B65-1DD7-4335-90F5-A221B6D1C6B9}" destId="{AEB13633-0057-4F02-9AB3-22F51A596847}" srcOrd="1" destOrd="0" presId="urn:microsoft.com/office/officeart/2008/layout/LinedList"/>
    <dgm:cxn modelId="{3145E982-9C2E-4E36-8D0A-18431D67305D}" type="presParOf" srcId="{AEB13633-0057-4F02-9AB3-22F51A596847}" destId="{66BA2F2E-1FFB-481A-90E7-4CB908D7768C}" srcOrd="0" destOrd="0" presId="urn:microsoft.com/office/officeart/2008/layout/LinedList"/>
    <dgm:cxn modelId="{7DBA593A-02AE-417F-B043-F1881220E9E1}" type="presParOf" srcId="{AEB13633-0057-4F02-9AB3-22F51A596847}" destId="{48642EBE-81A1-470A-934E-3046C4393BB7}" srcOrd="1" destOrd="0" presId="urn:microsoft.com/office/officeart/2008/layout/LinedList"/>
    <dgm:cxn modelId="{E9EDE7F2-8235-47B3-8AE1-CB7272E08F55}" type="presParOf" srcId="{7BC93B65-1DD7-4335-90F5-A221B6D1C6B9}" destId="{584E80C0-12CB-42AF-A9FC-F7880E233017}" srcOrd="2" destOrd="0" presId="urn:microsoft.com/office/officeart/2008/layout/LinedList"/>
    <dgm:cxn modelId="{41E45C91-47B4-4817-AB78-223233B77920}" type="presParOf" srcId="{7BC93B65-1DD7-4335-90F5-A221B6D1C6B9}" destId="{7401A6AA-634F-43CE-BC2E-17D1D5C70452}" srcOrd="3" destOrd="0" presId="urn:microsoft.com/office/officeart/2008/layout/LinedList"/>
    <dgm:cxn modelId="{22CE6C0E-A6C8-4859-88A7-9AC9A132DF4A}" type="presParOf" srcId="{7401A6AA-634F-43CE-BC2E-17D1D5C70452}" destId="{FC6A75D2-64AF-4D4D-99A2-2D6FBFF268B7}" srcOrd="0" destOrd="0" presId="urn:microsoft.com/office/officeart/2008/layout/LinedList"/>
    <dgm:cxn modelId="{CCCF5B83-3911-4123-BBE8-D72BDBF5AA9E}" type="presParOf" srcId="{7401A6AA-634F-43CE-BC2E-17D1D5C70452}" destId="{3AD1F2D7-7EE5-4C41-A494-A32FBA5038E8}" srcOrd="1" destOrd="0" presId="urn:microsoft.com/office/officeart/2008/layout/LinedList"/>
    <dgm:cxn modelId="{8A2474E2-294F-41A4-89F3-BAB91F3D0ECD}" type="presParOf" srcId="{7BC93B65-1DD7-4335-90F5-A221B6D1C6B9}" destId="{238F6022-72D9-4AF5-9B03-82BD105CFBC7}" srcOrd="4" destOrd="0" presId="urn:microsoft.com/office/officeart/2008/layout/LinedList"/>
    <dgm:cxn modelId="{85532709-2125-4C5A-BE83-91087D583FFA}" type="presParOf" srcId="{7BC93B65-1DD7-4335-90F5-A221B6D1C6B9}" destId="{12414242-E04E-4339-96D5-42DDDF0B0F13}" srcOrd="5" destOrd="0" presId="urn:microsoft.com/office/officeart/2008/layout/LinedList"/>
    <dgm:cxn modelId="{F98FA012-58B8-4E55-B7D9-805A270CE451}" type="presParOf" srcId="{12414242-E04E-4339-96D5-42DDDF0B0F13}" destId="{1A6C487D-B7D4-47CA-A22C-A742CDB3978E}" srcOrd="0" destOrd="0" presId="urn:microsoft.com/office/officeart/2008/layout/LinedList"/>
    <dgm:cxn modelId="{DC2E7BBF-B7B5-4A07-BB42-83448E55B984}" type="presParOf" srcId="{12414242-E04E-4339-96D5-42DDDF0B0F13}" destId="{6AC9E006-7D78-41F6-A539-B79E0B4C95FE}" srcOrd="1" destOrd="0" presId="urn:microsoft.com/office/officeart/2008/layout/LinedList"/>
    <dgm:cxn modelId="{EA465856-EFB5-4C1E-8B05-752E5581859D}" type="presParOf" srcId="{7BC93B65-1DD7-4335-90F5-A221B6D1C6B9}" destId="{48B0A624-1352-4F1F-B9B8-1B01C7EF5CCE}" srcOrd="6" destOrd="0" presId="urn:microsoft.com/office/officeart/2008/layout/LinedList"/>
    <dgm:cxn modelId="{06D6034B-3043-47B0-B3BA-8EDE08DF2EC5}" type="presParOf" srcId="{7BC93B65-1DD7-4335-90F5-A221B6D1C6B9}" destId="{BE8C30C2-7380-48E6-8DB4-01CB031F8331}" srcOrd="7" destOrd="0" presId="urn:microsoft.com/office/officeart/2008/layout/LinedList"/>
    <dgm:cxn modelId="{9C7C03EC-7E55-43F2-A9F4-39637F7E743A}" type="presParOf" srcId="{BE8C30C2-7380-48E6-8DB4-01CB031F8331}" destId="{FB78A74D-3206-426B-91AB-4A90120ACAFB}" srcOrd="0" destOrd="0" presId="urn:microsoft.com/office/officeart/2008/layout/LinedList"/>
    <dgm:cxn modelId="{87E6CAC9-0910-4C25-85D2-303B7CD978BA}" type="presParOf" srcId="{BE8C30C2-7380-48E6-8DB4-01CB031F8331}" destId="{D8FD37A8-97A1-46B7-9363-5A16E31D2C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796AF-44D7-48EE-B8AD-8987C332B03A}">
      <dsp:nvSpPr>
        <dsp:cNvPr id="0" name=""/>
        <dsp:cNvSpPr/>
      </dsp:nvSpPr>
      <dsp:spPr>
        <a:xfrm>
          <a:off x="2964" y="0"/>
          <a:ext cx="2351960" cy="313136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68" tIns="330200" rIns="18336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significance of the problem concerns the current state of academics in the fields of astronomy and astrophysics. </a:t>
          </a:r>
        </a:p>
      </dsp:txBody>
      <dsp:txXfrm>
        <a:off x="2964" y="1189918"/>
        <a:ext cx="2351960" cy="1878818"/>
      </dsp:txXfrm>
    </dsp:sp>
    <dsp:sp modelId="{A391B71D-8E8B-4477-BDE0-FCEAD7B86CE4}">
      <dsp:nvSpPr>
        <dsp:cNvPr id="0" name=""/>
        <dsp:cNvSpPr/>
      </dsp:nvSpPr>
      <dsp:spPr>
        <a:xfrm>
          <a:off x="709240" y="313136"/>
          <a:ext cx="939409" cy="9394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40" tIns="12700" rIns="73240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1</a:t>
          </a:r>
        </a:p>
      </dsp:txBody>
      <dsp:txXfrm>
        <a:off x="846813" y="450709"/>
        <a:ext cx="664263" cy="664263"/>
      </dsp:txXfrm>
    </dsp:sp>
    <dsp:sp modelId="{46531B08-086F-40C5-A993-EDD81371319F}">
      <dsp:nvSpPr>
        <dsp:cNvPr id="0" name=""/>
        <dsp:cNvSpPr/>
      </dsp:nvSpPr>
      <dsp:spPr>
        <a:xfrm>
          <a:off x="2964" y="3131292"/>
          <a:ext cx="2351960" cy="72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D9B8A-F6F7-44C2-9302-D519B0107FAA}">
      <dsp:nvSpPr>
        <dsp:cNvPr id="0" name=""/>
        <dsp:cNvSpPr/>
      </dsp:nvSpPr>
      <dsp:spPr>
        <a:xfrm>
          <a:off x="2590121" y="0"/>
          <a:ext cx="2351960" cy="3131364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68" tIns="330200" rIns="18336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Why is the problem important? We could potentially discover a world that supports life, or intelligent life. </a:t>
          </a:r>
        </a:p>
      </dsp:txBody>
      <dsp:txXfrm>
        <a:off x="2590121" y="1189918"/>
        <a:ext cx="2351960" cy="1878818"/>
      </dsp:txXfrm>
    </dsp:sp>
    <dsp:sp modelId="{A5C8AF5E-20A8-49C0-A402-35E47560DCF5}">
      <dsp:nvSpPr>
        <dsp:cNvPr id="0" name=""/>
        <dsp:cNvSpPr/>
      </dsp:nvSpPr>
      <dsp:spPr>
        <a:xfrm>
          <a:off x="3296397" y="313136"/>
          <a:ext cx="939409" cy="939409"/>
        </a:xfrm>
        <a:prstGeom prst="ellips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40" tIns="12700" rIns="73240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</a:t>
          </a:r>
        </a:p>
      </dsp:txBody>
      <dsp:txXfrm>
        <a:off x="3433970" y="450709"/>
        <a:ext cx="664263" cy="664263"/>
      </dsp:txXfrm>
    </dsp:sp>
    <dsp:sp modelId="{D19BE0F3-442E-4CA0-9B5B-73A2CEE55F3B}">
      <dsp:nvSpPr>
        <dsp:cNvPr id="0" name=""/>
        <dsp:cNvSpPr/>
      </dsp:nvSpPr>
      <dsp:spPr>
        <a:xfrm>
          <a:off x="2590121" y="3131292"/>
          <a:ext cx="2351960" cy="72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C5506-D7F9-4B7D-AE44-2248E7C2C801}">
      <dsp:nvSpPr>
        <dsp:cNvPr id="0" name=""/>
        <dsp:cNvSpPr/>
      </dsp:nvSpPr>
      <dsp:spPr>
        <a:xfrm>
          <a:off x="5177278" y="0"/>
          <a:ext cx="2351960" cy="3131364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68" tIns="330200" rIns="18336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Tree-based classification models and a non-linear hyperplane separator model will be developed instead of a neural network. </a:t>
          </a:r>
        </a:p>
      </dsp:txBody>
      <dsp:txXfrm>
        <a:off x="5177278" y="1189918"/>
        <a:ext cx="2351960" cy="1878818"/>
      </dsp:txXfrm>
    </dsp:sp>
    <dsp:sp modelId="{842F7DAB-AF08-4F3C-B322-85B8393F6A6C}">
      <dsp:nvSpPr>
        <dsp:cNvPr id="0" name=""/>
        <dsp:cNvSpPr/>
      </dsp:nvSpPr>
      <dsp:spPr>
        <a:xfrm>
          <a:off x="5883553" y="313136"/>
          <a:ext cx="939409" cy="939409"/>
        </a:xfrm>
        <a:prstGeom prst="ellips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40" tIns="12700" rIns="73240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3</a:t>
          </a:r>
        </a:p>
      </dsp:txBody>
      <dsp:txXfrm>
        <a:off x="6021126" y="450709"/>
        <a:ext cx="664263" cy="664263"/>
      </dsp:txXfrm>
    </dsp:sp>
    <dsp:sp modelId="{61C21FCC-86E5-4B1E-8C0E-18889F37815C}">
      <dsp:nvSpPr>
        <dsp:cNvPr id="0" name=""/>
        <dsp:cNvSpPr/>
      </dsp:nvSpPr>
      <dsp:spPr>
        <a:xfrm>
          <a:off x="5177278" y="3131292"/>
          <a:ext cx="2351960" cy="72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69871-C9BF-4134-B763-DAB1C5B2E562}">
      <dsp:nvSpPr>
        <dsp:cNvPr id="0" name=""/>
        <dsp:cNvSpPr/>
      </dsp:nvSpPr>
      <dsp:spPr>
        <a:xfrm>
          <a:off x="7764434" y="0"/>
          <a:ext cx="2351960" cy="313136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68" tIns="330200" rIns="18336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ideal outcome: discover a new exoplanet and contribute to the fields of astronomy or astrophysics. </a:t>
          </a:r>
        </a:p>
      </dsp:txBody>
      <dsp:txXfrm>
        <a:off x="7764434" y="1189918"/>
        <a:ext cx="2351960" cy="1878818"/>
      </dsp:txXfrm>
    </dsp:sp>
    <dsp:sp modelId="{66A97629-5EFC-4FD0-B8E2-D059C7201571}">
      <dsp:nvSpPr>
        <dsp:cNvPr id="0" name=""/>
        <dsp:cNvSpPr/>
      </dsp:nvSpPr>
      <dsp:spPr>
        <a:xfrm>
          <a:off x="8470710" y="313136"/>
          <a:ext cx="939409" cy="939409"/>
        </a:xfrm>
        <a:prstGeom prst="ellips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40" tIns="12700" rIns="73240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4</a:t>
          </a:r>
        </a:p>
      </dsp:txBody>
      <dsp:txXfrm>
        <a:off x="8608283" y="450709"/>
        <a:ext cx="664263" cy="664263"/>
      </dsp:txXfrm>
    </dsp:sp>
    <dsp:sp modelId="{BE2E2413-3BEF-4D5A-9612-46CEF4A749BC}">
      <dsp:nvSpPr>
        <dsp:cNvPr id="0" name=""/>
        <dsp:cNvSpPr/>
      </dsp:nvSpPr>
      <dsp:spPr>
        <a:xfrm>
          <a:off x="7764434" y="3131292"/>
          <a:ext cx="2351960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37423-8143-4AD6-BEA7-298A52C8634A}">
      <dsp:nvSpPr>
        <dsp:cNvPr id="0" name=""/>
        <dsp:cNvSpPr/>
      </dsp:nvSpPr>
      <dsp:spPr>
        <a:xfrm>
          <a:off x="0" y="616992"/>
          <a:ext cx="3162299" cy="18973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5 people will be involved; 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An Astrophysicist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An Astronomer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 Statistician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2 Data Scientists</a:t>
          </a:r>
        </a:p>
      </dsp:txBody>
      <dsp:txXfrm>
        <a:off x="0" y="616992"/>
        <a:ext cx="3162299" cy="1897380"/>
      </dsp:txXfrm>
    </dsp:sp>
    <dsp:sp modelId="{BA4F2228-1C66-46CE-A11C-52968D4802CA}">
      <dsp:nvSpPr>
        <dsp:cNvPr id="0" name=""/>
        <dsp:cNvSpPr/>
      </dsp:nvSpPr>
      <dsp:spPr>
        <a:xfrm>
          <a:off x="3478530" y="616992"/>
          <a:ext cx="3162299" cy="189738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Equipment; 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5 high powered laptops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Access to 2000 hours of Amazon Web Services EC2 computation</a:t>
          </a:r>
        </a:p>
      </dsp:txBody>
      <dsp:txXfrm>
        <a:off x="3478530" y="616992"/>
        <a:ext cx="3162299" cy="1897380"/>
      </dsp:txXfrm>
    </dsp:sp>
    <dsp:sp modelId="{4DF69F97-31BC-4AB2-ACE2-834E3C5FB072}">
      <dsp:nvSpPr>
        <dsp:cNvPr id="0" name=""/>
        <dsp:cNvSpPr/>
      </dsp:nvSpPr>
      <dsp:spPr>
        <a:xfrm>
          <a:off x="6957059" y="616992"/>
          <a:ext cx="3162299" cy="189738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Total cost: approximately $550,000</a:t>
          </a:r>
        </a:p>
      </dsp:txBody>
      <dsp:txXfrm>
        <a:off x="6957059" y="616992"/>
        <a:ext cx="3162299" cy="18973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54B8A-10B2-4EF3-826E-D3399D99393A}">
      <dsp:nvSpPr>
        <dsp:cNvPr id="0" name=""/>
        <dsp:cNvSpPr/>
      </dsp:nvSpPr>
      <dsp:spPr>
        <a:xfrm>
          <a:off x="0" y="0"/>
          <a:ext cx="101193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A2F2E-1FFB-481A-90E7-4CB908D7768C}">
      <dsp:nvSpPr>
        <dsp:cNvPr id="0" name=""/>
        <dsp:cNvSpPr/>
      </dsp:nvSpPr>
      <dsp:spPr>
        <a:xfrm>
          <a:off x="0" y="0"/>
          <a:ext cx="10119359" cy="782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Astrophysicist: </a:t>
          </a:r>
          <a:r>
            <a:rPr lang="en-US" sz="2200" kern="1200"/>
            <a:t>Consult on the application of the transit spectroscopy theory to the data analysis.  </a:t>
          </a:r>
        </a:p>
      </dsp:txBody>
      <dsp:txXfrm>
        <a:off x="0" y="0"/>
        <a:ext cx="10119359" cy="782841"/>
      </dsp:txXfrm>
    </dsp:sp>
    <dsp:sp modelId="{584E80C0-12CB-42AF-A9FC-F7880E233017}">
      <dsp:nvSpPr>
        <dsp:cNvPr id="0" name=""/>
        <dsp:cNvSpPr/>
      </dsp:nvSpPr>
      <dsp:spPr>
        <a:xfrm>
          <a:off x="0" y="782840"/>
          <a:ext cx="10119359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A75D2-64AF-4D4D-99A2-2D6FBFF268B7}">
      <dsp:nvSpPr>
        <dsp:cNvPr id="0" name=""/>
        <dsp:cNvSpPr/>
      </dsp:nvSpPr>
      <dsp:spPr>
        <a:xfrm>
          <a:off x="0" y="782841"/>
          <a:ext cx="10119359" cy="782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Astronomer:</a:t>
          </a:r>
          <a:r>
            <a:rPr lang="en-US" sz="2200" kern="1200"/>
            <a:t> Consult on the behaviour of exoplanets and star systems in order to interpret the data set for analysis. </a:t>
          </a:r>
        </a:p>
      </dsp:txBody>
      <dsp:txXfrm>
        <a:off x="0" y="782841"/>
        <a:ext cx="10119359" cy="782841"/>
      </dsp:txXfrm>
    </dsp:sp>
    <dsp:sp modelId="{238F6022-72D9-4AF5-9B03-82BD105CFBC7}">
      <dsp:nvSpPr>
        <dsp:cNvPr id="0" name=""/>
        <dsp:cNvSpPr/>
      </dsp:nvSpPr>
      <dsp:spPr>
        <a:xfrm>
          <a:off x="0" y="1565681"/>
          <a:ext cx="10119359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C487D-B7D4-47CA-A22C-A742CDB3978E}">
      <dsp:nvSpPr>
        <dsp:cNvPr id="0" name=""/>
        <dsp:cNvSpPr/>
      </dsp:nvSpPr>
      <dsp:spPr>
        <a:xfrm>
          <a:off x="0" y="1565682"/>
          <a:ext cx="10119359" cy="782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Statistician:</a:t>
          </a:r>
          <a:r>
            <a:rPr lang="en-US" sz="2200" kern="1200"/>
            <a:t> Assist with the transformation of the data in order to extract meaningful variables. </a:t>
          </a:r>
        </a:p>
      </dsp:txBody>
      <dsp:txXfrm>
        <a:off x="0" y="1565682"/>
        <a:ext cx="10119359" cy="782841"/>
      </dsp:txXfrm>
    </dsp:sp>
    <dsp:sp modelId="{48B0A624-1352-4F1F-B9B8-1B01C7EF5CCE}">
      <dsp:nvSpPr>
        <dsp:cNvPr id="0" name=""/>
        <dsp:cNvSpPr/>
      </dsp:nvSpPr>
      <dsp:spPr>
        <a:xfrm>
          <a:off x="0" y="2348523"/>
          <a:ext cx="10119359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8A74D-3206-426B-91AB-4A90120ACAFB}">
      <dsp:nvSpPr>
        <dsp:cNvPr id="0" name=""/>
        <dsp:cNvSpPr/>
      </dsp:nvSpPr>
      <dsp:spPr>
        <a:xfrm>
          <a:off x="0" y="2348523"/>
          <a:ext cx="10119359" cy="782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Data Scientist:</a:t>
          </a:r>
          <a:r>
            <a:rPr lang="en-US" sz="2200" kern="1200"/>
            <a:t> Build the machine learning models and tailor said models to the recommendations of the Astrophysicist, Astronomer and Statistician. </a:t>
          </a:r>
        </a:p>
      </dsp:txBody>
      <dsp:txXfrm>
        <a:off x="0" y="2348523"/>
        <a:ext cx="10119359" cy="782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6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7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7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7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2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7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8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0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7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92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8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55204"/>
            <a:ext cx="5220344" cy="3349189"/>
          </a:xfrm>
        </p:spPr>
        <p:txBody>
          <a:bodyPr anchor="b">
            <a:normAutofit/>
          </a:bodyPr>
          <a:lstStyle/>
          <a:p>
            <a:pPr algn="l"/>
            <a:r>
              <a:rPr lang="en-US" sz="3300"/>
              <a:t>The Detection of Exoplanets Orbiting Stars in the Milky Way Galaxy using data produced by the Kepler Space Telescope</a:t>
            </a:r>
          </a:p>
          <a:p>
            <a:pPr algn="l"/>
            <a:endParaRPr lang="en-US" sz="3300">
              <a:cs typeface="Calibri Light"/>
            </a:endParaRPr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6F825531-D9A3-4D5A-8E5C-41C059E3EB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405" b="-10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56293A-2370-4F1D-9E82-CA52CC31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AIMS</a:t>
            </a:r>
            <a:endParaRPr lang="en-US">
              <a:solidFill>
                <a:srgbClr val="FFFFFF"/>
              </a:solidFill>
              <a:cs typeface="Calibri Light"/>
            </a:endParaRPr>
          </a:p>
          <a:p>
            <a:endParaRPr lang="en-US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CE0F4-A94D-4669-9CA2-4870F816E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rgbClr val="000000"/>
                </a:solidFill>
                <a:cs typeface="Calibri"/>
              </a:rPr>
              <a:t>1. The construction of a master data set from the Kepler Space Telescope data archive. </a:t>
            </a:r>
          </a:p>
          <a:p>
            <a:pPr marL="0" indent="0">
              <a:buNone/>
            </a:pPr>
            <a:r>
              <a:rPr lang="en-US" sz="2200">
                <a:solidFill>
                  <a:srgbClr val="000000"/>
                </a:solidFill>
                <a:cs typeface="Calibri"/>
              </a:rPr>
              <a:t>2. Develop 3 classification models, independently, with variations in the methodologies of exoplanet classification. </a:t>
            </a:r>
          </a:p>
          <a:p>
            <a:pPr marL="0" indent="0">
              <a:buNone/>
            </a:pPr>
            <a:r>
              <a:rPr lang="en-US" sz="2200">
                <a:solidFill>
                  <a:srgbClr val="000000"/>
                </a:solidFill>
                <a:cs typeface="Calibri"/>
              </a:rPr>
              <a:t>3. Produce a composite-master model that is comprised of the 3 component classification models. </a:t>
            </a:r>
          </a:p>
          <a:p>
            <a:pPr marL="0" indent="0">
              <a:buNone/>
            </a:pPr>
            <a:r>
              <a:rPr lang="en-US" sz="2200">
                <a:solidFill>
                  <a:srgbClr val="000000"/>
                </a:solidFill>
                <a:cs typeface="Calibri"/>
              </a:rPr>
              <a:t>4. Conduct rigorous experimentation with the designed model with the domain expertise of the Astronomer and Astrophysicist in order to potentially find a new exoplanet and prove it academically. </a:t>
            </a:r>
          </a:p>
        </p:txBody>
      </p:sp>
    </p:spTree>
    <p:extLst>
      <p:ext uri="{BB962C8B-B14F-4D97-AF65-F5344CB8AC3E}">
        <p14:creationId xmlns:p14="http://schemas.microsoft.com/office/powerpoint/2010/main" val="102632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12F91F-EDEA-4320-BF6F-FB0FF87A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  <a:cs typeface="Calibri Light"/>
              </a:rPr>
              <a:t>Background</a:t>
            </a:r>
            <a:endParaRPr lang="en-US" sz="4000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3E899-DBC0-4729-808B-8F5147B64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cs typeface="Calibri"/>
              </a:rPr>
              <a:t>The data has been collected by the Kepler Telescope – in operation for 9 years. 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An exoplanet is detected using the transit spectroscopy theory, ie, the decrease in the amount of light when an object moves in from of a light source. 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Neural networks have been successfully implemented in the past. 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This project aims to depart from the neural network methodology in order to innovate an improve results. </a:t>
            </a:r>
          </a:p>
        </p:txBody>
      </p:sp>
    </p:spTree>
    <p:extLst>
      <p:ext uri="{BB962C8B-B14F-4D97-AF65-F5344CB8AC3E}">
        <p14:creationId xmlns:p14="http://schemas.microsoft.com/office/powerpoint/2010/main" val="215572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427CAE-8572-4526-AA71-0E6ACCED2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  <a:cs typeface="Calibri Light"/>
              </a:rPr>
              <a:t>Research Project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35573F-C982-424A-89A9-86915A1476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544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182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457182-08F5-4D78-847B-56CB1DA7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  <a:cs typeface="Calibri Light"/>
              </a:rPr>
              <a:t>Budget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9224686C-FB95-452A-81DA-B8699ECCA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121759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059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F4C764-C9A1-40AD-A897-45EAF8D93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  <a:cs typeface="Calibri Light"/>
              </a:rPr>
              <a:t>Personnel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A512D84-4CD1-433C-890D-9B17977A9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141752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358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The Detection of Exoplanets Orbiting Stars in the Milky Way Galaxy using data produced by the Kepler Space Telescope </vt:lpstr>
      <vt:lpstr>AIMS </vt:lpstr>
      <vt:lpstr>Background</vt:lpstr>
      <vt:lpstr>Research Project</vt:lpstr>
      <vt:lpstr>Budget</vt:lpstr>
      <vt:lpstr>Personnel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314</cp:revision>
  <dcterms:created xsi:type="dcterms:W3CDTF">2013-07-15T20:26:40Z</dcterms:created>
  <dcterms:modified xsi:type="dcterms:W3CDTF">2019-10-08T10:50:07Z</dcterms:modified>
</cp:coreProperties>
</file>