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1AE8-12FF-4B76-88DC-CB5E90206ED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D3062-31B1-4414-8C19-B38F70B4A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7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0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7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0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60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2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0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6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3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1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6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9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C112-8572-BBBE-DD66-52AA60114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48" y="450256"/>
            <a:ext cx="11102057" cy="1966627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Café And restaurant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1DD8E-8A3C-BE38-B010-20B04EE7B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29" y="2815712"/>
            <a:ext cx="9001462" cy="312928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tx2"/>
                </a:solidFill>
              </a:rPr>
              <a:t>Prepared By:-</a:t>
            </a:r>
          </a:p>
          <a:p>
            <a:pPr algn="l"/>
            <a:r>
              <a:rPr lang="en-US" sz="3600" dirty="0"/>
              <a:t>Name     :  Kerai Ramesh Shivji Bhai</a:t>
            </a:r>
          </a:p>
          <a:p>
            <a:pPr algn="l"/>
            <a:r>
              <a:rPr lang="en-US" sz="3600" dirty="0"/>
              <a:t>Roll No.  : </a:t>
            </a:r>
            <a:r>
              <a:rPr lang="en-US" sz="3600" dirty="0" smtClean="0"/>
              <a:t>92</a:t>
            </a:r>
            <a:endParaRPr lang="en-US" sz="3600" dirty="0"/>
          </a:p>
          <a:p>
            <a:pPr algn="l"/>
            <a:r>
              <a:rPr lang="en-US" sz="3600" dirty="0"/>
              <a:t>Batch      :  </a:t>
            </a:r>
            <a:r>
              <a:rPr lang="en-US" sz="3600" dirty="0" smtClean="0"/>
              <a:t>3</a:t>
            </a:r>
            <a:endParaRPr lang="en-US" sz="3600" dirty="0"/>
          </a:p>
          <a:p>
            <a:pPr algn="l"/>
            <a:r>
              <a:rPr lang="en-US" sz="3600" dirty="0"/>
              <a:t>Branch   :  CSE</a:t>
            </a:r>
          </a:p>
          <a:p>
            <a:pPr algn="l"/>
            <a:r>
              <a:rPr lang="en-US" sz="3600" dirty="0"/>
              <a:t>Subject  :  </a:t>
            </a:r>
            <a:r>
              <a:rPr lang="en-US" sz="3600" dirty="0" smtClean="0"/>
              <a:t>FSD-I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C6141-1D7F-57EE-90B1-66F572302F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51427"/>
            <a:ext cx="741512" cy="79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CA1EB-FAD4-15C4-5873-54898C65A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882340" y="70088"/>
            <a:ext cx="3240502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2A98-6BA9-1C6C-EB1D-F9568378B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9810" y="1132308"/>
            <a:ext cx="10276020" cy="457200"/>
          </a:xfrm>
        </p:spPr>
        <p:txBody>
          <a:bodyPr>
            <a:noAutofit/>
          </a:bodyPr>
          <a:lstStyle/>
          <a:p>
            <a:r>
              <a:rPr lang="en-US" sz="5400" dirty="0"/>
              <a:t>INTroduction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0B237-53F6-315C-F19A-542891F126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51427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347A5-7C52-EE19-325C-893A25C619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0497"/>
            <a:ext cx="3152518" cy="603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DC712-7DC6-0742-01CE-D9A78B7ACD69}"/>
              </a:ext>
            </a:extLst>
          </p:cNvPr>
          <p:cNvSpPr txBox="1"/>
          <p:nvPr/>
        </p:nvSpPr>
        <p:spPr>
          <a:xfrm>
            <a:off x="439614" y="2057470"/>
            <a:ext cx="6707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Now in world Many Café And Restaurant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smtClean="0">
                <a:latin typeface="Candara" panose="020E0502030303020204" pitchFamily="34" charset="0"/>
              </a:rPr>
              <a:t>   are operated</a:t>
            </a:r>
            <a:r>
              <a:rPr lang="en-US" sz="2400" dirty="0" smtClean="0">
                <a:latin typeface="Candara" panose="020E0502030303020204" pitchFamily="34" charset="0"/>
              </a:rPr>
              <a:t> . 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To Create an engaging and User friendly online platform to needs of customer and Enhancing their Experience.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Tools Used in Project is Html , CSS ,Bootstrap and Java Script.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5" y="1894012"/>
            <a:ext cx="6172199" cy="48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3166-BD1A-69F9-7B83-8DB7D44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33" y="676715"/>
            <a:ext cx="6173042" cy="1027741"/>
          </a:xfrm>
        </p:spPr>
        <p:txBody>
          <a:bodyPr>
            <a:normAutofit/>
          </a:bodyPr>
          <a:lstStyle/>
          <a:p>
            <a:r>
              <a:rPr lang="en-IN" sz="5400" dirty="0"/>
              <a:t>FUNCTIONALITY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C9EF-8997-A7AE-D2F8-CBD16319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942306"/>
            <a:ext cx="12540475" cy="84412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User-friendly interface for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eamless navigation 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Mobile responsiveness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ccessibility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arious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evices 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Menu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howcasing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everages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nd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ood items.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Reservation booking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unctionality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 hassle-free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ining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Contact information and Location for easy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ccess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CSS and Hover effects that enchanted user’s mind.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/>
              <a:t>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D07C3-4DD0-716C-268D-3E86DFAEB3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5142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0E3AF-65A0-F225-5916-D01D642FE4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81557" y="72866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13E-0CEB-B538-200C-73E7151E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22" y="186994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/>
              <a:t>Application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ACE5-DFD3-FDF8-02D5-5AB12AED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44" y="1284613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Enhanced customer Experience.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Efficient  Operations.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Easy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Navigation.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Increased Visibility.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3EBC0-F498-E024-1E3D-65BC7E79A6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51427"/>
            <a:ext cx="741512" cy="79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378B3-9507-C98E-A909-C5B1BB370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0497"/>
            <a:ext cx="3152518" cy="60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3EDB3-CA5C-25D9-7424-6ED12DD3DA09}"/>
              </a:ext>
            </a:extLst>
          </p:cNvPr>
          <p:cNvSpPr txBox="1"/>
          <p:nvPr/>
        </p:nvSpPr>
        <p:spPr>
          <a:xfrm>
            <a:off x="2326370" y="3644431"/>
            <a:ext cx="752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FUTURE UPDATES</a:t>
            </a:r>
            <a:endParaRPr lang="en-IN" sz="4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53546-186C-E672-7E4B-92665A87BA53}"/>
              </a:ext>
            </a:extLst>
          </p:cNvPr>
          <p:cNvSpPr txBox="1"/>
          <p:nvPr/>
        </p:nvSpPr>
        <p:spPr>
          <a:xfrm>
            <a:off x="613744" y="4475428"/>
            <a:ext cx="11350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Accessibility  Improvements And database Connection 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Expansion Of   Services 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Secure Payment Gateway for Online Orders.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Integration With Emerging Technologies.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5ACB3-84CB-5A32-B8D7-E301EAF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59619"/>
            <a:ext cx="10353761" cy="1338762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ADE5-B77D-F146-AB29-78714EE310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5142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4E60B-FE4E-578E-4F2C-F04C132D56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51427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690</TotalTime>
  <Words>158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Bookman Old Style</vt:lpstr>
      <vt:lpstr>Calibri</vt:lpstr>
      <vt:lpstr>Cambria Math</vt:lpstr>
      <vt:lpstr>Candara</vt:lpstr>
      <vt:lpstr>Rockwell</vt:lpstr>
      <vt:lpstr>Damask</vt:lpstr>
      <vt:lpstr>Café And restaurant</vt:lpstr>
      <vt:lpstr>INTroduction</vt:lpstr>
      <vt:lpstr>FUNCTIONALITY</vt:lpstr>
      <vt:lpstr>Application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EVALuations</dc:title>
  <dc:creator>kerai dilip</dc:creator>
  <cp:lastModifiedBy>mp2k0</cp:lastModifiedBy>
  <cp:revision>21</cp:revision>
  <dcterms:created xsi:type="dcterms:W3CDTF">2023-09-28T12:39:26Z</dcterms:created>
  <dcterms:modified xsi:type="dcterms:W3CDTF">2024-03-29T17:26:01Z</dcterms:modified>
</cp:coreProperties>
</file>