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02815"/>
            <a:ext cx="808513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09336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09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20565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MERRY CHRISTMAS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724455"/>
            <a:ext cx="3817625" cy="763525"/>
          </a:xfrm>
        </p:spPr>
        <p:txBody>
          <a:bodyPr/>
          <a:lstStyle/>
          <a:p>
            <a:r>
              <a:rPr lang="en-US" dirty="0"/>
              <a:t>AND HAPPY NEW YEAR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MERRY CHRISTMAS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2024-08-17T05:48:28Z</dcterms:modified>
</cp:coreProperties>
</file>