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30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401F-1171-4895-ADFA-CB2B7793BFE3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3A58-6207-422D-B65B-A3D2A4A567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33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401F-1171-4895-ADFA-CB2B7793BFE3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3A58-6207-422D-B65B-A3D2A4A567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32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401F-1171-4895-ADFA-CB2B7793BFE3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3A58-6207-422D-B65B-A3D2A4A567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53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401F-1171-4895-ADFA-CB2B7793BFE3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3A58-6207-422D-B65B-A3D2A4A567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63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401F-1171-4895-ADFA-CB2B7793BFE3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3A58-6207-422D-B65B-A3D2A4A567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35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401F-1171-4895-ADFA-CB2B7793BFE3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3A58-6207-422D-B65B-A3D2A4A567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22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401F-1171-4895-ADFA-CB2B7793BFE3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3A58-6207-422D-B65B-A3D2A4A567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9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401F-1171-4895-ADFA-CB2B7793BFE3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3A58-6207-422D-B65B-A3D2A4A567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43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401F-1171-4895-ADFA-CB2B7793BFE3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3A58-6207-422D-B65B-A3D2A4A567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20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401F-1171-4895-ADFA-CB2B7793BFE3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3A58-6207-422D-B65B-A3D2A4A567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7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401F-1171-4895-ADFA-CB2B7793BFE3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3A58-6207-422D-B65B-A3D2A4A567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08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7401F-1171-4895-ADFA-CB2B7793BFE3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A3A58-6207-422D-B65B-A3D2A4A567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63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Why AMU is a 'minority' institution">
            <a:extLst>
              <a:ext uri="{FF2B5EF4-FFF2-40B4-BE49-F238E27FC236}">
                <a16:creationId xmlns:a16="http://schemas.microsoft.com/office/drawing/2014/main" id="{6A68E49D-0563-8A50-D719-11CEA25E6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MU - Aligarh Muslim University Logo PNG Vector (PDF) Free Download">
            <a:extLst>
              <a:ext uri="{FF2B5EF4-FFF2-40B4-BE49-F238E27FC236}">
                <a16:creationId xmlns:a16="http://schemas.microsoft.com/office/drawing/2014/main" id="{E6B82D4F-990A-3FE1-B4B5-5D456C98E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26" y="529111"/>
            <a:ext cx="1043574" cy="104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53BABD-2692-37EC-FC1C-56F9F2AF4825}"/>
              </a:ext>
            </a:extLst>
          </p:cNvPr>
          <p:cNvSpPr txBox="1"/>
          <p:nvPr/>
        </p:nvSpPr>
        <p:spPr>
          <a:xfrm>
            <a:off x="1976338" y="7344877"/>
            <a:ext cx="33957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Berlin Sans FB Demi" panose="020E0802020502020306" pitchFamily="34" charset="0"/>
              </a:rPr>
              <a:t>ANNUAL MAGAZINE 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Berlin Sans FB Demi" panose="020E0802020502020306" pitchFamily="34" charset="0"/>
              </a:rPr>
              <a:t>2024-25</a:t>
            </a:r>
            <a:endParaRPr lang="en-IN" sz="2800" dirty="0">
              <a:solidFill>
                <a:srgbClr val="FFFF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F93F52-3780-D5B2-6570-C931AECC1308}"/>
              </a:ext>
            </a:extLst>
          </p:cNvPr>
          <p:cNvSpPr/>
          <p:nvPr/>
        </p:nvSpPr>
        <p:spPr>
          <a:xfrm>
            <a:off x="1922000" y="683148"/>
            <a:ext cx="4277518" cy="519439"/>
          </a:xfrm>
          <a:prstGeom prst="rect">
            <a:avLst/>
          </a:prstGeom>
          <a:noFill/>
        </p:spPr>
        <p:txBody>
          <a:bodyPr wrap="none" lIns="51435" tIns="25718" rIns="51435" bIns="25718">
            <a:spAutoFit/>
          </a:bodyPr>
          <a:lstStyle/>
          <a:p>
            <a:pPr algn="ctr"/>
            <a:r>
              <a:rPr lang="en-US" sz="3038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Aligarh Muslim University</a:t>
            </a:r>
          </a:p>
        </p:txBody>
      </p:sp>
    </p:spTree>
    <p:extLst>
      <p:ext uri="{BB962C8B-B14F-4D97-AF65-F5344CB8AC3E}">
        <p14:creationId xmlns:p14="http://schemas.microsoft.com/office/powerpoint/2010/main" val="232078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87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Berlin Sans FB Demi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Mohd Rameez Khan</cp:lastModifiedBy>
  <cp:revision>3</cp:revision>
  <dcterms:created xsi:type="dcterms:W3CDTF">2024-08-17T06:10:41Z</dcterms:created>
  <dcterms:modified xsi:type="dcterms:W3CDTF">2024-09-03T09:28:35Z</dcterms:modified>
</cp:coreProperties>
</file>