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5399-141A-4B27-8615-185AC3609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48A32-6478-6900-8447-E7AB158A9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AC474-BA4A-9518-9AF7-0C5FE840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80A55-A68A-0E27-CC72-12DA9FDA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0903-5632-7DA8-2E2A-FFB10C56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94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D649-EDB8-5B75-3F65-2591DF0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48BE3-2642-5479-E610-64BA3B00E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3D788-EC8B-B200-8B70-873E88D6E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28C1-55BA-DBA9-3F38-F0563C99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5647-ABBA-46C3-1386-1C59DCEC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0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12CB-C4DF-522B-DF76-408BEF978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791A8-4AB2-B31C-6A5E-93F42BD2D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954F-39AC-4981-39BC-48181915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529CA-186B-279B-E4C9-5AA2D26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6B947-199A-62C5-AF59-AAA627DD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9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122F-13ED-F6AB-6A8D-4545473C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D04F-8059-13A0-415D-1D2915534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24C16-9164-49BB-8B30-2DF3D70F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719E-1C15-D951-FEF3-AA9A81C2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8442-F142-370E-4C54-63670938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6E7F-217A-F477-3188-60B6DD24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9AA32-3E33-F4A9-C25B-E77400FC1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F7B6-007F-1A62-A287-A0FF0256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C502-7566-BA23-7088-9542A2AE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60B6-BDAA-C39E-5FC0-3B530046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9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890D-2A27-122E-E7AE-397D4B67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697E-67C3-5CA1-F8E7-1D7DF2492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8EB30-28E2-4BF5-5160-C01B5EDC5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0D90C-DB4B-340A-D1AC-44AFCC48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EEB0-4036-7EF4-57C7-07BC2937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80906-822B-7114-11F9-A52B1AEB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6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CFB04-4D29-ECDF-E863-64FC4C43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C2E8-C0D7-5AB8-9FBD-5CFE20DF6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85EFD-39B7-321F-C054-C6D49C79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9BDE-17B3-2F49-15B2-5DFE266C1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E99CCA-5465-268E-3401-615CC028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4F910-9537-04F5-F249-134999B47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D7692-8F65-FF06-69CD-83DC69AC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1598B-2E63-A5BC-813C-8789BFA9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6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0B8-EBF9-E96E-5B0B-D43E435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124354-8761-D439-1BB9-AF82F9BB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ED276-DDA2-CCF3-6BE7-C8A45807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4E4B6-1419-7CE8-28FE-42D47D23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7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E39E4-9131-CFA3-1AC7-2A58C276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5B66-AE2D-E58C-D28A-BFA7849E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6914B-8964-9765-41A1-8BF5EFEA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08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D8AC-27AA-F82F-2C71-EAA9AE10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24C3B-A2FB-3340-9F10-504CFFEC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81DDEB-292A-7CB3-D82F-6AF9B0987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DFC5F-A1C9-705F-33E5-7543E8D8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98127-D3BA-6EDC-BC9D-A8950553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77BE-09C1-A4C9-B952-02D42F5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1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2B66-C1F2-B068-6EE6-2708AA50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5A3F05-194D-AFA2-DB2C-DE58FBA86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5BED-41AE-7E64-4412-A5ABFACE7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09066-CA9E-3472-C7B6-2C776260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9EC8A-4E82-48DE-A605-6E60BEE7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5E9BF-E966-7AA6-CC6A-61761FE5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20C85-6970-99AD-6021-CC7A527C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E9EB6-635B-7958-07CF-208C3E68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E9B66-0793-4522-ADC9-5530AFF14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B113-D903-42E5-A408-21BC5313AE40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C695C-EFCB-5F16-C34E-913CD269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4EE6D-5A37-021E-3341-D31BD30C1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B7D50-2C4A-44B9-93A1-901C919869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ital business technology background">
            <a:extLst>
              <a:ext uri="{FF2B5EF4-FFF2-40B4-BE49-F238E27FC236}">
                <a16:creationId xmlns:a16="http://schemas.microsoft.com/office/drawing/2014/main" id="{D8B41E15-8879-1709-7A81-76D89962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929DE9-B663-B994-4138-19EF645870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738" y="308827"/>
            <a:ext cx="1969135" cy="196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21E885-8737-A714-3324-DD2B66CACC74}"/>
              </a:ext>
            </a:extLst>
          </p:cNvPr>
          <p:cNvSpPr/>
          <p:nvPr/>
        </p:nvSpPr>
        <p:spPr>
          <a:xfrm>
            <a:off x="2397817" y="1031943"/>
            <a:ext cx="87859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Department Of Computer Science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6EA149-F9DE-7670-D4C9-D2B79F6CCB5A}"/>
              </a:ext>
            </a:extLst>
          </p:cNvPr>
          <p:cNvSpPr/>
          <p:nvPr/>
        </p:nvSpPr>
        <p:spPr>
          <a:xfrm>
            <a:off x="2243873" y="108613"/>
            <a:ext cx="8989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ALIGARH MUSLIM UNIVERSITY</a:t>
            </a:r>
          </a:p>
        </p:txBody>
      </p:sp>
      <p:pic>
        <p:nvPicPr>
          <p:cNvPr id="8" name="Picture 2" descr="IT FEST 2022">
            <a:extLst>
              <a:ext uri="{FF2B5EF4-FFF2-40B4-BE49-F238E27FC236}">
                <a16:creationId xmlns:a16="http://schemas.microsoft.com/office/drawing/2014/main" id="{BA9647EF-7618-8364-3921-A3A0EB56E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51" y="2560996"/>
            <a:ext cx="2399298" cy="179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3AC520-9FFE-ACB4-DDF4-4912C0836FF8}"/>
              </a:ext>
            </a:extLst>
          </p:cNvPr>
          <p:cNvSpPr/>
          <p:nvPr/>
        </p:nvSpPr>
        <p:spPr>
          <a:xfrm>
            <a:off x="4612554" y="1711407"/>
            <a:ext cx="3063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</a:rPr>
              <a:t>PRESENTS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C7229-ABE6-1D3E-4BEE-843AFB999A38}"/>
              </a:ext>
            </a:extLst>
          </p:cNvPr>
          <p:cNvSpPr/>
          <p:nvPr/>
        </p:nvSpPr>
        <p:spPr>
          <a:xfrm>
            <a:off x="2175760" y="4417140"/>
            <a:ext cx="808112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JOIN US ON 21</a:t>
            </a:r>
            <a:r>
              <a:rPr lang="en-US" sz="3600" b="1" cap="none" spc="0" baseline="30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</a:t>
            </a:r>
            <a:r>
              <a:rPr lang="en-US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September 2024 </a:t>
            </a:r>
          </a:p>
          <a:p>
            <a:pPr algn="ctr"/>
            <a:r>
              <a:rPr lang="en-US" sz="36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FROM 10:00 AM TO 6:00 PM</a:t>
            </a:r>
            <a:endParaRPr lang="en-US" sz="36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en-US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Venue: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5416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Mohd Rameez Khan</cp:lastModifiedBy>
  <cp:revision>5</cp:revision>
  <dcterms:created xsi:type="dcterms:W3CDTF">2024-08-17T06:23:37Z</dcterms:created>
  <dcterms:modified xsi:type="dcterms:W3CDTF">2024-08-17T14:57:52Z</dcterms:modified>
</cp:coreProperties>
</file>