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B2F9B72-C92F-4F72-A99C-60B57725DD0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8DD8-18B8-5569-6C45-AD0041040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BE5B2-09AC-1DAA-B026-3581707E6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AA79-15A4-5D96-6531-69C4C6F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E0DB-14BA-E176-84E7-39232EB1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E465-5125-16EF-E2BA-A1365DB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AC30-D4C0-27CE-5CB1-D287CCE7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B048F-CF18-DD22-7F1E-0B6CED59B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E933-3C58-F42A-9EC5-D38B7563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C54F-3336-DF52-9398-4F67537D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613F-1AE5-05E3-6A1D-2AA2D004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043A1-C4A4-F5EA-9BC7-F0888DA2A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853C2-0022-0C3A-08FB-302E4C3D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E4B28-B88B-88E7-33C4-3FB7BD32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13EC-A3CA-8610-2A9F-0637CE6B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3C7-633F-19C8-4CF8-B2BD798A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9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EC8F-4719-391C-31FF-683CCE2D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2BBA-0561-8B38-2286-05C017D2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6656-ABC1-BB49-99A5-4D9049CA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80BD-077B-A6CC-43E2-22B605E1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A0FB-C7FA-594A-AF44-5065CF99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83D7-47D6-E93A-4986-2A857126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8979-EE37-92A2-11CE-361642640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6D31-5736-C6D9-9FD6-542F18E6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AD47-1961-BA4F-7B7A-ACE9E462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9A615-7DA7-C32C-4404-45CC1D5E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0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19D2-852A-C89A-47DD-81D41DE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8C66-62C8-D0EC-AE2B-78C787482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5DECE-6DF3-A54F-E2C5-5592B782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D4C36-50CF-E8FB-C64E-79D3BB1D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B3288-AFD2-5AA0-9015-0785D9EF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3C99-ADF5-54B1-9BCF-630714E9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478E-259D-A0B4-313B-D19AFBE8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DD32E-8503-CD01-1294-81DFB649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DED79-F3A0-2151-E06F-01397949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E0F41-A390-15FD-0F62-8C142CD48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A2EE-D74F-CFDE-3F13-C8FDF4367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7FF34-D42C-6535-DFD4-928F80F3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D90C3-A5E9-CCE1-5B62-6ABF6367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9FE95-482E-A7C9-DCB5-3ABB44E9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60D4-D677-122C-3C6B-303DE512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D0CD2-0EDD-ABD2-F44F-953ACF2B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7C204-E82A-11B8-A78F-92D65FE7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131A2-2F6D-A878-AEC3-58EEE4EC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C1E28-881E-CA03-3DF2-ABD09019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90F9C-5E3E-A3E7-1370-AF4B6B41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99F48-EBF8-8B1A-782E-9C5F8794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3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2AE8-2879-9BB6-BF0A-BF1AD2A4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A075-384A-D2B7-C51C-19CD6143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E376F-4ECC-E3AF-113E-8A1F459E7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422FE-B206-B119-1795-58C625D8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10B5A-D4D5-A46A-02D3-11715768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53FE-F800-A4C3-CFD7-296C4D3E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E319-5206-FA46-C204-CB2967FF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55213-691B-5EEA-D19E-FC044915B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84355-B9D2-88EA-C696-CACA6254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40E6-D10F-89DB-96E9-ADC5D63D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AEB9F-D6E3-B7DA-3B0E-CF0F15A7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A07B8-E97B-7170-003E-5ADFFBB5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44673-9DB5-B0D9-22A4-F3D64AA6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D76A2-822E-5E40-A7E6-12DCD72B2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8A96-A55F-A2FB-6EB5-D2C716D2B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3457-94F7-4450-BC2C-0FDCF1E8C1C7}" type="datetimeFigureOut">
              <a:rPr lang="en-US" smtClean="0"/>
              <a:t>20-Aug-23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E032-346A-ED21-4083-1A53EE988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7104-2686-8315-B4D0-AA5C56E37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C4AA8-6E17-427B-B542-77DEAE2C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1EB467-FB50-D08C-13AA-A187210B5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8" y="0"/>
            <a:ext cx="4688541" cy="685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6B96E-B434-E962-C214-B376196C7C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24" y="73499"/>
            <a:ext cx="1144352" cy="1144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6ECA1-F928-E684-2C52-C026A63DA597}"/>
              </a:ext>
            </a:extLst>
          </p:cNvPr>
          <p:cNvSpPr txBox="1"/>
          <p:nvPr/>
        </p:nvSpPr>
        <p:spPr>
          <a:xfrm>
            <a:off x="4137210" y="1289568"/>
            <a:ext cx="391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n>
                  <a:noFill/>
                </a:ln>
                <a:solidFill>
                  <a:srgbClr val="9BBB59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ALIGARH</a:t>
            </a:r>
            <a:r>
              <a:rPr lang="en-US" sz="18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50" dirty="0">
                <a:ln>
                  <a:noFill/>
                </a:ln>
                <a:solidFill>
                  <a:srgbClr val="EEECE1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MUSLIM</a:t>
            </a:r>
            <a:r>
              <a:rPr lang="en-US" sz="18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ln>
                  <a:noFill/>
                </a:ln>
                <a:solidFill>
                  <a:srgbClr val="943634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endParaRPr lang="en-US" sz="1800" dirty="0">
              <a:effectLst/>
              <a:highlight>
                <a:srgbClr val="C0C0C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D8494-F1EA-5A10-DB58-81AB44A99DEC}"/>
              </a:ext>
            </a:extLst>
          </p:cNvPr>
          <p:cNvSpPr/>
          <p:nvPr/>
        </p:nvSpPr>
        <p:spPr>
          <a:xfrm>
            <a:off x="5433798" y="1676830"/>
            <a:ext cx="1324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</a:rPr>
              <a:t>2023-24</a:t>
            </a:r>
            <a:endParaRPr lang="en-US" sz="2000" b="1" dirty="0">
              <a:ln/>
              <a:solidFill>
                <a:schemeClr val="accent3"/>
              </a:solidFill>
              <a:highlight>
                <a:srgbClr val="C0C0C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90AE5-E72D-3015-7053-096B21E170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90" t="11440" r="10085" b="10543"/>
          <a:stretch/>
        </p:blipFill>
        <p:spPr>
          <a:xfrm>
            <a:off x="5433798" y="3675529"/>
            <a:ext cx="2491003" cy="2366683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133649-97E8-8A7F-9C99-3E8C4F524B8C}"/>
              </a:ext>
            </a:extLst>
          </p:cNvPr>
          <p:cNvSpPr txBox="1"/>
          <p:nvPr/>
        </p:nvSpPr>
        <p:spPr>
          <a:xfrm>
            <a:off x="5781558" y="5344813"/>
            <a:ext cx="2400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+mn-ea"/>
                <a:cs typeface="+mn-cs"/>
              </a:rPr>
              <a:t>PROUD TO HAVE ASIA’S </a:t>
            </a:r>
            <a:r>
              <a:rPr lang="en-IN" sz="1800" kern="1200" dirty="0">
                <a:solidFill>
                  <a:srgbClr val="FFFFFF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+mn-ea"/>
                <a:cs typeface="+mn-cs"/>
              </a:rPr>
              <a:t>LARGEST LIBRARY </a:t>
            </a:r>
            <a:r>
              <a:rPr lang="en-IN" sz="1800" kern="12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ea typeface="+mn-ea"/>
                <a:cs typeface="+mn-cs"/>
              </a:rPr>
              <a:t>“MAULANA AZAD LIBRARY”. </a:t>
            </a:r>
            <a:endParaRPr lang="en-US" dirty="0">
              <a:effectLst/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080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Yusuf</dc:creator>
  <cp:lastModifiedBy>Mohd Yusuf</cp:lastModifiedBy>
  <cp:revision>2</cp:revision>
  <dcterms:created xsi:type="dcterms:W3CDTF">2023-08-20T07:34:25Z</dcterms:created>
  <dcterms:modified xsi:type="dcterms:W3CDTF">2023-08-20T07:56:49Z</dcterms:modified>
</cp:coreProperties>
</file>