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278B81-6F82-4AC0-ABD4-3B621BEC43B7}" type="datetimeFigureOut">
              <a:rPr lang="en-US" smtClean="0"/>
              <a:pPr/>
              <a:t>20-Aug-23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312AB2-8D46-41F3-9740-40235E86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qtid1p5di8kvcrw2w5cf96740e4858.jpg"/>
          <p:cNvPicPr>
            <a:picLocks noChangeAspect="1"/>
          </p:cNvPicPr>
          <p:nvPr/>
        </p:nvPicPr>
        <p:blipFill>
          <a:blip r:embed="rId2">
            <a:lum bright="10000" contrast="-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482600" prst="relaxedInset"/>
          </a:sp3d>
        </p:spPr>
      </p:pic>
      <p:sp>
        <p:nvSpPr>
          <p:cNvPr id="4" name="Rectangle 3"/>
          <p:cNvSpPr/>
          <p:nvPr/>
        </p:nvSpPr>
        <p:spPr>
          <a:xfrm>
            <a:off x="5715000" y="457200"/>
            <a:ext cx="27622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threePt" dir="t"/>
          </a:scene3d>
          <a:sp3d>
            <a:bevelT w="152400" prst="artDeco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FEST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5257800"/>
            <a:ext cx="4724400" cy="5334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ON    28.AUG.23    AT    12:30    PM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6096000"/>
            <a:ext cx="5791200" cy="4572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VENUE:     DEPARTMENT    OF    COMPUTER    SCIENCE</a:t>
            </a:r>
          </a:p>
        </p:txBody>
      </p:sp>
      <p:sp>
        <p:nvSpPr>
          <p:cNvPr id="8" name="Horizontal Scroll 7"/>
          <p:cNvSpPr/>
          <p:nvPr/>
        </p:nvSpPr>
        <p:spPr>
          <a:xfrm>
            <a:off x="4953000" y="1731943"/>
            <a:ext cx="3886200" cy="858857"/>
          </a:xfrm>
          <a:prstGeom prst="horizontalScroll">
            <a:avLst/>
          </a:prstGeom>
          <a:blipFill>
            <a:blip r:embed="rId3"/>
            <a:tile tx="0" ty="0" sx="38000" sy="38000" flip="none" algn="tl"/>
          </a:blipFill>
          <a:scene3d>
            <a:camera prst="orthographicFront"/>
            <a:lightRig rig="sunset" dir="t">
              <a:rot lat="0" lon="0" rev="11400000"/>
            </a:lightRig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itchFamily="34" charset="0"/>
              </a:rPr>
              <a:t>ONLY FOR STUDENT OF COMPUTER SCIENCE DEPARTMENT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4382869"/>
            <a:ext cx="85080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Franklin Gothic Demi Cond" pitchFamily="34" charset="0"/>
              </a:rPr>
              <a:t>PLEASE DO NOT  FORGET</a:t>
            </a:r>
          </a:p>
        </p:txBody>
      </p:sp>
      <p:pic>
        <p:nvPicPr>
          <p:cNvPr id="1031" name="Picture 7" descr="C:\Users\dell\AppData\Local\Microsoft\Windows\Temporary Internet Files\Content.IE5\BXNEMW98\generic-office-desktop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1" y="609600"/>
            <a:ext cx="1219200" cy="917448"/>
          </a:xfrm>
          <a:prstGeom prst="rect">
            <a:avLst/>
          </a:prstGeom>
          <a:noFill/>
        </p:spPr>
      </p:pic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819400"/>
            <a:ext cx="3124200" cy="134302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T w="457200" prst="artDeco"/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</TotalTime>
  <Words>28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Agency FB</vt:lpstr>
      <vt:lpstr>AngsanaUPC</vt:lpstr>
      <vt:lpstr>Arial</vt:lpstr>
      <vt:lpstr>Arial Unicode MS</vt:lpstr>
      <vt:lpstr>Corbel</vt:lpstr>
      <vt:lpstr>Franklin Gothic Demi Cond</vt:lpstr>
      <vt:lpstr>Wingdings</vt:lpstr>
      <vt:lpstr>Wingdings 2</vt:lpstr>
      <vt:lpstr>Wingdings 3</vt:lpstr>
      <vt:lpstr>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Mohd Yusuf</cp:lastModifiedBy>
  <cp:revision>13</cp:revision>
  <dcterms:created xsi:type="dcterms:W3CDTF">2019-09-19T14:05:26Z</dcterms:created>
  <dcterms:modified xsi:type="dcterms:W3CDTF">2023-08-20T06:30:41Z</dcterms:modified>
</cp:coreProperties>
</file>