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1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Taking a shower</c:v>
                </c:pt>
                <c:pt idx="1">
                  <c:v>Washing clothes</c:v>
                </c:pt>
                <c:pt idx="2">
                  <c:v>Washing dishes</c:v>
                </c:pt>
                <c:pt idx="3">
                  <c:v>Flushing toilet</c:v>
                </c:pt>
                <c:pt idx="4">
                  <c:v>Leaks</c:v>
                </c:pt>
                <c:pt idx="5">
                  <c:v>Other uses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15</c:v>
                </c:pt>
                <c:pt idx="2">
                  <c:v>1</c:v>
                </c:pt>
                <c:pt idx="3">
                  <c:v>16</c:v>
                </c:pt>
                <c:pt idx="4">
                  <c:v>9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2-4F54-B89E-5E6558222F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Taking a shower</c:v>
                </c:pt>
                <c:pt idx="1">
                  <c:v>Washing clothes</c:v>
                </c:pt>
                <c:pt idx="2">
                  <c:v>Washing dishes</c:v>
                </c:pt>
                <c:pt idx="3">
                  <c:v>Flushing toilet</c:v>
                </c:pt>
                <c:pt idx="4">
                  <c:v>Leaks</c:v>
                </c:pt>
                <c:pt idx="5">
                  <c:v>Other uses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1</c:v>
                </c:pt>
                <c:pt idx="3">
                  <c:v>9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2-4F54-B89E-5E6558222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2081056"/>
        <c:axId val="572087584"/>
      </c:barChart>
      <c:catAx>
        <c:axId val="572081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2087584"/>
        <c:crosses val="autoZero"/>
        <c:auto val="1"/>
        <c:lblAlgn val="ctr"/>
        <c:lblOffset val="100"/>
        <c:noMultiLvlLbl val="0"/>
      </c:catAx>
      <c:valAx>
        <c:axId val="572087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208105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IN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626B5-BC2C-46A9-8D23-DFEEB7B4202F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14CA-6906-464D-BE8F-B1AB5955EF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5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14CA-6906-464D-BE8F-B1AB5955EFA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5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14CA-6906-464D-BE8F-B1AB5955EFA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6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3766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7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03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0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3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99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30655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96945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99010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48879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36077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0462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82362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48342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04416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20-08-2023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566152"/>
      </p:ext>
    </p:extLst>
  </p:cSld>
  <p:clrMapOvr>
    <a:masterClrMapping/>
  </p:clrMapOvr>
  <p:transition spd="slow">
    <p:pull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20-08-2023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MOHD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9AA770-6F47-428D-9713-1A4029B5C6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ransition spd="slow">
    <p:pull/>
    <p:sndAc>
      <p:stSnd>
        <p:snd r:embed="rId18" name="camera.wav"/>
      </p:stSnd>
    </p:sndAc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0076" y="332656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3505636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What is Water?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183324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dirty="0"/>
              <a:t>Water is a compound of two elements: </a:t>
            </a:r>
            <a:r>
              <a:rPr lang="en-IN" b="1" dirty="0">
                <a:hlinkClick r:id="rId3"/>
              </a:rPr>
              <a:t>hydrogen and oxygen</a:t>
            </a:r>
            <a:r>
              <a:rPr lang="en-IN" b="1" dirty="0"/>
              <a:t>.</a:t>
            </a:r>
          </a:p>
          <a:p>
            <a:pPr fontAlgn="t"/>
            <a:endParaRPr lang="en-IN" dirty="0"/>
          </a:p>
          <a:p>
            <a:pPr fontAlgn="t"/>
            <a:r>
              <a:rPr lang="en-IN" dirty="0"/>
              <a:t>Water has many special properties.</a:t>
            </a:r>
          </a:p>
          <a:p>
            <a:pPr fontAlgn="t"/>
            <a:endParaRPr lang="en-IN" dirty="0"/>
          </a:p>
          <a:p>
            <a:pPr fontAlgn="t"/>
            <a:r>
              <a:rPr lang="en-IN" dirty="0"/>
              <a:t>Water is vital to all plant and animal life on Earth.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9" name="Picture 3" descr="C:\Users\hp\AppData\Local\Microsoft\Windows\INetCache\IE\JVAJLSG9\tomas-arad-water-dro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6" y="4293096"/>
            <a:ext cx="329873" cy="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hp\AppData\Local\Microsoft\Windows\INetCache\IE\JVAJLSG9\tomas-arad-water-dro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2" y="4830479"/>
            <a:ext cx="329873" cy="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hp\AppData\Local\Microsoft\Windows\INetCache\IE\JVAJLSG9\tomas-arad-water-dro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6" y="5373216"/>
            <a:ext cx="329873" cy="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76" y="1222760"/>
            <a:ext cx="3240360" cy="2066853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843142" cy="329477"/>
          </a:xfrm>
        </p:spPr>
        <p:txBody>
          <a:bodyPr/>
          <a:lstStyle/>
          <a:p>
            <a:r>
              <a:rPr lang="en-US" dirty="0"/>
              <a:t>20-08-2023</a:t>
            </a:r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4593"/>
      </p:ext>
    </p:extLst>
  </p:cSld>
  <p:clrMapOvr>
    <a:masterClrMapping/>
  </p:clrMapOvr>
  <p:transition spd="slow" advTm="1000">
    <p:wipe dir="u"/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9076" y="1273959"/>
            <a:ext cx="3088110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Where can we get water?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sz="1800" dirty="0"/>
              <a:t>About </a:t>
            </a:r>
            <a:r>
              <a:rPr lang="en-IN" sz="1800" dirty="0">
                <a:solidFill>
                  <a:srgbClr val="FF0000"/>
                </a:solidFill>
              </a:rPr>
              <a:t>97%</a:t>
            </a:r>
            <a:r>
              <a:rPr lang="en-IN" sz="1800" dirty="0"/>
              <a:t> of the water on the Earth’s surface is in the world’s </a:t>
            </a:r>
            <a:r>
              <a:rPr lang="en-IN" sz="1800" dirty="0">
                <a:solidFill>
                  <a:srgbClr val="FF0000"/>
                </a:solidFill>
              </a:rPr>
              <a:t>oceans.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     </a:t>
            </a:r>
            <a:r>
              <a:rPr lang="en-IN" sz="1800" dirty="0"/>
              <a:t>This is where you can find most of the other 3%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Lakes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Rivers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Polar ice caps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Clouds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 Rain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</a:rPr>
              <a:t>&gt;   Sea ice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  <a:endParaRPr lang="en-IN" dirty="0"/>
          </a:p>
        </p:txBody>
      </p:sp>
      <p:pic>
        <p:nvPicPr>
          <p:cNvPr id="6" name="Picture 3" descr="C:\Users\hp\AppData\Local\Microsoft\Windows\INetCache\IE\JVAJLSG9\tomas-arad-water-dro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76" y="1593632"/>
            <a:ext cx="329873" cy="2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hp\AppData\Local\Microsoft\Windows\INetCache\IE\JVAJLSG9\tomas-arad-water-drop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27" y="2362200"/>
            <a:ext cx="329873" cy="26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6" y="1795418"/>
            <a:ext cx="2975240" cy="2837856"/>
          </a:xfr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843142" cy="365125"/>
          </a:xfrm>
        </p:spPr>
        <p:txBody>
          <a:bodyPr/>
          <a:lstStyle/>
          <a:p>
            <a:r>
              <a:rPr lang="en-US" dirty="0"/>
              <a:t>20-08-2023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11196"/>
      </p:ext>
    </p:extLst>
  </p:cSld>
  <p:clrMapOvr>
    <a:masterClrMapping/>
  </p:clrMapOvr>
  <p:transition spd="slow" advTm="1000">
    <p:pull/>
    <p:sndAc>
      <p:stSnd>
        <p:snd r:embed="rId3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905401428"/>
              </p:ext>
            </p:extLst>
          </p:nvPr>
        </p:nvGraphicFramePr>
        <p:xfrm>
          <a:off x="1524000" y="115706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41956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Water uses in the home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20008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Series1:Gallons of water uses at home daily(without water conservation)</a:t>
            </a:r>
          </a:p>
          <a:p>
            <a:r>
              <a:rPr lang="en-IN" b="1" dirty="0"/>
              <a:t>Series2:Gallons of water uses at home daily(with water conservation)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167" y="1081311"/>
            <a:ext cx="461665" cy="23762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Gallons of water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1039418" cy="365125"/>
          </a:xfrm>
        </p:spPr>
        <p:txBody>
          <a:bodyPr/>
          <a:lstStyle/>
          <a:p>
            <a:r>
              <a:rPr lang="en-US" dirty="0"/>
              <a:t>20-08-2023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361043" y="6041362"/>
            <a:ext cx="512638" cy="365125"/>
          </a:xfrm>
        </p:spPr>
        <p:txBody>
          <a:bodyPr/>
          <a:lstStyle/>
          <a:p>
            <a:fld id="{C69AA770-6F47-428D-9713-1A4029B5C6FA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34745"/>
      </p:ext>
    </p:extLst>
  </p:cSld>
  <p:clrMapOvr>
    <a:masterClrMapping/>
  </p:clrMapOvr>
  <p:transition spd="slow" advTm="1000">
    <p:pull/>
    <p:sndAc>
      <p:stSnd>
        <p:snd r:embed="rId3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25357"/>
              </p:ext>
            </p:extLst>
          </p:nvPr>
        </p:nvGraphicFramePr>
        <p:xfrm>
          <a:off x="762000" y="1642075"/>
          <a:ext cx="7992888" cy="301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92696"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D0-D4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D1-D4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D2-D4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D3-D4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r>
                        <a:rPr lang="en-IN" dirty="0"/>
                        <a:t>26/03/2023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r>
                        <a:rPr lang="en-IN" dirty="0"/>
                        <a:t>19/03/2023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r>
                        <a:rPr lang="en-IN" dirty="0"/>
                        <a:t>24/02/2023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r>
                        <a:rPr lang="en-IN" dirty="0"/>
                        <a:t>26/12/2022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26/03/2022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7664" y="50148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DROUGHT EARLY WARNING SYDTEM: INDIA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7664" y="111794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Drought condtions (percentage area)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295636" y="480889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D1:  Moderate Dry           D2:Serve Dry                   D3:Extreme Dry</a:t>
            </a:r>
          </a:p>
          <a:p>
            <a:r>
              <a:rPr lang="en-IN" b="1" dirty="0"/>
              <a:t>D4: Exceptional Dry          D0:Abnormally Dry         None: No Drought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MOHD YUSUF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843142" cy="365125"/>
          </a:xfrm>
        </p:spPr>
        <p:txBody>
          <a:bodyPr/>
          <a:lstStyle/>
          <a:p>
            <a:r>
              <a:rPr lang="en-US" dirty="0"/>
              <a:t>20-08-2023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94329"/>
      </p:ext>
    </p:extLst>
  </p:cSld>
  <p:clrMapOvr>
    <a:masterClrMapping/>
  </p:clrMapOvr>
  <p:transition spd="slow" advTm="1000">
    <p:pull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METHODS TO SAVE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600" b="1" dirty="0"/>
              <a:t>1. Check your toilet for leaks</a:t>
            </a:r>
          </a:p>
          <a:p>
            <a:r>
              <a:rPr lang="en-IN" sz="1600" b="1" dirty="0"/>
              <a:t>2. Stop using your toilet as an ashtray or wastebasket</a:t>
            </a:r>
          </a:p>
          <a:p>
            <a:r>
              <a:rPr lang="en-IN" sz="1600" b="1" dirty="0"/>
              <a:t>3. Put a plastic bottle in your toilet tank</a:t>
            </a:r>
          </a:p>
          <a:p>
            <a:r>
              <a:rPr lang="en-IN" sz="1600" b="1" dirty="0"/>
              <a:t>4. Take shorter showers</a:t>
            </a:r>
          </a:p>
          <a:p>
            <a:r>
              <a:rPr lang="en-IN" sz="1600" b="1" dirty="0"/>
              <a:t>5. Install water-saving shower heads or flow restrictors</a:t>
            </a:r>
          </a:p>
          <a:p>
            <a:r>
              <a:rPr lang="en-IN" sz="1600" b="1" dirty="0"/>
              <a:t>6. Turn off the water while brushing your teeth</a:t>
            </a:r>
          </a:p>
          <a:p>
            <a:r>
              <a:rPr lang="en-IN" sz="1600" b="1" dirty="0"/>
              <a:t>7. If you wash dishes by hand, don't leave the water running for rinsing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MOHD YUSUF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601534" y="6065837"/>
            <a:ext cx="843142" cy="365125"/>
          </a:xfrm>
        </p:spPr>
        <p:txBody>
          <a:bodyPr/>
          <a:lstStyle/>
          <a:p>
            <a:r>
              <a:rPr lang="en-US" dirty="0"/>
              <a:t>20-08-2023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A770-6F47-428D-9713-1A4029B5C6FA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819400"/>
            <a:ext cx="3675062" cy="2514600"/>
          </a:xfrm>
        </p:spPr>
      </p:pic>
    </p:spTree>
    <p:extLst>
      <p:ext uri="{BB962C8B-B14F-4D97-AF65-F5344CB8AC3E}">
        <p14:creationId xmlns:p14="http://schemas.microsoft.com/office/powerpoint/2010/main" val="2779198190"/>
      </p:ext>
    </p:extLst>
  </p:cSld>
  <p:clrMapOvr>
    <a:masterClrMapping/>
  </p:clrMapOvr>
  <p:transition spd="slow" advTm="1000">
    <p:pull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326</Words>
  <Application>Microsoft Office PowerPoint</Application>
  <PresentationFormat>On-screen Show (4:3)</PresentationFormat>
  <Paragraphs>92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METHODS TO SAVE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Mohd Yusuf</cp:lastModifiedBy>
  <cp:revision>33</cp:revision>
  <dcterms:created xsi:type="dcterms:W3CDTF">2019-09-19T11:55:15Z</dcterms:created>
  <dcterms:modified xsi:type="dcterms:W3CDTF">2023-09-03T11:17:41Z</dcterms:modified>
</cp:coreProperties>
</file>