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12" r:id="rId4"/>
  </p:sldMasterIdLst>
  <p:sldIdLst>
    <p:sldId id="257" r:id="rId5"/>
    <p:sldId id="258" r:id="rId6"/>
    <p:sldId id="259" r:id="rId7"/>
    <p:sldId id="260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2" autoAdjust="0"/>
    <p:restoredTop sz="94619" autoAdjust="0"/>
  </p:normalViewPr>
  <p:slideViewPr>
    <p:cSldViewPr snapToGrid="0">
      <p:cViewPr varScale="1">
        <p:scale>
          <a:sx n="90" d="100"/>
          <a:sy n="90" d="100"/>
        </p:scale>
        <p:origin x="3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14B129-E95B-479B-9D6D-620CF2181DE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54DFB2F-84AB-4F1E-BB25-7B5CDF59CAE1}">
      <dgm:prSet/>
      <dgm:spPr/>
      <dgm:t>
        <a:bodyPr/>
        <a:lstStyle/>
        <a:p>
          <a:r>
            <a:rPr lang="en-US" dirty="0"/>
            <a:t>Are there any differences in the mean approval ratings between Republican and Democratic presidents?</a:t>
          </a:r>
        </a:p>
      </dgm:t>
    </dgm:pt>
    <dgm:pt modelId="{2E8FCB25-9FAD-4497-9C27-C1D9099AB8B4}" type="parTrans" cxnId="{42F97DC8-4875-4392-A0B8-B3CCAA2DC034}">
      <dgm:prSet/>
      <dgm:spPr/>
      <dgm:t>
        <a:bodyPr/>
        <a:lstStyle/>
        <a:p>
          <a:endParaRPr lang="en-US"/>
        </a:p>
      </dgm:t>
    </dgm:pt>
    <dgm:pt modelId="{F1EBF0DC-D26C-4E8A-A0A7-4F2D50709525}" type="sibTrans" cxnId="{42F97DC8-4875-4392-A0B8-B3CCAA2DC034}">
      <dgm:prSet/>
      <dgm:spPr/>
      <dgm:t>
        <a:bodyPr/>
        <a:lstStyle/>
        <a:p>
          <a:endParaRPr lang="en-US"/>
        </a:p>
      </dgm:t>
    </dgm:pt>
    <dgm:pt modelId="{4BE08AA8-0A07-4A1C-8521-41243A7911A7}">
      <dgm:prSet/>
      <dgm:spPr/>
      <dgm:t>
        <a:bodyPr/>
        <a:lstStyle/>
        <a:p>
          <a:r>
            <a:rPr lang="en-US" dirty="0"/>
            <a:t>Do “wartime” presidents typically have higher or lower approval ratings? </a:t>
          </a:r>
        </a:p>
      </dgm:t>
    </dgm:pt>
    <dgm:pt modelId="{32D157C7-9292-4B20-BABA-332463712357}" type="parTrans" cxnId="{7B0569CF-6E4F-4D1C-8AAB-6BCFF2A50929}">
      <dgm:prSet/>
      <dgm:spPr/>
      <dgm:t>
        <a:bodyPr/>
        <a:lstStyle/>
        <a:p>
          <a:endParaRPr lang="en-US"/>
        </a:p>
      </dgm:t>
    </dgm:pt>
    <dgm:pt modelId="{99777476-0D46-4B65-B0D2-57E01D128C1B}" type="sibTrans" cxnId="{7B0569CF-6E4F-4D1C-8AAB-6BCFF2A50929}">
      <dgm:prSet/>
      <dgm:spPr/>
      <dgm:t>
        <a:bodyPr/>
        <a:lstStyle/>
        <a:p>
          <a:endParaRPr lang="en-US"/>
        </a:p>
      </dgm:t>
    </dgm:pt>
    <dgm:pt modelId="{0845D2F9-8915-4C0D-BA6D-925FF26655F6}">
      <dgm:prSet/>
      <dgm:spPr/>
      <dgm:t>
        <a:bodyPr/>
        <a:lstStyle/>
        <a:p>
          <a:r>
            <a:rPr lang="en-US" dirty="0"/>
            <a:t>Are the ratings of presidents time predictable, and if so, to what degree?</a:t>
          </a:r>
        </a:p>
      </dgm:t>
    </dgm:pt>
    <dgm:pt modelId="{991A0493-A701-496D-A7F3-328A0D04D163}" type="parTrans" cxnId="{E509A997-D7A7-4754-8540-9ED6B6E95DB2}">
      <dgm:prSet/>
      <dgm:spPr/>
      <dgm:t>
        <a:bodyPr/>
        <a:lstStyle/>
        <a:p>
          <a:endParaRPr lang="en-US"/>
        </a:p>
      </dgm:t>
    </dgm:pt>
    <dgm:pt modelId="{750635A5-1E60-41E2-8BF9-8E06513D7262}" type="sibTrans" cxnId="{E509A997-D7A7-4754-8540-9ED6B6E95DB2}">
      <dgm:prSet/>
      <dgm:spPr/>
      <dgm:t>
        <a:bodyPr/>
        <a:lstStyle/>
        <a:p>
          <a:endParaRPr lang="en-US"/>
        </a:p>
      </dgm:t>
    </dgm:pt>
    <dgm:pt modelId="{0639423A-52F9-42D5-B90C-D3E955B294C0}" type="pres">
      <dgm:prSet presAssocID="{EB14B129-E95B-479B-9D6D-620CF2181DE0}" presName="root" presStyleCnt="0">
        <dgm:presLayoutVars>
          <dgm:dir/>
          <dgm:resizeHandles val="exact"/>
        </dgm:presLayoutVars>
      </dgm:prSet>
      <dgm:spPr/>
    </dgm:pt>
    <dgm:pt modelId="{815AA765-E5D3-4997-8EE5-9255B81800D9}" type="pres">
      <dgm:prSet presAssocID="{B54DFB2F-84AB-4F1E-BB25-7B5CDF59CAE1}" presName="compNode" presStyleCnt="0"/>
      <dgm:spPr/>
    </dgm:pt>
    <dgm:pt modelId="{F3D5EF26-1354-4744-BE6F-CC19EBC27B5E}" type="pres">
      <dgm:prSet presAssocID="{B54DFB2F-84AB-4F1E-BB25-7B5CDF59CAE1}" presName="bgRect" presStyleLbl="bgShp" presStyleIdx="0" presStyleCnt="3"/>
      <dgm:spPr/>
    </dgm:pt>
    <dgm:pt modelId="{C04D25E2-95A7-4D32-B441-29A9AB0772FB}" type="pres">
      <dgm:prSet presAssocID="{B54DFB2F-84AB-4F1E-BB25-7B5CDF59CAE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cturer"/>
        </a:ext>
      </dgm:extLst>
    </dgm:pt>
    <dgm:pt modelId="{7B1B8E7D-41E8-4CF2-82FC-EB6870B12C32}" type="pres">
      <dgm:prSet presAssocID="{B54DFB2F-84AB-4F1E-BB25-7B5CDF59CAE1}" presName="spaceRect" presStyleCnt="0"/>
      <dgm:spPr/>
    </dgm:pt>
    <dgm:pt modelId="{91EB410D-6FF0-418C-9C17-F054C332E36F}" type="pres">
      <dgm:prSet presAssocID="{B54DFB2F-84AB-4F1E-BB25-7B5CDF59CAE1}" presName="parTx" presStyleLbl="revTx" presStyleIdx="0" presStyleCnt="3">
        <dgm:presLayoutVars>
          <dgm:chMax val="0"/>
          <dgm:chPref val="0"/>
        </dgm:presLayoutVars>
      </dgm:prSet>
      <dgm:spPr/>
    </dgm:pt>
    <dgm:pt modelId="{097434D0-E04A-4ACA-84C9-55EFA27E38E7}" type="pres">
      <dgm:prSet presAssocID="{F1EBF0DC-D26C-4E8A-A0A7-4F2D50709525}" presName="sibTrans" presStyleCnt="0"/>
      <dgm:spPr/>
    </dgm:pt>
    <dgm:pt modelId="{61795521-553D-4983-93B3-7A6871DDD495}" type="pres">
      <dgm:prSet presAssocID="{4BE08AA8-0A07-4A1C-8521-41243A7911A7}" presName="compNode" presStyleCnt="0"/>
      <dgm:spPr/>
    </dgm:pt>
    <dgm:pt modelId="{E6801B53-5F9A-4B76-AA9E-9FEF288069C2}" type="pres">
      <dgm:prSet presAssocID="{4BE08AA8-0A07-4A1C-8521-41243A7911A7}" presName="bgRect" presStyleLbl="bgShp" presStyleIdx="1" presStyleCnt="3"/>
      <dgm:spPr/>
    </dgm:pt>
    <dgm:pt modelId="{9DB9403A-0260-4F6A-8788-7D02DDEF0B78}" type="pres">
      <dgm:prSet presAssocID="{4BE08AA8-0A07-4A1C-8521-41243A7911A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fighter"/>
        </a:ext>
      </dgm:extLst>
    </dgm:pt>
    <dgm:pt modelId="{D0ECA90F-0D2D-45DC-9062-1FDD8480CF6E}" type="pres">
      <dgm:prSet presAssocID="{4BE08AA8-0A07-4A1C-8521-41243A7911A7}" presName="spaceRect" presStyleCnt="0"/>
      <dgm:spPr/>
    </dgm:pt>
    <dgm:pt modelId="{C789CD4E-90D0-4E8F-A608-C6DB36607B14}" type="pres">
      <dgm:prSet presAssocID="{4BE08AA8-0A07-4A1C-8521-41243A7911A7}" presName="parTx" presStyleLbl="revTx" presStyleIdx="1" presStyleCnt="3">
        <dgm:presLayoutVars>
          <dgm:chMax val="0"/>
          <dgm:chPref val="0"/>
        </dgm:presLayoutVars>
      </dgm:prSet>
      <dgm:spPr/>
    </dgm:pt>
    <dgm:pt modelId="{A97272BF-AA33-49E2-9E90-04E3C41C730E}" type="pres">
      <dgm:prSet presAssocID="{99777476-0D46-4B65-B0D2-57E01D128C1B}" presName="sibTrans" presStyleCnt="0"/>
      <dgm:spPr/>
    </dgm:pt>
    <dgm:pt modelId="{224A0D1B-24A2-4701-8F35-17175EF5311D}" type="pres">
      <dgm:prSet presAssocID="{0845D2F9-8915-4C0D-BA6D-925FF26655F6}" presName="compNode" presStyleCnt="0"/>
      <dgm:spPr/>
    </dgm:pt>
    <dgm:pt modelId="{45A8CC39-A3D2-460D-B4C1-A5376135F29A}" type="pres">
      <dgm:prSet presAssocID="{0845D2F9-8915-4C0D-BA6D-925FF26655F6}" presName="bgRect" presStyleLbl="bgShp" presStyleIdx="2" presStyleCnt="3"/>
      <dgm:spPr/>
    </dgm:pt>
    <dgm:pt modelId="{EE2B684C-F32D-45E4-B42A-616645E81A04}" type="pres">
      <dgm:prSet presAssocID="{0845D2F9-8915-4C0D-BA6D-925FF26655F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FA46ABD6-E272-4754-BC86-82BDDAA6B082}" type="pres">
      <dgm:prSet presAssocID="{0845D2F9-8915-4C0D-BA6D-925FF26655F6}" presName="spaceRect" presStyleCnt="0"/>
      <dgm:spPr/>
    </dgm:pt>
    <dgm:pt modelId="{17383B9E-C677-4B8C-985E-9D19F5B9CDEE}" type="pres">
      <dgm:prSet presAssocID="{0845D2F9-8915-4C0D-BA6D-925FF26655F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DABD55C-0EF1-45D7-9758-313C9AE8F48F}" type="presOf" srcId="{4BE08AA8-0A07-4A1C-8521-41243A7911A7}" destId="{C789CD4E-90D0-4E8F-A608-C6DB36607B14}" srcOrd="0" destOrd="0" presId="urn:microsoft.com/office/officeart/2018/2/layout/IconVerticalSolidList"/>
    <dgm:cxn modelId="{26B1634B-BB7B-4370-B68E-3A6B74682AFC}" type="presOf" srcId="{0845D2F9-8915-4C0D-BA6D-925FF26655F6}" destId="{17383B9E-C677-4B8C-985E-9D19F5B9CDEE}" srcOrd="0" destOrd="0" presId="urn:microsoft.com/office/officeart/2018/2/layout/IconVerticalSolidList"/>
    <dgm:cxn modelId="{E509A997-D7A7-4754-8540-9ED6B6E95DB2}" srcId="{EB14B129-E95B-479B-9D6D-620CF2181DE0}" destId="{0845D2F9-8915-4C0D-BA6D-925FF26655F6}" srcOrd="2" destOrd="0" parTransId="{991A0493-A701-496D-A7F3-328A0D04D163}" sibTransId="{750635A5-1E60-41E2-8BF9-8E06513D7262}"/>
    <dgm:cxn modelId="{CD73BEA4-B147-4252-8C78-9973795D2FD6}" type="presOf" srcId="{B54DFB2F-84AB-4F1E-BB25-7B5CDF59CAE1}" destId="{91EB410D-6FF0-418C-9C17-F054C332E36F}" srcOrd="0" destOrd="0" presId="urn:microsoft.com/office/officeart/2018/2/layout/IconVerticalSolidList"/>
    <dgm:cxn modelId="{C28943A7-32F1-4E51-9C90-39D9F898834E}" type="presOf" srcId="{EB14B129-E95B-479B-9D6D-620CF2181DE0}" destId="{0639423A-52F9-42D5-B90C-D3E955B294C0}" srcOrd="0" destOrd="0" presId="urn:microsoft.com/office/officeart/2018/2/layout/IconVerticalSolidList"/>
    <dgm:cxn modelId="{42F97DC8-4875-4392-A0B8-B3CCAA2DC034}" srcId="{EB14B129-E95B-479B-9D6D-620CF2181DE0}" destId="{B54DFB2F-84AB-4F1E-BB25-7B5CDF59CAE1}" srcOrd="0" destOrd="0" parTransId="{2E8FCB25-9FAD-4497-9C27-C1D9099AB8B4}" sibTransId="{F1EBF0DC-D26C-4E8A-A0A7-4F2D50709525}"/>
    <dgm:cxn modelId="{7B0569CF-6E4F-4D1C-8AAB-6BCFF2A50929}" srcId="{EB14B129-E95B-479B-9D6D-620CF2181DE0}" destId="{4BE08AA8-0A07-4A1C-8521-41243A7911A7}" srcOrd="1" destOrd="0" parTransId="{32D157C7-9292-4B20-BABA-332463712357}" sibTransId="{99777476-0D46-4B65-B0D2-57E01D128C1B}"/>
    <dgm:cxn modelId="{475745E0-F2FA-416A-B29F-ADEC5927046D}" type="presParOf" srcId="{0639423A-52F9-42D5-B90C-D3E955B294C0}" destId="{815AA765-E5D3-4997-8EE5-9255B81800D9}" srcOrd="0" destOrd="0" presId="urn:microsoft.com/office/officeart/2018/2/layout/IconVerticalSolidList"/>
    <dgm:cxn modelId="{F8868AD4-5326-4DFC-B2C7-2A92586599A8}" type="presParOf" srcId="{815AA765-E5D3-4997-8EE5-9255B81800D9}" destId="{F3D5EF26-1354-4744-BE6F-CC19EBC27B5E}" srcOrd="0" destOrd="0" presId="urn:microsoft.com/office/officeart/2018/2/layout/IconVerticalSolidList"/>
    <dgm:cxn modelId="{74FA0D4C-DE3B-4C93-9E5B-D44658A2EB81}" type="presParOf" srcId="{815AA765-E5D3-4997-8EE5-9255B81800D9}" destId="{C04D25E2-95A7-4D32-B441-29A9AB0772FB}" srcOrd="1" destOrd="0" presId="urn:microsoft.com/office/officeart/2018/2/layout/IconVerticalSolidList"/>
    <dgm:cxn modelId="{38899922-5BF1-49F0-9295-2C77D725CF6A}" type="presParOf" srcId="{815AA765-E5D3-4997-8EE5-9255B81800D9}" destId="{7B1B8E7D-41E8-4CF2-82FC-EB6870B12C32}" srcOrd="2" destOrd="0" presId="urn:microsoft.com/office/officeart/2018/2/layout/IconVerticalSolidList"/>
    <dgm:cxn modelId="{72F80C56-91DA-4870-9C81-9EFDDF242A88}" type="presParOf" srcId="{815AA765-E5D3-4997-8EE5-9255B81800D9}" destId="{91EB410D-6FF0-418C-9C17-F054C332E36F}" srcOrd="3" destOrd="0" presId="urn:microsoft.com/office/officeart/2018/2/layout/IconVerticalSolidList"/>
    <dgm:cxn modelId="{5BB75BDB-D220-4ECD-87F2-3247F2417162}" type="presParOf" srcId="{0639423A-52F9-42D5-B90C-D3E955B294C0}" destId="{097434D0-E04A-4ACA-84C9-55EFA27E38E7}" srcOrd="1" destOrd="0" presId="urn:microsoft.com/office/officeart/2018/2/layout/IconVerticalSolidList"/>
    <dgm:cxn modelId="{6A408049-45A3-4135-83B4-8E4A2F7F4D14}" type="presParOf" srcId="{0639423A-52F9-42D5-B90C-D3E955B294C0}" destId="{61795521-553D-4983-93B3-7A6871DDD495}" srcOrd="2" destOrd="0" presId="urn:microsoft.com/office/officeart/2018/2/layout/IconVerticalSolidList"/>
    <dgm:cxn modelId="{16D5EE5E-E1B2-4AFD-A340-1908B70A08D5}" type="presParOf" srcId="{61795521-553D-4983-93B3-7A6871DDD495}" destId="{E6801B53-5F9A-4B76-AA9E-9FEF288069C2}" srcOrd="0" destOrd="0" presId="urn:microsoft.com/office/officeart/2018/2/layout/IconVerticalSolidList"/>
    <dgm:cxn modelId="{ED886672-A10F-46F1-9752-E18ED6FC58BD}" type="presParOf" srcId="{61795521-553D-4983-93B3-7A6871DDD495}" destId="{9DB9403A-0260-4F6A-8788-7D02DDEF0B78}" srcOrd="1" destOrd="0" presId="urn:microsoft.com/office/officeart/2018/2/layout/IconVerticalSolidList"/>
    <dgm:cxn modelId="{B0867D7E-FA0C-4BBB-ABD8-1165D742AEB3}" type="presParOf" srcId="{61795521-553D-4983-93B3-7A6871DDD495}" destId="{D0ECA90F-0D2D-45DC-9062-1FDD8480CF6E}" srcOrd="2" destOrd="0" presId="urn:microsoft.com/office/officeart/2018/2/layout/IconVerticalSolidList"/>
    <dgm:cxn modelId="{12F1324F-E9BE-4806-93D2-1591ABF68085}" type="presParOf" srcId="{61795521-553D-4983-93B3-7A6871DDD495}" destId="{C789CD4E-90D0-4E8F-A608-C6DB36607B14}" srcOrd="3" destOrd="0" presId="urn:microsoft.com/office/officeart/2018/2/layout/IconVerticalSolidList"/>
    <dgm:cxn modelId="{4DCA1F4A-47E1-442C-AF5E-CD4837B3DDCA}" type="presParOf" srcId="{0639423A-52F9-42D5-B90C-D3E955B294C0}" destId="{A97272BF-AA33-49E2-9E90-04E3C41C730E}" srcOrd="3" destOrd="0" presId="urn:microsoft.com/office/officeart/2018/2/layout/IconVerticalSolidList"/>
    <dgm:cxn modelId="{CDC2C746-CE76-406B-B1D7-1AE38ADFE412}" type="presParOf" srcId="{0639423A-52F9-42D5-B90C-D3E955B294C0}" destId="{224A0D1B-24A2-4701-8F35-17175EF5311D}" srcOrd="4" destOrd="0" presId="urn:microsoft.com/office/officeart/2018/2/layout/IconVerticalSolidList"/>
    <dgm:cxn modelId="{FB78E78E-F4C1-44C0-9786-236F865A8615}" type="presParOf" srcId="{224A0D1B-24A2-4701-8F35-17175EF5311D}" destId="{45A8CC39-A3D2-460D-B4C1-A5376135F29A}" srcOrd="0" destOrd="0" presId="urn:microsoft.com/office/officeart/2018/2/layout/IconVerticalSolidList"/>
    <dgm:cxn modelId="{F8B8F112-FF0E-4F80-9DAF-6E2A12871655}" type="presParOf" srcId="{224A0D1B-24A2-4701-8F35-17175EF5311D}" destId="{EE2B684C-F32D-45E4-B42A-616645E81A04}" srcOrd="1" destOrd="0" presId="urn:microsoft.com/office/officeart/2018/2/layout/IconVerticalSolidList"/>
    <dgm:cxn modelId="{93A61541-65CE-4F84-A0CB-05B7EAF8C771}" type="presParOf" srcId="{224A0D1B-24A2-4701-8F35-17175EF5311D}" destId="{FA46ABD6-E272-4754-BC86-82BDDAA6B082}" srcOrd="2" destOrd="0" presId="urn:microsoft.com/office/officeart/2018/2/layout/IconVerticalSolidList"/>
    <dgm:cxn modelId="{4EC2B05D-1DEB-430D-985E-B947F4765E12}" type="presParOf" srcId="{224A0D1B-24A2-4701-8F35-17175EF5311D}" destId="{17383B9E-C677-4B8C-985E-9D19F5B9CDE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93D160-3322-47D1-BB32-2F2336625B79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E28805D3-15E7-4691-BCD7-7EA2BA21842D}">
      <dgm:prSet/>
      <dgm:spPr/>
      <dgm:t>
        <a:bodyPr/>
        <a:lstStyle/>
        <a:p>
          <a:r>
            <a:rPr lang="en-US" dirty="0"/>
            <a:t>HST&lt;-presidents[c(2:32)] #Harry S Truman</a:t>
          </a:r>
        </a:p>
      </dgm:t>
    </dgm:pt>
    <dgm:pt modelId="{A533CBC0-1501-4E81-B74F-8BB573077CA1}" type="parTrans" cxnId="{28F38024-29FA-4FED-9F14-915A9E8ED1E2}">
      <dgm:prSet/>
      <dgm:spPr/>
      <dgm:t>
        <a:bodyPr/>
        <a:lstStyle/>
        <a:p>
          <a:endParaRPr lang="en-US"/>
        </a:p>
      </dgm:t>
    </dgm:pt>
    <dgm:pt modelId="{F7FD7280-1B67-4905-9591-6F57D86DD22D}" type="sibTrans" cxnId="{28F38024-29FA-4FED-9F14-915A9E8ED1E2}">
      <dgm:prSet/>
      <dgm:spPr/>
      <dgm:t>
        <a:bodyPr/>
        <a:lstStyle/>
        <a:p>
          <a:endParaRPr lang="en-US"/>
        </a:p>
      </dgm:t>
    </dgm:pt>
    <dgm:pt modelId="{97374027-922E-466B-8EFF-F87BBB825AC4}">
      <dgm:prSet/>
      <dgm:spPr/>
      <dgm:t>
        <a:bodyPr/>
        <a:lstStyle/>
        <a:p>
          <a:r>
            <a:rPr lang="en-US" dirty="0"/>
            <a:t>DDE&lt;-presidents[c(33:64)] # Dwight D Eisenhower</a:t>
          </a:r>
        </a:p>
      </dgm:t>
    </dgm:pt>
    <dgm:pt modelId="{4A491E9E-30C7-40A6-94EB-8261E31B34F4}" type="parTrans" cxnId="{111C49AF-98D3-4187-9485-3B31EC3A59EB}">
      <dgm:prSet/>
      <dgm:spPr/>
      <dgm:t>
        <a:bodyPr/>
        <a:lstStyle/>
        <a:p>
          <a:endParaRPr lang="en-US"/>
        </a:p>
      </dgm:t>
    </dgm:pt>
    <dgm:pt modelId="{CE0ECA56-02A3-46A9-9438-6529A5B7CAC7}" type="sibTrans" cxnId="{111C49AF-98D3-4187-9485-3B31EC3A59EB}">
      <dgm:prSet/>
      <dgm:spPr/>
      <dgm:t>
        <a:bodyPr/>
        <a:lstStyle/>
        <a:p>
          <a:endParaRPr lang="en-US"/>
        </a:p>
      </dgm:t>
    </dgm:pt>
    <dgm:pt modelId="{3AE5E620-6DFE-4E31-9577-F0F7395088C5}">
      <dgm:prSet/>
      <dgm:spPr/>
      <dgm:t>
        <a:bodyPr/>
        <a:lstStyle/>
        <a:p>
          <a:r>
            <a:rPr lang="en-US" dirty="0"/>
            <a:t>JFK&lt;-presidents[c(65:76)] #John F Kennedy</a:t>
          </a:r>
        </a:p>
      </dgm:t>
    </dgm:pt>
    <dgm:pt modelId="{A0298F7D-71DE-4EEB-8743-653EF2AC06EF}" type="parTrans" cxnId="{DB1D2C87-0CD1-4891-BA89-3B3BA2247060}">
      <dgm:prSet/>
      <dgm:spPr/>
      <dgm:t>
        <a:bodyPr/>
        <a:lstStyle/>
        <a:p>
          <a:endParaRPr lang="en-US"/>
        </a:p>
      </dgm:t>
    </dgm:pt>
    <dgm:pt modelId="{83AA9C43-6491-4BB3-95F3-5D9FAC71A5F2}" type="sibTrans" cxnId="{DB1D2C87-0CD1-4891-BA89-3B3BA2247060}">
      <dgm:prSet/>
      <dgm:spPr/>
      <dgm:t>
        <a:bodyPr/>
        <a:lstStyle/>
        <a:p>
          <a:endParaRPr lang="en-US"/>
        </a:p>
      </dgm:t>
    </dgm:pt>
    <dgm:pt modelId="{C9CE8A70-DAD3-41AA-8FD0-ECBD0FD1AFE3}">
      <dgm:prSet/>
      <dgm:spPr/>
      <dgm:t>
        <a:bodyPr/>
        <a:lstStyle/>
        <a:p>
          <a:r>
            <a:rPr lang="en-US" dirty="0"/>
            <a:t>LBJ&lt;-presidents[c(77:96)] #Lyndon B Johnson</a:t>
          </a:r>
        </a:p>
      </dgm:t>
    </dgm:pt>
    <dgm:pt modelId="{9A4CCD9D-79EE-48E8-AA5F-1C0AA5F13F1B}" type="parTrans" cxnId="{8C09CB6B-BF35-4875-A7E5-94F3384AD9CD}">
      <dgm:prSet/>
      <dgm:spPr/>
      <dgm:t>
        <a:bodyPr/>
        <a:lstStyle/>
        <a:p>
          <a:endParaRPr lang="en-US"/>
        </a:p>
      </dgm:t>
    </dgm:pt>
    <dgm:pt modelId="{805872C8-1984-4C07-9BED-36482111FFC8}" type="sibTrans" cxnId="{8C09CB6B-BF35-4875-A7E5-94F3384AD9CD}">
      <dgm:prSet/>
      <dgm:spPr/>
      <dgm:t>
        <a:bodyPr/>
        <a:lstStyle/>
        <a:p>
          <a:endParaRPr lang="en-US"/>
        </a:p>
      </dgm:t>
    </dgm:pt>
    <dgm:pt modelId="{CEF210B6-ADA7-4FB4-99A6-7F0AFE9576BD}">
      <dgm:prSet/>
      <dgm:spPr/>
      <dgm:t>
        <a:bodyPr/>
        <a:lstStyle/>
        <a:p>
          <a:r>
            <a:rPr lang="en-US" dirty="0"/>
            <a:t>RMN&lt;-presidents[c(97:119)] #Richard M Nixon</a:t>
          </a:r>
        </a:p>
      </dgm:t>
    </dgm:pt>
    <dgm:pt modelId="{1E5F89E9-4B13-4FFE-99C0-0B26D7E1DA6C}" type="parTrans" cxnId="{16A11EE1-9F32-4C6A-929F-9670F7D048C1}">
      <dgm:prSet/>
      <dgm:spPr/>
      <dgm:t>
        <a:bodyPr/>
        <a:lstStyle/>
        <a:p>
          <a:endParaRPr lang="en-US"/>
        </a:p>
      </dgm:t>
    </dgm:pt>
    <dgm:pt modelId="{E94FF776-F899-469E-AC11-55EE45511246}" type="sibTrans" cxnId="{16A11EE1-9F32-4C6A-929F-9670F7D048C1}">
      <dgm:prSet/>
      <dgm:spPr/>
      <dgm:t>
        <a:bodyPr/>
        <a:lstStyle/>
        <a:p>
          <a:endParaRPr lang="en-US"/>
        </a:p>
      </dgm:t>
    </dgm:pt>
    <dgm:pt modelId="{DD11166E-0BDF-464F-90D4-18F1F487BEA9}">
      <dgm:prSet/>
      <dgm:spPr/>
      <dgm:t>
        <a:bodyPr/>
        <a:lstStyle/>
        <a:p>
          <a:r>
            <a:rPr lang="en-US"/>
            <a:t>Republican&lt;-c(DDE,RMN)</a:t>
          </a:r>
        </a:p>
      </dgm:t>
    </dgm:pt>
    <dgm:pt modelId="{F325189C-DBC2-432F-9731-4DCFC5EEE5AE}" type="parTrans" cxnId="{AFED6136-3045-436F-85AF-02B993AF4CAB}">
      <dgm:prSet/>
      <dgm:spPr/>
      <dgm:t>
        <a:bodyPr/>
        <a:lstStyle/>
        <a:p>
          <a:endParaRPr lang="en-US"/>
        </a:p>
      </dgm:t>
    </dgm:pt>
    <dgm:pt modelId="{70CC690C-5F53-4FC2-9A79-F20F22A6FF9E}" type="sibTrans" cxnId="{AFED6136-3045-436F-85AF-02B993AF4CAB}">
      <dgm:prSet/>
      <dgm:spPr/>
      <dgm:t>
        <a:bodyPr/>
        <a:lstStyle/>
        <a:p>
          <a:endParaRPr lang="en-US"/>
        </a:p>
      </dgm:t>
    </dgm:pt>
    <dgm:pt modelId="{877FA208-62F0-4647-A04F-7DC6347006C3}">
      <dgm:prSet/>
      <dgm:spPr/>
      <dgm:t>
        <a:bodyPr/>
        <a:lstStyle/>
        <a:p>
          <a:r>
            <a:rPr lang="en-US"/>
            <a:t>Democrat&lt;-c(HST,JFK,LBJ)</a:t>
          </a:r>
        </a:p>
      </dgm:t>
    </dgm:pt>
    <dgm:pt modelId="{B57585F7-2ACD-4EBC-BAA0-3FE251B5DA25}" type="parTrans" cxnId="{337325DD-7FB8-46CD-BEB0-0589BC7CA353}">
      <dgm:prSet/>
      <dgm:spPr/>
      <dgm:t>
        <a:bodyPr/>
        <a:lstStyle/>
        <a:p>
          <a:endParaRPr lang="en-US"/>
        </a:p>
      </dgm:t>
    </dgm:pt>
    <dgm:pt modelId="{D498DEFA-3CC4-4530-B6CD-5F04B7CD6F8B}" type="sibTrans" cxnId="{337325DD-7FB8-46CD-BEB0-0589BC7CA353}">
      <dgm:prSet/>
      <dgm:spPr/>
      <dgm:t>
        <a:bodyPr/>
        <a:lstStyle/>
        <a:p>
          <a:endParaRPr lang="en-US"/>
        </a:p>
      </dgm:t>
    </dgm:pt>
    <dgm:pt modelId="{A8F5462E-E4DF-4694-8E2B-3FDCC6F57053}">
      <dgm:prSet/>
      <dgm:spPr/>
      <dgm:t>
        <a:bodyPr/>
        <a:lstStyle/>
        <a:p>
          <a:r>
            <a:rPr lang="en-US"/>
            <a:t>WWII&lt;-presidents[c(1:4)] #WWII</a:t>
          </a:r>
        </a:p>
      </dgm:t>
    </dgm:pt>
    <dgm:pt modelId="{9AEB8CE9-BE52-4905-B2E6-4A5D1DAB3AC8}" type="parTrans" cxnId="{3901A1ED-0599-4AF3-94A6-3423FE1E4C86}">
      <dgm:prSet/>
      <dgm:spPr/>
      <dgm:t>
        <a:bodyPr/>
        <a:lstStyle/>
        <a:p>
          <a:endParaRPr lang="en-US"/>
        </a:p>
      </dgm:t>
    </dgm:pt>
    <dgm:pt modelId="{0072D6D1-EC33-4E7A-87EE-DBEDA5151383}" type="sibTrans" cxnId="{3901A1ED-0599-4AF3-94A6-3423FE1E4C86}">
      <dgm:prSet/>
      <dgm:spPr/>
      <dgm:t>
        <a:bodyPr/>
        <a:lstStyle/>
        <a:p>
          <a:endParaRPr lang="en-US"/>
        </a:p>
      </dgm:t>
    </dgm:pt>
    <dgm:pt modelId="{3FE7AE08-B1A8-49BD-8252-BB549A20A588}">
      <dgm:prSet/>
      <dgm:spPr/>
      <dgm:t>
        <a:bodyPr/>
        <a:lstStyle/>
        <a:p>
          <a:r>
            <a:rPr lang="en-US"/>
            <a:t>KWar&lt;-presidents[c(22:35)] #Korean War</a:t>
          </a:r>
        </a:p>
      </dgm:t>
    </dgm:pt>
    <dgm:pt modelId="{0EBC968B-3E3F-449A-815A-D4CAC1F64FC6}" type="parTrans" cxnId="{3126D23D-494E-46D0-BB65-08620724FDF1}">
      <dgm:prSet/>
      <dgm:spPr/>
      <dgm:t>
        <a:bodyPr/>
        <a:lstStyle/>
        <a:p>
          <a:endParaRPr lang="en-US"/>
        </a:p>
      </dgm:t>
    </dgm:pt>
    <dgm:pt modelId="{6782193A-C61C-4989-B669-058EEC0833E6}" type="sibTrans" cxnId="{3126D23D-494E-46D0-BB65-08620724FDF1}">
      <dgm:prSet/>
      <dgm:spPr/>
      <dgm:t>
        <a:bodyPr/>
        <a:lstStyle/>
        <a:p>
          <a:endParaRPr lang="en-US"/>
        </a:p>
      </dgm:t>
    </dgm:pt>
    <dgm:pt modelId="{2FD9398E-43C3-420D-8940-AC03E5B7CEA5}">
      <dgm:prSet/>
      <dgm:spPr/>
      <dgm:t>
        <a:bodyPr/>
        <a:lstStyle/>
        <a:p>
          <a:r>
            <a:rPr lang="en-US"/>
            <a:t>VWar&lt;-presidents[c(79:113)] #Vietnam War</a:t>
          </a:r>
        </a:p>
      </dgm:t>
    </dgm:pt>
    <dgm:pt modelId="{AEEC1301-604B-443D-A902-2DF5625AD3F9}" type="parTrans" cxnId="{38245FAA-4595-49F9-A9EF-D20E7E3357AB}">
      <dgm:prSet/>
      <dgm:spPr/>
      <dgm:t>
        <a:bodyPr/>
        <a:lstStyle/>
        <a:p>
          <a:endParaRPr lang="en-US"/>
        </a:p>
      </dgm:t>
    </dgm:pt>
    <dgm:pt modelId="{E4DA5AA2-C712-46BC-94DD-A5B5565D98D4}" type="sibTrans" cxnId="{38245FAA-4595-49F9-A9EF-D20E7E3357AB}">
      <dgm:prSet/>
      <dgm:spPr/>
      <dgm:t>
        <a:bodyPr/>
        <a:lstStyle/>
        <a:p>
          <a:endParaRPr lang="en-US"/>
        </a:p>
      </dgm:t>
    </dgm:pt>
    <dgm:pt modelId="{E729C462-839C-43E5-8406-BB6A7D2B1CEF}">
      <dgm:prSet/>
      <dgm:spPr/>
      <dgm:t>
        <a:bodyPr/>
        <a:lstStyle/>
        <a:p>
          <a:r>
            <a:rPr lang="en-US"/>
            <a:t>WARTIME&lt;-c(WWII, KWar, VWar)</a:t>
          </a:r>
        </a:p>
      </dgm:t>
    </dgm:pt>
    <dgm:pt modelId="{DF4536DE-C232-413C-BE83-E5EC26BB816A}" type="parTrans" cxnId="{1013EE0E-E1E1-466E-A01D-4FD78F54F56D}">
      <dgm:prSet/>
      <dgm:spPr/>
      <dgm:t>
        <a:bodyPr/>
        <a:lstStyle/>
        <a:p>
          <a:endParaRPr lang="en-US"/>
        </a:p>
      </dgm:t>
    </dgm:pt>
    <dgm:pt modelId="{D051B23C-8F39-4408-A512-883BF8ABC0A7}" type="sibTrans" cxnId="{1013EE0E-E1E1-466E-A01D-4FD78F54F56D}">
      <dgm:prSet/>
      <dgm:spPr/>
      <dgm:t>
        <a:bodyPr/>
        <a:lstStyle/>
        <a:p>
          <a:endParaRPr lang="en-US"/>
        </a:p>
      </dgm:t>
    </dgm:pt>
    <dgm:pt modelId="{67198149-0EAB-4CBB-9D20-0A050DAC33A2}">
      <dgm:prSet/>
      <dgm:spPr/>
      <dgm:t>
        <a:bodyPr/>
        <a:lstStyle/>
        <a:p>
          <a:r>
            <a:rPr lang="en-US"/>
            <a:t>NonWARTIME &lt;-presidents[c(5:21, 36:78, 114:119)]</a:t>
          </a:r>
        </a:p>
      </dgm:t>
    </dgm:pt>
    <dgm:pt modelId="{EB179E0C-9C7B-4B4C-97E4-318E1F02E22E}" type="parTrans" cxnId="{9CDFFE61-741F-45EA-B9C4-1AF7DB960D1D}">
      <dgm:prSet/>
      <dgm:spPr/>
      <dgm:t>
        <a:bodyPr/>
        <a:lstStyle/>
        <a:p>
          <a:endParaRPr lang="en-US"/>
        </a:p>
      </dgm:t>
    </dgm:pt>
    <dgm:pt modelId="{3C739EB1-6419-45D6-BFE5-EF70776DADCB}" type="sibTrans" cxnId="{9CDFFE61-741F-45EA-B9C4-1AF7DB960D1D}">
      <dgm:prSet/>
      <dgm:spPr/>
      <dgm:t>
        <a:bodyPr/>
        <a:lstStyle/>
        <a:p>
          <a:endParaRPr lang="en-US"/>
        </a:p>
      </dgm:t>
    </dgm:pt>
    <dgm:pt modelId="{9D332274-600E-4DAE-8126-585C0AEF6C91}" type="pres">
      <dgm:prSet presAssocID="{A793D160-3322-47D1-BB32-2F2336625B79}" presName="vert0" presStyleCnt="0">
        <dgm:presLayoutVars>
          <dgm:dir/>
          <dgm:animOne val="branch"/>
          <dgm:animLvl val="lvl"/>
        </dgm:presLayoutVars>
      </dgm:prSet>
      <dgm:spPr/>
    </dgm:pt>
    <dgm:pt modelId="{3079D8C9-B422-4C84-BDA4-9773C1A3DF08}" type="pres">
      <dgm:prSet presAssocID="{E28805D3-15E7-4691-BCD7-7EA2BA21842D}" presName="thickLine" presStyleLbl="alignNode1" presStyleIdx="0" presStyleCnt="12"/>
      <dgm:spPr/>
    </dgm:pt>
    <dgm:pt modelId="{E0BBCD88-DF5C-49BB-9D3B-00315C393EED}" type="pres">
      <dgm:prSet presAssocID="{E28805D3-15E7-4691-BCD7-7EA2BA21842D}" presName="horz1" presStyleCnt="0"/>
      <dgm:spPr/>
    </dgm:pt>
    <dgm:pt modelId="{79D2B183-E6F7-4347-8292-E5CC23C7C4AC}" type="pres">
      <dgm:prSet presAssocID="{E28805D3-15E7-4691-BCD7-7EA2BA21842D}" presName="tx1" presStyleLbl="revTx" presStyleIdx="0" presStyleCnt="12"/>
      <dgm:spPr/>
    </dgm:pt>
    <dgm:pt modelId="{0ED5BDA4-9211-4996-A4CC-5FD49D52A670}" type="pres">
      <dgm:prSet presAssocID="{E28805D3-15E7-4691-BCD7-7EA2BA21842D}" presName="vert1" presStyleCnt="0"/>
      <dgm:spPr/>
    </dgm:pt>
    <dgm:pt modelId="{4E49291C-0934-4621-B2BD-9B033457A44B}" type="pres">
      <dgm:prSet presAssocID="{97374027-922E-466B-8EFF-F87BBB825AC4}" presName="thickLine" presStyleLbl="alignNode1" presStyleIdx="1" presStyleCnt="12"/>
      <dgm:spPr/>
    </dgm:pt>
    <dgm:pt modelId="{AF62E086-B534-4513-8C22-4F4B4E014DD6}" type="pres">
      <dgm:prSet presAssocID="{97374027-922E-466B-8EFF-F87BBB825AC4}" presName="horz1" presStyleCnt="0"/>
      <dgm:spPr/>
    </dgm:pt>
    <dgm:pt modelId="{A6570AEB-C304-41E7-A61F-85C425FA7698}" type="pres">
      <dgm:prSet presAssocID="{97374027-922E-466B-8EFF-F87BBB825AC4}" presName="tx1" presStyleLbl="revTx" presStyleIdx="1" presStyleCnt="12"/>
      <dgm:spPr/>
    </dgm:pt>
    <dgm:pt modelId="{53DEAD05-E390-4FB7-A96F-F3882503EC6F}" type="pres">
      <dgm:prSet presAssocID="{97374027-922E-466B-8EFF-F87BBB825AC4}" presName="vert1" presStyleCnt="0"/>
      <dgm:spPr/>
    </dgm:pt>
    <dgm:pt modelId="{7F2F980D-526E-4763-B0AB-45174C0A4B24}" type="pres">
      <dgm:prSet presAssocID="{3AE5E620-6DFE-4E31-9577-F0F7395088C5}" presName="thickLine" presStyleLbl="alignNode1" presStyleIdx="2" presStyleCnt="12"/>
      <dgm:spPr/>
    </dgm:pt>
    <dgm:pt modelId="{42F6C166-D8FF-4818-8018-283F1AC64BAD}" type="pres">
      <dgm:prSet presAssocID="{3AE5E620-6DFE-4E31-9577-F0F7395088C5}" presName="horz1" presStyleCnt="0"/>
      <dgm:spPr/>
    </dgm:pt>
    <dgm:pt modelId="{CF3FFBBA-5DBC-4D85-882D-80381862A401}" type="pres">
      <dgm:prSet presAssocID="{3AE5E620-6DFE-4E31-9577-F0F7395088C5}" presName="tx1" presStyleLbl="revTx" presStyleIdx="2" presStyleCnt="12"/>
      <dgm:spPr/>
    </dgm:pt>
    <dgm:pt modelId="{A75C5E77-C456-4DD4-BC4C-A2044C70B85B}" type="pres">
      <dgm:prSet presAssocID="{3AE5E620-6DFE-4E31-9577-F0F7395088C5}" presName="vert1" presStyleCnt="0"/>
      <dgm:spPr/>
    </dgm:pt>
    <dgm:pt modelId="{9DFDF615-0C58-49CA-8453-46D92BEDF342}" type="pres">
      <dgm:prSet presAssocID="{C9CE8A70-DAD3-41AA-8FD0-ECBD0FD1AFE3}" presName="thickLine" presStyleLbl="alignNode1" presStyleIdx="3" presStyleCnt="12"/>
      <dgm:spPr/>
    </dgm:pt>
    <dgm:pt modelId="{10282F1D-894E-45C9-8083-52ED692D6511}" type="pres">
      <dgm:prSet presAssocID="{C9CE8A70-DAD3-41AA-8FD0-ECBD0FD1AFE3}" presName="horz1" presStyleCnt="0"/>
      <dgm:spPr/>
    </dgm:pt>
    <dgm:pt modelId="{A06A665F-31A8-4568-B564-D9401916EF8A}" type="pres">
      <dgm:prSet presAssocID="{C9CE8A70-DAD3-41AA-8FD0-ECBD0FD1AFE3}" presName="tx1" presStyleLbl="revTx" presStyleIdx="3" presStyleCnt="12"/>
      <dgm:spPr/>
    </dgm:pt>
    <dgm:pt modelId="{EB7AE8AA-2BB9-41A5-A0E5-B377622B5AD3}" type="pres">
      <dgm:prSet presAssocID="{C9CE8A70-DAD3-41AA-8FD0-ECBD0FD1AFE3}" presName="vert1" presStyleCnt="0"/>
      <dgm:spPr/>
    </dgm:pt>
    <dgm:pt modelId="{F1D927AB-E235-4A7E-BBE9-1790E7EA8C87}" type="pres">
      <dgm:prSet presAssocID="{CEF210B6-ADA7-4FB4-99A6-7F0AFE9576BD}" presName="thickLine" presStyleLbl="alignNode1" presStyleIdx="4" presStyleCnt="12"/>
      <dgm:spPr/>
    </dgm:pt>
    <dgm:pt modelId="{77BA49DD-60DC-41FE-9767-3451325D5840}" type="pres">
      <dgm:prSet presAssocID="{CEF210B6-ADA7-4FB4-99A6-7F0AFE9576BD}" presName="horz1" presStyleCnt="0"/>
      <dgm:spPr/>
    </dgm:pt>
    <dgm:pt modelId="{BDA85068-E5C9-4652-8232-BC784EBEE144}" type="pres">
      <dgm:prSet presAssocID="{CEF210B6-ADA7-4FB4-99A6-7F0AFE9576BD}" presName="tx1" presStyleLbl="revTx" presStyleIdx="4" presStyleCnt="12"/>
      <dgm:spPr/>
    </dgm:pt>
    <dgm:pt modelId="{75B4345A-95A0-460A-9944-3E5CA217C765}" type="pres">
      <dgm:prSet presAssocID="{CEF210B6-ADA7-4FB4-99A6-7F0AFE9576BD}" presName="vert1" presStyleCnt="0"/>
      <dgm:spPr/>
    </dgm:pt>
    <dgm:pt modelId="{722B1514-33E6-4BA3-ABB0-526252150740}" type="pres">
      <dgm:prSet presAssocID="{DD11166E-0BDF-464F-90D4-18F1F487BEA9}" presName="thickLine" presStyleLbl="alignNode1" presStyleIdx="5" presStyleCnt="12"/>
      <dgm:spPr/>
    </dgm:pt>
    <dgm:pt modelId="{9132DE29-246B-44BE-8E79-2A1479FD5DF2}" type="pres">
      <dgm:prSet presAssocID="{DD11166E-0BDF-464F-90D4-18F1F487BEA9}" presName="horz1" presStyleCnt="0"/>
      <dgm:spPr/>
    </dgm:pt>
    <dgm:pt modelId="{992220FB-EE43-4945-84F7-C90E456CE943}" type="pres">
      <dgm:prSet presAssocID="{DD11166E-0BDF-464F-90D4-18F1F487BEA9}" presName="tx1" presStyleLbl="revTx" presStyleIdx="5" presStyleCnt="12"/>
      <dgm:spPr/>
    </dgm:pt>
    <dgm:pt modelId="{94D7B6A1-0BE3-401E-BE3B-96CCBF5F2960}" type="pres">
      <dgm:prSet presAssocID="{DD11166E-0BDF-464F-90D4-18F1F487BEA9}" presName="vert1" presStyleCnt="0"/>
      <dgm:spPr/>
    </dgm:pt>
    <dgm:pt modelId="{5E698223-F2F9-45C6-9E74-49DBDD34AA02}" type="pres">
      <dgm:prSet presAssocID="{877FA208-62F0-4647-A04F-7DC6347006C3}" presName="thickLine" presStyleLbl="alignNode1" presStyleIdx="6" presStyleCnt="12"/>
      <dgm:spPr/>
    </dgm:pt>
    <dgm:pt modelId="{D804358F-DCE6-4CAA-BD6A-B4C360E53CA0}" type="pres">
      <dgm:prSet presAssocID="{877FA208-62F0-4647-A04F-7DC6347006C3}" presName="horz1" presStyleCnt="0"/>
      <dgm:spPr/>
    </dgm:pt>
    <dgm:pt modelId="{569049E8-9552-42D5-ADB7-20E0584A3C63}" type="pres">
      <dgm:prSet presAssocID="{877FA208-62F0-4647-A04F-7DC6347006C3}" presName="tx1" presStyleLbl="revTx" presStyleIdx="6" presStyleCnt="12"/>
      <dgm:spPr/>
    </dgm:pt>
    <dgm:pt modelId="{A25DD4BE-C5AA-4AB2-8013-01A5BFB99630}" type="pres">
      <dgm:prSet presAssocID="{877FA208-62F0-4647-A04F-7DC6347006C3}" presName="vert1" presStyleCnt="0"/>
      <dgm:spPr/>
    </dgm:pt>
    <dgm:pt modelId="{A998D9B6-696C-448D-A0AF-DD00C7E3FFD4}" type="pres">
      <dgm:prSet presAssocID="{A8F5462E-E4DF-4694-8E2B-3FDCC6F57053}" presName="thickLine" presStyleLbl="alignNode1" presStyleIdx="7" presStyleCnt="12"/>
      <dgm:spPr/>
    </dgm:pt>
    <dgm:pt modelId="{104AEA2E-3B4C-408B-96BA-50439F72688A}" type="pres">
      <dgm:prSet presAssocID="{A8F5462E-E4DF-4694-8E2B-3FDCC6F57053}" presName="horz1" presStyleCnt="0"/>
      <dgm:spPr/>
    </dgm:pt>
    <dgm:pt modelId="{B9F3656B-3226-4CCA-8436-A39FD1A052CE}" type="pres">
      <dgm:prSet presAssocID="{A8F5462E-E4DF-4694-8E2B-3FDCC6F57053}" presName="tx1" presStyleLbl="revTx" presStyleIdx="7" presStyleCnt="12"/>
      <dgm:spPr/>
    </dgm:pt>
    <dgm:pt modelId="{D4844643-07AA-4EC0-9E0F-6EA369046B24}" type="pres">
      <dgm:prSet presAssocID="{A8F5462E-E4DF-4694-8E2B-3FDCC6F57053}" presName="vert1" presStyleCnt="0"/>
      <dgm:spPr/>
    </dgm:pt>
    <dgm:pt modelId="{A0E4330F-22BA-450B-A990-2E241D026C3D}" type="pres">
      <dgm:prSet presAssocID="{3FE7AE08-B1A8-49BD-8252-BB549A20A588}" presName="thickLine" presStyleLbl="alignNode1" presStyleIdx="8" presStyleCnt="12"/>
      <dgm:spPr/>
    </dgm:pt>
    <dgm:pt modelId="{231EE935-9853-493E-8B3D-F8132B450F7A}" type="pres">
      <dgm:prSet presAssocID="{3FE7AE08-B1A8-49BD-8252-BB549A20A588}" presName="horz1" presStyleCnt="0"/>
      <dgm:spPr/>
    </dgm:pt>
    <dgm:pt modelId="{BDDD0D1F-CFF7-48E9-BEDD-AAE6E2921384}" type="pres">
      <dgm:prSet presAssocID="{3FE7AE08-B1A8-49BD-8252-BB549A20A588}" presName="tx1" presStyleLbl="revTx" presStyleIdx="8" presStyleCnt="12"/>
      <dgm:spPr/>
    </dgm:pt>
    <dgm:pt modelId="{BE2F29D6-D1C1-421B-9FD9-5808FBE429C8}" type="pres">
      <dgm:prSet presAssocID="{3FE7AE08-B1A8-49BD-8252-BB549A20A588}" presName="vert1" presStyleCnt="0"/>
      <dgm:spPr/>
    </dgm:pt>
    <dgm:pt modelId="{54E3C4C7-E8C3-442D-B4F3-A1044667A7F3}" type="pres">
      <dgm:prSet presAssocID="{2FD9398E-43C3-420D-8940-AC03E5B7CEA5}" presName="thickLine" presStyleLbl="alignNode1" presStyleIdx="9" presStyleCnt="12"/>
      <dgm:spPr/>
    </dgm:pt>
    <dgm:pt modelId="{6094FC54-4B4B-4344-AE22-613099617432}" type="pres">
      <dgm:prSet presAssocID="{2FD9398E-43C3-420D-8940-AC03E5B7CEA5}" presName="horz1" presStyleCnt="0"/>
      <dgm:spPr/>
    </dgm:pt>
    <dgm:pt modelId="{BC1D646F-58B4-42A5-AD30-FDE20ABF45DE}" type="pres">
      <dgm:prSet presAssocID="{2FD9398E-43C3-420D-8940-AC03E5B7CEA5}" presName="tx1" presStyleLbl="revTx" presStyleIdx="9" presStyleCnt="12"/>
      <dgm:spPr/>
    </dgm:pt>
    <dgm:pt modelId="{4B6A7496-E3D3-4E9A-9938-BCF6F9F428DC}" type="pres">
      <dgm:prSet presAssocID="{2FD9398E-43C3-420D-8940-AC03E5B7CEA5}" presName="vert1" presStyleCnt="0"/>
      <dgm:spPr/>
    </dgm:pt>
    <dgm:pt modelId="{40513191-DF68-47F3-9C8E-2E3923DA2AC7}" type="pres">
      <dgm:prSet presAssocID="{E729C462-839C-43E5-8406-BB6A7D2B1CEF}" presName="thickLine" presStyleLbl="alignNode1" presStyleIdx="10" presStyleCnt="12"/>
      <dgm:spPr/>
    </dgm:pt>
    <dgm:pt modelId="{60A1A365-7179-4354-9C37-8B2C1F189464}" type="pres">
      <dgm:prSet presAssocID="{E729C462-839C-43E5-8406-BB6A7D2B1CEF}" presName="horz1" presStyleCnt="0"/>
      <dgm:spPr/>
    </dgm:pt>
    <dgm:pt modelId="{A375628E-A833-4F0C-B9DE-EC7D8C1CE3B2}" type="pres">
      <dgm:prSet presAssocID="{E729C462-839C-43E5-8406-BB6A7D2B1CEF}" presName="tx1" presStyleLbl="revTx" presStyleIdx="10" presStyleCnt="12"/>
      <dgm:spPr/>
    </dgm:pt>
    <dgm:pt modelId="{E9A34711-4D5B-4C0B-8B06-99BA42160F78}" type="pres">
      <dgm:prSet presAssocID="{E729C462-839C-43E5-8406-BB6A7D2B1CEF}" presName="vert1" presStyleCnt="0"/>
      <dgm:spPr/>
    </dgm:pt>
    <dgm:pt modelId="{7AE3F060-E37E-40E3-9BE2-FA694357D6D1}" type="pres">
      <dgm:prSet presAssocID="{67198149-0EAB-4CBB-9D20-0A050DAC33A2}" presName="thickLine" presStyleLbl="alignNode1" presStyleIdx="11" presStyleCnt="12"/>
      <dgm:spPr/>
    </dgm:pt>
    <dgm:pt modelId="{ADFD2BF1-6AC9-44F9-9F93-59A020380180}" type="pres">
      <dgm:prSet presAssocID="{67198149-0EAB-4CBB-9D20-0A050DAC33A2}" presName="horz1" presStyleCnt="0"/>
      <dgm:spPr/>
    </dgm:pt>
    <dgm:pt modelId="{2EC3E5A4-65E3-4037-AF6E-34DE6CE7AC64}" type="pres">
      <dgm:prSet presAssocID="{67198149-0EAB-4CBB-9D20-0A050DAC33A2}" presName="tx1" presStyleLbl="revTx" presStyleIdx="11" presStyleCnt="12"/>
      <dgm:spPr/>
    </dgm:pt>
    <dgm:pt modelId="{7B4CA7E8-EDB1-419B-A812-80DAA26459C7}" type="pres">
      <dgm:prSet presAssocID="{67198149-0EAB-4CBB-9D20-0A050DAC33A2}" presName="vert1" presStyleCnt="0"/>
      <dgm:spPr/>
    </dgm:pt>
  </dgm:ptLst>
  <dgm:cxnLst>
    <dgm:cxn modelId="{4B21F70C-310C-4229-8D1F-AEF426E48403}" type="presOf" srcId="{DD11166E-0BDF-464F-90D4-18F1F487BEA9}" destId="{992220FB-EE43-4945-84F7-C90E456CE943}" srcOrd="0" destOrd="0" presId="urn:microsoft.com/office/officeart/2008/layout/LinedList"/>
    <dgm:cxn modelId="{1013EE0E-E1E1-466E-A01D-4FD78F54F56D}" srcId="{A793D160-3322-47D1-BB32-2F2336625B79}" destId="{E729C462-839C-43E5-8406-BB6A7D2B1CEF}" srcOrd="10" destOrd="0" parTransId="{DF4536DE-C232-413C-BE83-E5EC26BB816A}" sibTransId="{D051B23C-8F39-4408-A512-883BF8ABC0A7}"/>
    <dgm:cxn modelId="{28F38024-29FA-4FED-9F14-915A9E8ED1E2}" srcId="{A793D160-3322-47D1-BB32-2F2336625B79}" destId="{E28805D3-15E7-4691-BCD7-7EA2BA21842D}" srcOrd="0" destOrd="0" parTransId="{A533CBC0-1501-4E81-B74F-8BB573077CA1}" sibTransId="{F7FD7280-1B67-4905-9591-6F57D86DD22D}"/>
    <dgm:cxn modelId="{7B686F29-CC45-4883-BDF1-C382A08846B7}" type="presOf" srcId="{CEF210B6-ADA7-4FB4-99A6-7F0AFE9576BD}" destId="{BDA85068-E5C9-4652-8232-BC784EBEE144}" srcOrd="0" destOrd="0" presId="urn:microsoft.com/office/officeart/2008/layout/LinedList"/>
    <dgm:cxn modelId="{15BDB32D-4FCF-4B6D-9056-DCB98C0EE901}" type="presOf" srcId="{A8F5462E-E4DF-4694-8E2B-3FDCC6F57053}" destId="{B9F3656B-3226-4CCA-8436-A39FD1A052CE}" srcOrd="0" destOrd="0" presId="urn:microsoft.com/office/officeart/2008/layout/LinedList"/>
    <dgm:cxn modelId="{AFED6136-3045-436F-85AF-02B993AF4CAB}" srcId="{A793D160-3322-47D1-BB32-2F2336625B79}" destId="{DD11166E-0BDF-464F-90D4-18F1F487BEA9}" srcOrd="5" destOrd="0" parTransId="{F325189C-DBC2-432F-9731-4DCFC5EEE5AE}" sibTransId="{70CC690C-5F53-4FC2-9A79-F20F22A6FF9E}"/>
    <dgm:cxn modelId="{B42D8F3B-DD83-4214-B3EC-94B9438E4A2F}" type="presOf" srcId="{C9CE8A70-DAD3-41AA-8FD0-ECBD0FD1AFE3}" destId="{A06A665F-31A8-4568-B564-D9401916EF8A}" srcOrd="0" destOrd="0" presId="urn:microsoft.com/office/officeart/2008/layout/LinedList"/>
    <dgm:cxn modelId="{3126D23D-494E-46D0-BB65-08620724FDF1}" srcId="{A793D160-3322-47D1-BB32-2F2336625B79}" destId="{3FE7AE08-B1A8-49BD-8252-BB549A20A588}" srcOrd="8" destOrd="0" parTransId="{0EBC968B-3E3F-449A-815A-D4CAC1F64FC6}" sibTransId="{6782193A-C61C-4989-B669-058EEC0833E6}"/>
    <dgm:cxn modelId="{9CDFFE61-741F-45EA-B9C4-1AF7DB960D1D}" srcId="{A793D160-3322-47D1-BB32-2F2336625B79}" destId="{67198149-0EAB-4CBB-9D20-0A050DAC33A2}" srcOrd="11" destOrd="0" parTransId="{EB179E0C-9C7B-4B4C-97E4-318E1F02E22E}" sibTransId="{3C739EB1-6419-45D6-BFE5-EF70776DADCB}"/>
    <dgm:cxn modelId="{8C09CB6B-BF35-4875-A7E5-94F3384AD9CD}" srcId="{A793D160-3322-47D1-BB32-2F2336625B79}" destId="{C9CE8A70-DAD3-41AA-8FD0-ECBD0FD1AFE3}" srcOrd="3" destOrd="0" parTransId="{9A4CCD9D-79EE-48E8-AA5F-1C0AA5F13F1B}" sibTransId="{805872C8-1984-4C07-9BED-36482111FFC8}"/>
    <dgm:cxn modelId="{F1425576-D84B-451E-89A0-A29770CBFBE6}" type="presOf" srcId="{3AE5E620-6DFE-4E31-9577-F0F7395088C5}" destId="{CF3FFBBA-5DBC-4D85-882D-80381862A401}" srcOrd="0" destOrd="0" presId="urn:microsoft.com/office/officeart/2008/layout/LinedList"/>
    <dgm:cxn modelId="{BD5C0682-3FCE-4087-8DB0-42967C3C1DE2}" type="presOf" srcId="{E729C462-839C-43E5-8406-BB6A7D2B1CEF}" destId="{A375628E-A833-4F0C-B9DE-EC7D8C1CE3B2}" srcOrd="0" destOrd="0" presId="urn:microsoft.com/office/officeart/2008/layout/LinedList"/>
    <dgm:cxn modelId="{86022E84-D35F-4F20-93E6-2C53AA9C809D}" type="presOf" srcId="{2FD9398E-43C3-420D-8940-AC03E5B7CEA5}" destId="{BC1D646F-58B4-42A5-AD30-FDE20ABF45DE}" srcOrd="0" destOrd="0" presId="urn:microsoft.com/office/officeart/2008/layout/LinedList"/>
    <dgm:cxn modelId="{DB1D2C87-0CD1-4891-BA89-3B3BA2247060}" srcId="{A793D160-3322-47D1-BB32-2F2336625B79}" destId="{3AE5E620-6DFE-4E31-9577-F0F7395088C5}" srcOrd="2" destOrd="0" parTransId="{A0298F7D-71DE-4EEB-8743-653EF2AC06EF}" sibTransId="{83AA9C43-6491-4BB3-95F3-5D9FAC71A5F2}"/>
    <dgm:cxn modelId="{81DB188F-40B0-456A-8D54-DF1FEAF1D559}" type="presOf" srcId="{67198149-0EAB-4CBB-9D20-0A050DAC33A2}" destId="{2EC3E5A4-65E3-4037-AF6E-34DE6CE7AC64}" srcOrd="0" destOrd="0" presId="urn:microsoft.com/office/officeart/2008/layout/LinedList"/>
    <dgm:cxn modelId="{56E9EE94-D308-460E-BB68-018478A067B3}" type="presOf" srcId="{97374027-922E-466B-8EFF-F87BBB825AC4}" destId="{A6570AEB-C304-41E7-A61F-85C425FA7698}" srcOrd="0" destOrd="0" presId="urn:microsoft.com/office/officeart/2008/layout/LinedList"/>
    <dgm:cxn modelId="{9B7539AA-C86E-4ADF-BA85-09311B63463B}" type="presOf" srcId="{3FE7AE08-B1A8-49BD-8252-BB549A20A588}" destId="{BDDD0D1F-CFF7-48E9-BEDD-AAE6E2921384}" srcOrd="0" destOrd="0" presId="urn:microsoft.com/office/officeart/2008/layout/LinedList"/>
    <dgm:cxn modelId="{38245FAA-4595-49F9-A9EF-D20E7E3357AB}" srcId="{A793D160-3322-47D1-BB32-2F2336625B79}" destId="{2FD9398E-43C3-420D-8940-AC03E5B7CEA5}" srcOrd="9" destOrd="0" parTransId="{AEEC1301-604B-443D-A902-2DF5625AD3F9}" sibTransId="{E4DA5AA2-C712-46BC-94DD-A5B5565D98D4}"/>
    <dgm:cxn modelId="{111C49AF-98D3-4187-9485-3B31EC3A59EB}" srcId="{A793D160-3322-47D1-BB32-2F2336625B79}" destId="{97374027-922E-466B-8EFF-F87BBB825AC4}" srcOrd="1" destOrd="0" parTransId="{4A491E9E-30C7-40A6-94EB-8261E31B34F4}" sibTransId="{CE0ECA56-02A3-46A9-9438-6529A5B7CAC7}"/>
    <dgm:cxn modelId="{B3A3CEC3-9995-49CD-BA1E-A192692F6B38}" type="presOf" srcId="{E28805D3-15E7-4691-BCD7-7EA2BA21842D}" destId="{79D2B183-E6F7-4347-8292-E5CC23C7C4AC}" srcOrd="0" destOrd="0" presId="urn:microsoft.com/office/officeart/2008/layout/LinedList"/>
    <dgm:cxn modelId="{337325DD-7FB8-46CD-BEB0-0589BC7CA353}" srcId="{A793D160-3322-47D1-BB32-2F2336625B79}" destId="{877FA208-62F0-4647-A04F-7DC6347006C3}" srcOrd="6" destOrd="0" parTransId="{B57585F7-2ACD-4EBC-BAA0-3FE251B5DA25}" sibTransId="{D498DEFA-3CC4-4530-B6CD-5F04B7CD6F8B}"/>
    <dgm:cxn modelId="{16A11EE1-9F32-4C6A-929F-9670F7D048C1}" srcId="{A793D160-3322-47D1-BB32-2F2336625B79}" destId="{CEF210B6-ADA7-4FB4-99A6-7F0AFE9576BD}" srcOrd="4" destOrd="0" parTransId="{1E5F89E9-4B13-4FFE-99C0-0B26D7E1DA6C}" sibTransId="{E94FF776-F899-469E-AC11-55EE45511246}"/>
    <dgm:cxn modelId="{82B079E7-F7BB-47D9-99CD-F0CBC8ED3801}" type="presOf" srcId="{877FA208-62F0-4647-A04F-7DC6347006C3}" destId="{569049E8-9552-42D5-ADB7-20E0584A3C63}" srcOrd="0" destOrd="0" presId="urn:microsoft.com/office/officeart/2008/layout/LinedList"/>
    <dgm:cxn modelId="{3901A1ED-0599-4AF3-94A6-3423FE1E4C86}" srcId="{A793D160-3322-47D1-BB32-2F2336625B79}" destId="{A8F5462E-E4DF-4694-8E2B-3FDCC6F57053}" srcOrd="7" destOrd="0" parTransId="{9AEB8CE9-BE52-4905-B2E6-4A5D1DAB3AC8}" sibTransId="{0072D6D1-EC33-4E7A-87EE-DBEDA5151383}"/>
    <dgm:cxn modelId="{F4BC47F7-11D2-4C7B-9B53-08DF8A170C62}" type="presOf" srcId="{A793D160-3322-47D1-BB32-2F2336625B79}" destId="{9D332274-600E-4DAE-8126-585C0AEF6C91}" srcOrd="0" destOrd="0" presId="urn:microsoft.com/office/officeart/2008/layout/LinedList"/>
    <dgm:cxn modelId="{D750D2BA-F8B0-469F-93B6-D5FE76C44E43}" type="presParOf" srcId="{9D332274-600E-4DAE-8126-585C0AEF6C91}" destId="{3079D8C9-B422-4C84-BDA4-9773C1A3DF08}" srcOrd="0" destOrd="0" presId="urn:microsoft.com/office/officeart/2008/layout/LinedList"/>
    <dgm:cxn modelId="{533FAB20-1768-4697-B19A-18AC0E2E3E0C}" type="presParOf" srcId="{9D332274-600E-4DAE-8126-585C0AEF6C91}" destId="{E0BBCD88-DF5C-49BB-9D3B-00315C393EED}" srcOrd="1" destOrd="0" presId="urn:microsoft.com/office/officeart/2008/layout/LinedList"/>
    <dgm:cxn modelId="{D91EB527-3C90-4433-8985-5AB1036ECAC9}" type="presParOf" srcId="{E0BBCD88-DF5C-49BB-9D3B-00315C393EED}" destId="{79D2B183-E6F7-4347-8292-E5CC23C7C4AC}" srcOrd="0" destOrd="0" presId="urn:microsoft.com/office/officeart/2008/layout/LinedList"/>
    <dgm:cxn modelId="{942A42B7-7629-45A5-9342-2A5A52F739B1}" type="presParOf" srcId="{E0BBCD88-DF5C-49BB-9D3B-00315C393EED}" destId="{0ED5BDA4-9211-4996-A4CC-5FD49D52A670}" srcOrd="1" destOrd="0" presId="urn:microsoft.com/office/officeart/2008/layout/LinedList"/>
    <dgm:cxn modelId="{300788E2-7E09-4693-8A6F-BACAE70A8F0E}" type="presParOf" srcId="{9D332274-600E-4DAE-8126-585C0AEF6C91}" destId="{4E49291C-0934-4621-B2BD-9B033457A44B}" srcOrd="2" destOrd="0" presId="urn:microsoft.com/office/officeart/2008/layout/LinedList"/>
    <dgm:cxn modelId="{C8651B83-B753-4E2B-B8F4-A13F07A402C4}" type="presParOf" srcId="{9D332274-600E-4DAE-8126-585C0AEF6C91}" destId="{AF62E086-B534-4513-8C22-4F4B4E014DD6}" srcOrd="3" destOrd="0" presId="urn:microsoft.com/office/officeart/2008/layout/LinedList"/>
    <dgm:cxn modelId="{8B7C1265-54F4-41FF-B8AA-D8AC62EC5BA4}" type="presParOf" srcId="{AF62E086-B534-4513-8C22-4F4B4E014DD6}" destId="{A6570AEB-C304-41E7-A61F-85C425FA7698}" srcOrd="0" destOrd="0" presId="urn:microsoft.com/office/officeart/2008/layout/LinedList"/>
    <dgm:cxn modelId="{E29DE0EE-9310-4A30-B9AB-408A86F9C60B}" type="presParOf" srcId="{AF62E086-B534-4513-8C22-4F4B4E014DD6}" destId="{53DEAD05-E390-4FB7-A96F-F3882503EC6F}" srcOrd="1" destOrd="0" presId="urn:microsoft.com/office/officeart/2008/layout/LinedList"/>
    <dgm:cxn modelId="{4C4B1EDC-6B4B-4618-BE3B-66E1892BAD10}" type="presParOf" srcId="{9D332274-600E-4DAE-8126-585C0AEF6C91}" destId="{7F2F980D-526E-4763-B0AB-45174C0A4B24}" srcOrd="4" destOrd="0" presId="urn:microsoft.com/office/officeart/2008/layout/LinedList"/>
    <dgm:cxn modelId="{5DAB71D7-219D-473D-9F38-995E5F23E545}" type="presParOf" srcId="{9D332274-600E-4DAE-8126-585C0AEF6C91}" destId="{42F6C166-D8FF-4818-8018-283F1AC64BAD}" srcOrd="5" destOrd="0" presId="urn:microsoft.com/office/officeart/2008/layout/LinedList"/>
    <dgm:cxn modelId="{16FC117B-A561-47A2-999C-9ACB99EC5A61}" type="presParOf" srcId="{42F6C166-D8FF-4818-8018-283F1AC64BAD}" destId="{CF3FFBBA-5DBC-4D85-882D-80381862A401}" srcOrd="0" destOrd="0" presId="urn:microsoft.com/office/officeart/2008/layout/LinedList"/>
    <dgm:cxn modelId="{BE3E7955-B2B4-4D6F-B5AD-AE454472019E}" type="presParOf" srcId="{42F6C166-D8FF-4818-8018-283F1AC64BAD}" destId="{A75C5E77-C456-4DD4-BC4C-A2044C70B85B}" srcOrd="1" destOrd="0" presId="urn:microsoft.com/office/officeart/2008/layout/LinedList"/>
    <dgm:cxn modelId="{C0219BA0-4CBE-46FC-AFB8-F90B47911F9E}" type="presParOf" srcId="{9D332274-600E-4DAE-8126-585C0AEF6C91}" destId="{9DFDF615-0C58-49CA-8453-46D92BEDF342}" srcOrd="6" destOrd="0" presId="urn:microsoft.com/office/officeart/2008/layout/LinedList"/>
    <dgm:cxn modelId="{D3E83C54-156F-4C58-A25C-19D22BB1B706}" type="presParOf" srcId="{9D332274-600E-4DAE-8126-585C0AEF6C91}" destId="{10282F1D-894E-45C9-8083-52ED692D6511}" srcOrd="7" destOrd="0" presId="urn:microsoft.com/office/officeart/2008/layout/LinedList"/>
    <dgm:cxn modelId="{A813C0E9-242B-46C3-9971-66CFACC99D4A}" type="presParOf" srcId="{10282F1D-894E-45C9-8083-52ED692D6511}" destId="{A06A665F-31A8-4568-B564-D9401916EF8A}" srcOrd="0" destOrd="0" presId="urn:microsoft.com/office/officeart/2008/layout/LinedList"/>
    <dgm:cxn modelId="{67839280-2893-4C05-973F-56552803E72B}" type="presParOf" srcId="{10282F1D-894E-45C9-8083-52ED692D6511}" destId="{EB7AE8AA-2BB9-41A5-A0E5-B377622B5AD3}" srcOrd="1" destOrd="0" presId="urn:microsoft.com/office/officeart/2008/layout/LinedList"/>
    <dgm:cxn modelId="{FB605C36-B062-48AA-B95B-37653521DB1C}" type="presParOf" srcId="{9D332274-600E-4DAE-8126-585C0AEF6C91}" destId="{F1D927AB-E235-4A7E-BBE9-1790E7EA8C87}" srcOrd="8" destOrd="0" presId="urn:microsoft.com/office/officeart/2008/layout/LinedList"/>
    <dgm:cxn modelId="{664F0F9C-EF85-4ABC-8D8E-AEA174058D46}" type="presParOf" srcId="{9D332274-600E-4DAE-8126-585C0AEF6C91}" destId="{77BA49DD-60DC-41FE-9767-3451325D5840}" srcOrd="9" destOrd="0" presId="urn:microsoft.com/office/officeart/2008/layout/LinedList"/>
    <dgm:cxn modelId="{691213BE-D6DC-4D7B-B483-08032480D7A6}" type="presParOf" srcId="{77BA49DD-60DC-41FE-9767-3451325D5840}" destId="{BDA85068-E5C9-4652-8232-BC784EBEE144}" srcOrd="0" destOrd="0" presId="urn:microsoft.com/office/officeart/2008/layout/LinedList"/>
    <dgm:cxn modelId="{D854F7E7-197C-4B64-BEFB-F7A571BA78F2}" type="presParOf" srcId="{77BA49DD-60DC-41FE-9767-3451325D5840}" destId="{75B4345A-95A0-460A-9944-3E5CA217C765}" srcOrd="1" destOrd="0" presId="urn:microsoft.com/office/officeart/2008/layout/LinedList"/>
    <dgm:cxn modelId="{FB58A70B-BC2F-4B63-8335-CD59373EEA00}" type="presParOf" srcId="{9D332274-600E-4DAE-8126-585C0AEF6C91}" destId="{722B1514-33E6-4BA3-ABB0-526252150740}" srcOrd="10" destOrd="0" presId="urn:microsoft.com/office/officeart/2008/layout/LinedList"/>
    <dgm:cxn modelId="{DDF045E7-4939-4633-9D5F-FDD4319306F5}" type="presParOf" srcId="{9D332274-600E-4DAE-8126-585C0AEF6C91}" destId="{9132DE29-246B-44BE-8E79-2A1479FD5DF2}" srcOrd="11" destOrd="0" presId="urn:microsoft.com/office/officeart/2008/layout/LinedList"/>
    <dgm:cxn modelId="{C3B9E3F3-4AFA-42A4-85F4-7B860924F7A9}" type="presParOf" srcId="{9132DE29-246B-44BE-8E79-2A1479FD5DF2}" destId="{992220FB-EE43-4945-84F7-C90E456CE943}" srcOrd="0" destOrd="0" presId="urn:microsoft.com/office/officeart/2008/layout/LinedList"/>
    <dgm:cxn modelId="{FC66D2AE-7C45-4C35-9A24-616BD26254B8}" type="presParOf" srcId="{9132DE29-246B-44BE-8E79-2A1479FD5DF2}" destId="{94D7B6A1-0BE3-401E-BE3B-96CCBF5F2960}" srcOrd="1" destOrd="0" presId="urn:microsoft.com/office/officeart/2008/layout/LinedList"/>
    <dgm:cxn modelId="{39EEC8A3-4540-4264-82BF-E6FA561C2124}" type="presParOf" srcId="{9D332274-600E-4DAE-8126-585C0AEF6C91}" destId="{5E698223-F2F9-45C6-9E74-49DBDD34AA02}" srcOrd="12" destOrd="0" presId="urn:microsoft.com/office/officeart/2008/layout/LinedList"/>
    <dgm:cxn modelId="{6519CBD4-AEC8-4169-B95E-58BD69042ABF}" type="presParOf" srcId="{9D332274-600E-4DAE-8126-585C0AEF6C91}" destId="{D804358F-DCE6-4CAA-BD6A-B4C360E53CA0}" srcOrd="13" destOrd="0" presId="urn:microsoft.com/office/officeart/2008/layout/LinedList"/>
    <dgm:cxn modelId="{0EFA3BC6-743D-434B-93FB-0859599D54AE}" type="presParOf" srcId="{D804358F-DCE6-4CAA-BD6A-B4C360E53CA0}" destId="{569049E8-9552-42D5-ADB7-20E0584A3C63}" srcOrd="0" destOrd="0" presId="urn:microsoft.com/office/officeart/2008/layout/LinedList"/>
    <dgm:cxn modelId="{004CC26B-F22C-44B2-98A6-32C783FBC3CA}" type="presParOf" srcId="{D804358F-DCE6-4CAA-BD6A-B4C360E53CA0}" destId="{A25DD4BE-C5AA-4AB2-8013-01A5BFB99630}" srcOrd="1" destOrd="0" presId="urn:microsoft.com/office/officeart/2008/layout/LinedList"/>
    <dgm:cxn modelId="{2F865ED6-EE68-4EC2-A273-E511AF6F1B84}" type="presParOf" srcId="{9D332274-600E-4DAE-8126-585C0AEF6C91}" destId="{A998D9B6-696C-448D-A0AF-DD00C7E3FFD4}" srcOrd="14" destOrd="0" presId="urn:microsoft.com/office/officeart/2008/layout/LinedList"/>
    <dgm:cxn modelId="{E7E20B17-15AB-44A9-9558-0FA047A56EB2}" type="presParOf" srcId="{9D332274-600E-4DAE-8126-585C0AEF6C91}" destId="{104AEA2E-3B4C-408B-96BA-50439F72688A}" srcOrd="15" destOrd="0" presId="urn:microsoft.com/office/officeart/2008/layout/LinedList"/>
    <dgm:cxn modelId="{DCD44F73-7EBE-46B8-A943-08CE20641F6A}" type="presParOf" srcId="{104AEA2E-3B4C-408B-96BA-50439F72688A}" destId="{B9F3656B-3226-4CCA-8436-A39FD1A052CE}" srcOrd="0" destOrd="0" presId="urn:microsoft.com/office/officeart/2008/layout/LinedList"/>
    <dgm:cxn modelId="{5DCFFA37-DFC3-4205-B813-DD144467AE91}" type="presParOf" srcId="{104AEA2E-3B4C-408B-96BA-50439F72688A}" destId="{D4844643-07AA-4EC0-9E0F-6EA369046B24}" srcOrd="1" destOrd="0" presId="urn:microsoft.com/office/officeart/2008/layout/LinedList"/>
    <dgm:cxn modelId="{FCC9A347-A59A-4A87-91D7-B9FA1B95EC2E}" type="presParOf" srcId="{9D332274-600E-4DAE-8126-585C0AEF6C91}" destId="{A0E4330F-22BA-450B-A990-2E241D026C3D}" srcOrd="16" destOrd="0" presId="urn:microsoft.com/office/officeart/2008/layout/LinedList"/>
    <dgm:cxn modelId="{1F70BB43-C44E-4970-B6AD-C05286C26AA8}" type="presParOf" srcId="{9D332274-600E-4DAE-8126-585C0AEF6C91}" destId="{231EE935-9853-493E-8B3D-F8132B450F7A}" srcOrd="17" destOrd="0" presId="urn:microsoft.com/office/officeart/2008/layout/LinedList"/>
    <dgm:cxn modelId="{B425CA8F-2D27-4A09-AACA-697A153E2542}" type="presParOf" srcId="{231EE935-9853-493E-8B3D-F8132B450F7A}" destId="{BDDD0D1F-CFF7-48E9-BEDD-AAE6E2921384}" srcOrd="0" destOrd="0" presId="urn:microsoft.com/office/officeart/2008/layout/LinedList"/>
    <dgm:cxn modelId="{E9631452-A73D-48C4-A80F-9E20C550B05E}" type="presParOf" srcId="{231EE935-9853-493E-8B3D-F8132B450F7A}" destId="{BE2F29D6-D1C1-421B-9FD9-5808FBE429C8}" srcOrd="1" destOrd="0" presId="urn:microsoft.com/office/officeart/2008/layout/LinedList"/>
    <dgm:cxn modelId="{D5676878-3D4A-4F34-96C2-5F9AEF212303}" type="presParOf" srcId="{9D332274-600E-4DAE-8126-585C0AEF6C91}" destId="{54E3C4C7-E8C3-442D-B4F3-A1044667A7F3}" srcOrd="18" destOrd="0" presId="urn:microsoft.com/office/officeart/2008/layout/LinedList"/>
    <dgm:cxn modelId="{04284B15-7016-4D6A-A83C-6646EFA53973}" type="presParOf" srcId="{9D332274-600E-4DAE-8126-585C0AEF6C91}" destId="{6094FC54-4B4B-4344-AE22-613099617432}" srcOrd="19" destOrd="0" presId="urn:microsoft.com/office/officeart/2008/layout/LinedList"/>
    <dgm:cxn modelId="{8701E556-EE0C-482E-9325-9B5A844A2D65}" type="presParOf" srcId="{6094FC54-4B4B-4344-AE22-613099617432}" destId="{BC1D646F-58B4-42A5-AD30-FDE20ABF45DE}" srcOrd="0" destOrd="0" presId="urn:microsoft.com/office/officeart/2008/layout/LinedList"/>
    <dgm:cxn modelId="{3CC37C50-107B-4A13-9F6B-C7B2ACD3F1E4}" type="presParOf" srcId="{6094FC54-4B4B-4344-AE22-613099617432}" destId="{4B6A7496-E3D3-4E9A-9938-BCF6F9F428DC}" srcOrd="1" destOrd="0" presId="urn:microsoft.com/office/officeart/2008/layout/LinedList"/>
    <dgm:cxn modelId="{FD58273C-947C-41D5-BAE9-35DA2AA86328}" type="presParOf" srcId="{9D332274-600E-4DAE-8126-585C0AEF6C91}" destId="{40513191-DF68-47F3-9C8E-2E3923DA2AC7}" srcOrd="20" destOrd="0" presId="urn:microsoft.com/office/officeart/2008/layout/LinedList"/>
    <dgm:cxn modelId="{E463A35A-9D40-48A2-981F-87C775AE5EC1}" type="presParOf" srcId="{9D332274-600E-4DAE-8126-585C0AEF6C91}" destId="{60A1A365-7179-4354-9C37-8B2C1F189464}" srcOrd="21" destOrd="0" presId="urn:microsoft.com/office/officeart/2008/layout/LinedList"/>
    <dgm:cxn modelId="{3B9A15CA-335D-4A9B-9E33-CCA5C68140FF}" type="presParOf" srcId="{60A1A365-7179-4354-9C37-8B2C1F189464}" destId="{A375628E-A833-4F0C-B9DE-EC7D8C1CE3B2}" srcOrd="0" destOrd="0" presId="urn:microsoft.com/office/officeart/2008/layout/LinedList"/>
    <dgm:cxn modelId="{FC2DA561-FECC-4D2A-BC84-F82564FB0428}" type="presParOf" srcId="{60A1A365-7179-4354-9C37-8B2C1F189464}" destId="{E9A34711-4D5B-4C0B-8B06-99BA42160F78}" srcOrd="1" destOrd="0" presId="urn:microsoft.com/office/officeart/2008/layout/LinedList"/>
    <dgm:cxn modelId="{DF56B244-6A6D-4CDF-BF30-98D4FC0E1D0A}" type="presParOf" srcId="{9D332274-600E-4DAE-8126-585C0AEF6C91}" destId="{7AE3F060-E37E-40E3-9BE2-FA694357D6D1}" srcOrd="22" destOrd="0" presId="urn:microsoft.com/office/officeart/2008/layout/LinedList"/>
    <dgm:cxn modelId="{D5CB9E9E-A9DD-490F-9B96-E5B310E2B1FA}" type="presParOf" srcId="{9D332274-600E-4DAE-8126-585C0AEF6C91}" destId="{ADFD2BF1-6AC9-44F9-9F93-59A020380180}" srcOrd="23" destOrd="0" presId="urn:microsoft.com/office/officeart/2008/layout/LinedList"/>
    <dgm:cxn modelId="{7C96D71E-C0EC-475E-A8E2-CA9D247675EF}" type="presParOf" srcId="{ADFD2BF1-6AC9-44F9-9F93-59A020380180}" destId="{2EC3E5A4-65E3-4037-AF6E-34DE6CE7AC64}" srcOrd="0" destOrd="0" presId="urn:microsoft.com/office/officeart/2008/layout/LinedList"/>
    <dgm:cxn modelId="{99290B54-F2C6-4BE9-94E4-28F9AA48A680}" type="presParOf" srcId="{ADFD2BF1-6AC9-44F9-9F93-59A020380180}" destId="{7B4CA7E8-EDB1-419B-A812-80DAA26459C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D5EF26-1354-4744-BE6F-CC19EBC27B5E}">
      <dsp:nvSpPr>
        <dsp:cNvPr id="0" name=""/>
        <dsp:cNvSpPr/>
      </dsp:nvSpPr>
      <dsp:spPr>
        <a:xfrm>
          <a:off x="0" y="574"/>
          <a:ext cx="7012370" cy="13451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4D25E2-95A7-4D32-B441-29A9AB0772FB}">
      <dsp:nvSpPr>
        <dsp:cNvPr id="0" name=""/>
        <dsp:cNvSpPr/>
      </dsp:nvSpPr>
      <dsp:spPr>
        <a:xfrm>
          <a:off x="406904" y="303230"/>
          <a:ext cx="739825" cy="73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EB410D-6FF0-418C-9C17-F054C332E36F}">
      <dsp:nvSpPr>
        <dsp:cNvPr id="0" name=""/>
        <dsp:cNvSpPr/>
      </dsp:nvSpPr>
      <dsp:spPr>
        <a:xfrm>
          <a:off x="1553633" y="574"/>
          <a:ext cx="5458736" cy="1345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60" tIns="142360" rIns="142360" bIns="14236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Are there any differences in the mean approval ratings between Republican and Democratic presidents?</a:t>
          </a:r>
        </a:p>
      </dsp:txBody>
      <dsp:txXfrm>
        <a:off x="1553633" y="574"/>
        <a:ext cx="5458736" cy="1345137"/>
      </dsp:txXfrm>
    </dsp:sp>
    <dsp:sp modelId="{E6801B53-5F9A-4B76-AA9E-9FEF288069C2}">
      <dsp:nvSpPr>
        <dsp:cNvPr id="0" name=""/>
        <dsp:cNvSpPr/>
      </dsp:nvSpPr>
      <dsp:spPr>
        <a:xfrm>
          <a:off x="0" y="1681996"/>
          <a:ext cx="7012370" cy="13451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B9403A-0260-4F6A-8788-7D02DDEF0B78}">
      <dsp:nvSpPr>
        <dsp:cNvPr id="0" name=""/>
        <dsp:cNvSpPr/>
      </dsp:nvSpPr>
      <dsp:spPr>
        <a:xfrm>
          <a:off x="406904" y="1984652"/>
          <a:ext cx="739825" cy="73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89CD4E-90D0-4E8F-A608-C6DB36607B14}">
      <dsp:nvSpPr>
        <dsp:cNvPr id="0" name=""/>
        <dsp:cNvSpPr/>
      </dsp:nvSpPr>
      <dsp:spPr>
        <a:xfrm>
          <a:off x="1553633" y="1681996"/>
          <a:ext cx="5458736" cy="1345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60" tIns="142360" rIns="142360" bIns="14236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Do “wartime” presidents typically have higher or lower approval ratings? </a:t>
          </a:r>
        </a:p>
      </dsp:txBody>
      <dsp:txXfrm>
        <a:off x="1553633" y="1681996"/>
        <a:ext cx="5458736" cy="1345137"/>
      </dsp:txXfrm>
    </dsp:sp>
    <dsp:sp modelId="{45A8CC39-A3D2-460D-B4C1-A5376135F29A}">
      <dsp:nvSpPr>
        <dsp:cNvPr id="0" name=""/>
        <dsp:cNvSpPr/>
      </dsp:nvSpPr>
      <dsp:spPr>
        <a:xfrm>
          <a:off x="0" y="3363418"/>
          <a:ext cx="7012370" cy="134513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2B684C-F32D-45E4-B42A-616645E81A04}">
      <dsp:nvSpPr>
        <dsp:cNvPr id="0" name=""/>
        <dsp:cNvSpPr/>
      </dsp:nvSpPr>
      <dsp:spPr>
        <a:xfrm>
          <a:off x="406904" y="3666074"/>
          <a:ext cx="739825" cy="73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383B9E-C677-4B8C-985E-9D19F5B9CDEE}">
      <dsp:nvSpPr>
        <dsp:cNvPr id="0" name=""/>
        <dsp:cNvSpPr/>
      </dsp:nvSpPr>
      <dsp:spPr>
        <a:xfrm>
          <a:off x="1553633" y="3363418"/>
          <a:ext cx="5458736" cy="1345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60" tIns="142360" rIns="142360" bIns="14236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Are the ratings of presidents time predictable, and if so, to what degree?</a:t>
          </a:r>
        </a:p>
      </dsp:txBody>
      <dsp:txXfrm>
        <a:off x="1553633" y="3363418"/>
        <a:ext cx="5458736" cy="13451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79D8C9-B422-4C84-BDA4-9773C1A3DF08}">
      <dsp:nvSpPr>
        <dsp:cNvPr id="0" name=""/>
        <dsp:cNvSpPr/>
      </dsp:nvSpPr>
      <dsp:spPr>
        <a:xfrm>
          <a:off x="0" y="2299"/>
          <a:ext cx="701237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D2B183-E6F7-4347-8292-E5CC23C7C4AC}">
      <dsp:nvSpPr>
        <dsp:cNvPr id="0" name=""/>
        <dsp:cNvSpPr/>
      </dsp:nvSpPr>
      <dsp:spPr>
        <a:xfrm>
          <a:off x="0" y="2299"/>
          <a:ext cx="7012370" cy="392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HST&lt;-presidents[c(2:32)] #Harry S Truman</a:t>
          </a:r>
        </a:p>
      </dsp:txBody>
      <dsp:txXfrm>
        <a:off x="0" y="2299"/>
        <a:ext cx="7012370" cy="392044"/>
      </dsp:txXfrm>
    </dsp:sp>
    <dsp:sp modelId="{4E49291C-0934-4621-B2BD-9B033457A44B}">
      <dsp:nvSpPr>
        <dsp:cNvPr id="0" name=""/>
        <dsp:cNvSpPr/>
      </dsp:nvSpPr>
      <dsp:spPr>
        <a:xfrm>
          <a:off x="0" y="394343"/>
          <a:ext cx="701237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570AEB-C304-41E7-A61F-85C425FA7698}">
      <dsp:nvSpPr>
        <dsp:cNvPr id="0" name=""/>
        <dsp:cNvSpPr/>
      </dsp:nvSpPr>
      <dsp:spPr>
        <a:xfrm>
          <a:off x="0" y="394343"/>
          <a:ext cx="7012370" cy="392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DDE&lt;-presidents[c(33:64)] # Dwight D Eisenhower</a:t>
          </a:r>
        </a:p>
      </dsp:txBody>
      <dsp:txXfrm>
        <a:off x="0" y="394343"/>
        <a:ext cx="7012370" cy="392044"/>
      </dsp:txXfrm>
    </dsp:sp>
    <dsp:sp modelId="{7F2F980D-526E-4763-B0AB-45174C0A4B24}">
      <dsp:nvSpPr>
        <dsp:cNvPr id="0" name=""/>
        <dsp:cNvSpPr/>
      </dsp:nvSpPr>
      <dsp:spPr>
        <a:xfrm>
          <a:off x="0" y="786388"/>
          <a:ext cx="701237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3FFBBA-5DBC-4D85-882D-80381862A401}">
      <dsp:nvSpPr>
        <dsp:cNvPr id="0" name=""/>
        <dsp:cNvSpPr/>
      </dsp:nvSpPr>
      <dsp:spPr>
        <a:xfrm>
          <a:off x="0" y="786388"/>
          <a:ext cx="7012370" cy="392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JFK&lt;-presidents[c(65:76)] #John F Kennedy</a:t>
          </a:r>
        </a:p>
      </dsp:txBody>
      <dsp:txXfrm>
        <a:off x="0" y="786388"/>
        <a:ext cx="7012370" cy="392044"/>
      </dsp:txXfrm>
    </dsp:sp>
    <dsp:sp modelId="{9DFDF615-0C58-49CA-8453-46D92BEDF342}">
      <dsp:nvSpPr>
        <dsp:cNvPr id="0" name=""/>
        <dsp:cNvSpPr/>
      </dsp:nvSpPr>
      <dsp:spPr>
        <a:xfrm>
          <a:off x="0" y="1178432"/>
          <a:ext cx="701237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6A665F-31A8-4568-B564-D9401916EF8A}">
      <dsp:nvSpPr>
        <dsp:cNvPr id="0" name=""/>
        <dsp:cNvSpPr/>
      </dsp:nvSpPr>
      <dsp:spPr>
        <a:xfrm>
          <a:off x="0" y="1178432"/>
          <a:ext cx="7012370" cy="392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LBJ&lt;-presidents[c(77:96)] #Lyndon B Johnson</a:t>
          </a:r>
        </a:p>
      </dsp:txBody>
      <dsp:txXfrm>
        <a:off x="0" y="1178432"/>
        <a:ext cx="7012370" cy="392044"/>
      </dsp:txXfrm>
    </dsp:sp>
    <dsp:sp modelId="{F1D927AB-E235-4A7E-BBE9-1790E7EA8C87}">
      <dsp:nvSpPr>
        <dsp:cNvPr id="0" name=""/>
        <dsp:cNvSpPr/>
      </dsp:nvSpPr>
      <dsp:spPr>
        <a:xfrm>
          <a:off x="0" y="1570476"/>
          <a:ext cx="701237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A85068-E5C9-4652-8232-BC784EBEE144}">
      <dsp:nvSpPr>
        <dsp:cNvPr id="0" name=""/>
        <dsp:cNvSpPr/>
      </dsp:nvSpPr>
      <dsp:spPr>
        <a:xfrm>
          <a:off x="0" y="1570476"/>
          <a:ext cx="7012370" cy="392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RMN&lt;-presidents[c(97:119)] #Richard M Nixon</a:t>
          </a:r>
        </a:p>
      </dsp:txBody>
      <dsp:txXfrm>
        <a:off x="0" y="1570476"/>
        <a:ext cx="7012370" cy="392044"/>
      </dsp:txXfrm>
    </dsp:sp>
    <dsp:sp modelId="{722B1514-33E6-4BA3-ABB0-526252150740}">
      <dsp:nvSpPr>
        <dsp:cNvPr id="0" name=""/>
        <dsp:cNvSpPr/>
      </dsp:nvSpPr>
      <dsp:spPr>
        <a:xfrm>
          <a:off x="0" y="1962521"/>
          <a:ext cx="701237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2220FB-EE43-4945-84F7-C90E456CE943}">
      <dsp:nvSpPr>
        <dsp:cNvPr id="0" name=""/>
        <dsp:cNvSpPr/>
      </dsp:nvSpPr>
      <dsp:spPr>
        <a:xfrm>
          <a:off x="0" y="1962521"/>
          <a:ext cx="7012370" cy="392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Republican&lt;-c(DDE,RMN)</a:t>
          </a:r>
        </a:p>
      </dsp:txBody>
      <dsp:txXfrm>
        <a:off x="0" y="1962521"/>
        <a:ext cx="7012370" cy="392044"/>
      </dsp:txXfrm>
    </dsp:sp>
    <dsp:sp modelId="{5E698223-F2F9-45C6-9E74-49DBDD34AA02}">
      <dsp:nvSpPr>
        <dsp:cNvPr id="0" name=""/>
        <dsp:cNvSpPr/>
      </dsp:nvSpPr>
      <dsp:spPr>
        <a:xfrm>
          <a:off x="0" y="2354565"/>
          <a:ext cx="701237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9049E8-9552-42D5-ADB7-20E0584A3C63}">
      <dsp:nvSpPr>
        <dsp:cNvPr id="0" name=""/>
        <dsp:cNvSpPr/>
      </dsp:nvSpPr>
      <dsp:spPr>
        <a:xfrm>
          <a:off x="0" y="2354565"/>
          <a:ext cx="7012370" cy="392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Democrat&lt;-c(HST,JFK,LBJ)</a:t>
          </a:r>
        </a:p>
      </dsp:txBody>
      <dsp:txXfrm>
        <a:off x="0" y="2354565"/>
        <a:ext cx="7012370" cy="392044"/>
      </dsp:txXfrm>
    </dsp:sp>
    <dsp:sp modelId="{A998D9B6-696C-448D-A0AF-DD00C7E3FFD4}">
      <dsp:nvSpPr>
        <dsp:cNvPr id="0" name=""/>
        <dsp:cNvSpPr/>
      </dsp:nvSpPr>
      <dsp:spPr>
        <a:xfrm>
          <a:off x="0" y="2746609"/>
          <a:ext cx="701237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F3656B-3226-4CCA-8436-A39FD1A052CE}">
      <dsp:nvSpPr>
        <dsp:cNvPr id="0" name=""/>
        <dsp:cNvSpPr/>
      </dsp:nvSpPr>
      <dsp:spPr>
        <a:xfrm>
          <a:off x="0" y="2746609"/>
          <a:ext cx="7012370" cy="392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WWII&lt;-presidents[c(1:4)] #WWII</a:t>
          </a:r>
        </a:p>
      </dsp:txBody>
      <dsp:txXfrm>
        <a:off x="0" y="2746609"/>
        <a:ext cx="7012370" cy="392044"/>
      </dsp:txXfrm>
    </dsp:sp>
    <dsp:sp modelId="{A0E4330F-22BA-450B-A990-2E241D026C3D}">
      <dsp:nvSpPr>
        <dsp:cNvPr id="0" name=""/>
        <dsp:cNvSpPr/>
      </dsp:nvSpPr>
      <dsp:spPr>
        <a:xfrm>
          <a:off x="0" y="3138654"/>
          <a:ext cx="701237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DD0D1F-CFF7-48E9-BEDD-AAE6E2921384}">
      <dsp:nvSpPr>
        <dsp:cNvPr id="0" name=""/>
        <dsp:cNvSpPr/>
      </dsp:nvSpPr>
      <dsp:spPr>
        <a:xfrm>
          <a:off x="0" y="3138654"/>
          <a:ext cx="7012370" cy="392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KWar&lt;-presidents[c(22:35)] #Korean War</a:t>
          </a:r>
        </a:p>
      </dsp:txBody>
      <dsp:txXfrm>
        <a:off x="0" y="3138654"/>
        <a:ext cx="7012370" cy="392044"/>
      </dsp:txXfrm>
    </dsp:sp>
    <dsp:sp modelId="{54E3C4C7-E8C3-442D-B4F3-A1044667A7F3}">
      <dsp:nvSpPr>
        <dsp:cNvPr id="0" name=""/>
        <dsp:cNvSpPr/>
      </dsp:nvSpPr>
      <dsp:spPr>
        <a:xfrm>
          <a:off x="0" y="3530698"/>
          <a:ext cx="701237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1D646F-58B4-42A5-AD30-FDE20ABF45DE}">
      <dsp:nvSpPr>
        <dsp:cNvPr id="0" name=""/>
        <dsp:cNvSpPr/>
      </dsp:nvSpPr>
      <dsp:spPr>
        <a:xfrm>
          <a:off x="0" y="3530698"/>
          <a:ext cx="7012370" cy="392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VWar&lt;-presidents[c(79:113)] #Vietnam War</a:t>
          </a:r>
        </a:p>
      </dsp:txBody>
      <dsp:txXfrm>
        <a:off x="0" y="3530698"/>
        <a:ext cx="7012370" cy="392044"/>
      </dsp:txXfrm>
    </dsp:sp>
    <dsp:sp modelId="{40513191-DF68-47F3-9C8E-2E3923DA2AC7}">
      <dsp:nvSpPr>
        <dsp:cNvPr id="0" name=""/>
        <dsp:cNvSpPr/>
      </dsp:nvSpPr>
      <dsp:spPr>
        <a:xfrm>
          <a:off x="0" y="3922742"/>
          <a:ext cx="701237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75628E-A833-4F0C-B9DE-EC7D8C1CE3B2}">
      <dsp:nvSpPr>
        <dsp:cNvPr id="0" name=""/>
        <dsp:cNvSpPr/>
      </dsp:nvSpPr>
      <dsp:spPr>
        <a:xfrm>
          <a:off x="0" y="3922742"/>
          <a:ext cx="7012370" cy="392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WARTIME&lt;-c(WWII, KWar, VWar)</a:t>
          </a:r>
        </a:p>
      </dsp:txBody>
      <dsp:txXfrm>
        <a:off x="0" y="3922742"/>
        <a:ext cx="7012370" cy="392044"/>
      </dsp:txXfrm>
    </dsp:sp>
    <dsp:sp modelId="{7AE3F060-E37E-40E3-9BE2-FA694357D6D1}">
      <dsp:nvSpPr>
        <dsp:cNvPr id="0" name=""/>
        <dsp:cNvSpPr/>
      </dsp:nvSpPr>
      <dsp:spPr>
        <a:xfrm>
          <a:off x="0" y="4314787"/>
          <a:ext cx="701237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C3E5A4-65E3-4037-AF6E-34DE6CE7AC64}">
      <dsp:nvSpPr>
        <dsp:cNvPr id="0" name=""/>
        <dsp:cNvSpPr/>
      </dsp:nvSpPr>
      <dsp:spPr>
        <a:xfrm>
          <a:off x="0" y="4314787"/>
          <a:ext cx="7012370" cy="392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NonWARTIME &lt;-presidents[c(5:21, 36:78, 114:119)]</a:t>
          </a:r>
        </a:p>
      </dsp:txBody>
      <dsp:txXfrm>
        <a:off x="0" y="4314787"/>
        <a:ext cx="7012370" cy="3920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5/13/2020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5/13/2020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5/13/2020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5/13/2020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3771" y="1066800"/>
            <a:ext cx="5727760" cy="4724400"/>
          </a:xfrm>
        </p:spPr>
        <p:txBody>
          <a:bodyPr anchor="ctr">
            <a:normAutofit/>
          </a:bodyPr>
          <a:lstStyle/>
          <a:p>
            <a:pPr algn="r"/>
            <a:r>
              <a:rPr lang="en-US" sz="6600">
                <a:solidFill>
                  <a:srgbClr val="FFFFFF">
                    <a:alpha val="90000"/>
                  </a:srgbClr>
                </a:solidFill>
              </a:rPr>
              <a:t>Presidents by ratings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4655" y="1066800"/>
            <a:ext cx="3405015" cy="4724400"/>
          </a:xfrm>
          <a:ln w="57150">
            <a:noFill/>
          </a:ln>
        </p:spPr>
        <p:txBody>
          <a:bodyPr anchor="ctr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Brandy Davis &amp; Rebecca leu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Introduction to Presidents dataset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56708D0-7815-47E9-B2CD-9A25C193A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231" y="1678261"/>
            <a:ext cx="6831503" cy="34840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171380-28DD-43A8-8961-43B15C7462C2}"/>
              </a:ext>
            </a:extLst>
          </p:cNvPr>
          <p:cNvSpPr txBox="1"/>
          <p:nvPr/>
        </p:nvSpPr>
        <p:spPr>
          <a:xfrm>
            <a:off x="829340" y="2328530"/>
            <a:ext cx="29133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Quarterly approval ratings from 1945 to 1974 </a:t>
            </a:r>
          </a:p>
          <a:p>
            <a:endParaRPr lang="en-US" dirty="0"/>
          </a:p>
          <a:p>
            <a:r>
              <a:rPr lang="en-US" dirty="0"/>
              <a:t>Presidents during this time: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Harry S Truman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Dwight D Eisenhower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John F Kennedy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Lyndon B Johnson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Richard M Nixon</a:t>
            </a:r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01A839-852F-4A63-A6CE-43392D80A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/>
              <a:t>Questions to be answered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65A9F16A-0C1F-42B4-859F-17F30C7F70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0115248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1261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29191F-BC56-43D3-9806-0403E5F66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/>
              <a:t>Making subsets of the data 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65E42C5-58CE-4561-B12F-FD2D0CED95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1161834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4752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DFC0A8-574C-4A4C-81DC-14D46B0DB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>
                <a:solidFill>
                  <a:srgbClr val="FFFFFF"/>
                </a:solidFill>
              </a:rPr>
              <a:t>Are there any differences in the mean approval ratings between Republican and Democratic presidents?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AE09B-0D78-4BF1-85AB-724A956F7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61870" y="723900"/>
            <a:ext cx="7183597" cy="315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Null</a:t>
            </a:r>
            <a:r>
              <a:rPr lang="en-US" dirty="0"/>
              <a:t>: H0; Republican and democrats have the same mean rating </a:t>
            </a:r>
          </a:p>
          <a:p>
            <a:r>
              <a:rPr lang="en-US" dirty="0">
                <a:highlight>
                  <a:srgbClr val="00FFFF"/>
                </a:highlight>
              </a:rPr>
              <a:t>Alternative</a:t>
            </a:r>
            <a:r>
              <a:rPr lang="en-US" dirty="0"/>
              <a:t>: H1; Republicans and democrats do not have the same mean ratings</a:t>
            </a:r>
          </a:p>
          <a:p>
            <a:r>
              <a:rPr lang="en-US" dirty="0">
                <a:highlight>
                  <a:srgbClr val="00FFFF"/>
                </a:highlight>
              </a:rPr>
              <a:t>Conclusion</a:t>
            </a:r>
            <a:r>
              <a:rPr lang="en-US" dirty="0"/>
              <a:t>: Failure to reject the null hypothesis and accept the alternative that </a:t>
            </a:r>
            <a:r>
              <a:rPr lang="en-US" dirty="0">
                <a:highlight>
                  <a:srgbClr val="00FFFF"/>
                </a:highlight>
              </a:rPr>
              <a:t>there is a difference in the mean ratings between democrats and republicans</a:t>
            </a:r>
            <a:r>
              <a:rPr lang="en-US" dirty="0"/>
              <a:t>, but the data is not very significant.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2D1DA4A-3059-4B54-A1D1-18EA3438C80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870286" y="4149588"/>
            <a:ext cx="6566764" cy="219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377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2BC4C4-A00B-4E2F-9A27-900F187CE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00930"/>
            <a:ext cx="3568661" cy="225639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600" dirty="0"/>
              <a:t>Do “wartime” president's approval ratings differ from non wartime presidents? </a:t>
            </a:r>
            <a:br>
              <a:rPr lang="en-US" sz="2600" dirty="0"/>
            </a:br>
            <a:endParaRPr lang="en-US" sz="26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567B3-83A9-47E7-ADAA-D040A36E1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61870" y="800930"/>
            <a:ext cx="7183597" cy="22563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highlight>
                  <a:srgbClr val="00FFFF"/>
                </a:highlight>
              </a:rPr>
              <a:t>Null</a:t>
            </a:r>
            <a:r>
              <a:rPr lang="en-US" dirty="0"/>
              <a:t>: Ho; wartime presidents have the same mean approval ratings as non-wartime presidents</a:t>
            </a:r>
          </a:p>
          <a:p>
            <a:pPr>
              <a:lnSpc>
                <a:spcPct val="100000"/>
              </a:lnSpc>
            </a:pPr>
            <a:r>
              <a:rPr lang="en-US" dirty="0">
                <a:highlight>
                  <a:srgbClr val="00FFFF"/>
                </a:highlight>
              </a:rPr>
              <a:t>Alternative</a:t>
            </a:r>
            <a:r>
              <a:rPr lang="en-US" dirty="0"/>
              <a:t>: H1; Wartime presidents do not have the same mean approval rating than non-wartime presidents</a:t>
            </a:r>
          </a:p>
          <a:p>
            <a:pPr>
              <a:lnSpc>
                <a:spcPct val="100000"/>
              </a:lnSpc>
            </a:pPr>
            <a:r>
              <a:rPr lang="en-US" dirty="0">
                <a:highlight>
                  <a:srgbClr val="00FFFF"/>
                </a:highlight>
              </a:rPr>
              <a:t>Conclusion</a:t>
            </a:r>
            <a:r>
              <a:rPr lang="en-US" dirty="0"/>
              <a:t>: failure to reject the null and accept the alternative hypothesis that </a:t>
            </a:r>
            <a:r>
              <a:rPr lang="en-US" dirty="0">
                <a:highlight>
                  <a:srgbClr val="00FFFF"/>
                </a:highlight>
              </a:rPr>
              <a:t>wartime presidents do not have the same mean approval rating than non-wartime presidents.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B406CA-8DE8-4868-8615-0A6FA3EE926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00059" y="3261798"/>
            <a:ext cx="8993346" cy="304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40223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372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Franklin Gothic Book</vt:lpstr>
      <vt:lpstr>Franklin Gothic Demi</vt:lpstr>
      <vt:lpstr>Wingdings 2</vt:lpstr>
      <vt:lpstr>DividendVTI</vt:lpstr>
      <vt:lpstr>Presidents by ratings </vt:lpstr>
      <vt:lpstr>Introduction to Presidents dataset </vt:lpstr>
      <vt:lpstr>Questions to be answered </vt:lpstr>
      <vt:lpstr>Making subsets of the data </vt:lpstr>
      <vt:lpstr>Are there any differences in the mean approval ratings between Republican and Democratic presidents?</vt:lpstr>
      <vt:lpstr>Do “wartime” president's approval ratings differ from non wartime presidents?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2020-05-13T21:19:44Z</dcterms:created>
  <dcterms:modified xsi:type="dcterms:W3CDTF">2020-05-13T21:27:28Z</dcterms:modified>
</cp:coreProperties>
</file>