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3" r:id="rId11"/>
    <p:sldId id="265" r:id="rId12"/>
    <p:sldId id="266" r:id="rId13"/>
    <p:sldId id="271" r:id="rId14"/>
    <p:sldId id="267" r:id="rId15"/>
    <p:sldId id="272" r:id="rId16"/>
    <p:sldId id="268" r:id="rId17"/>
    <p:sldId id="269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C467-2C34-E84C-B565-6E9C98524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DA992-4BF6-9B4A-BA12-F2A16D8FE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9F083-A163-424C-B3DC-F850FB71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887-E1CF-7C45-9C39-70EB3469C217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B3AA2-2AA9-8C4A-AB90-CE4438BC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738A4-B2FB-2645-9E8E-2ED371B1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3E99-4C11-AB49-A8F3-82670167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20E0-7D89-F345-9091-2FCF4F33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894F9-2D26-754F-8193-BBC43CBDC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D3B7D-5B4E-CB4E-AF5D-E957C277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887-E1CF-7C45-9C39-70EB3469C217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57FD-5740-F143-BC40-853EEE50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A119F-18AD-3640-B310-03891491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3E99-4C11-AB49-A8F3-82670167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9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C6B0A-A161-F441-BF92-119AED14D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7903C-59C0-B448-BF34-1DC4BF975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0F68F-4E3C-0643-88B8-40279022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887-E1CF-7C45-9C39-70EB3469C217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D7FE5-CFF0-A74A-822E-1BDD6B06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B78F7-94C8-8240-A936-ADF02DCE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3E99-4C11-AB49-A8F3-82670167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8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E22E-37B4-774B-9B2F-DDFC7AAA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3F7A-0262-8E43-B4D9-2FA587989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3619-CE43-ED4D-AED4-91BB56CA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887-E1CF-7C45-9C39-70EB3469C217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EF472-54AF-C142-9747-B2004977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A1AC5-B40D-0540-9E30-2A7B372A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3E99-4C11-AB49-A8F3-82670167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C981-8162-764F-B919-71D78128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ACB4-1C3B-E446-BE85-E146016C6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C308-D9C7-6C42-BAB4-C3DCB6CF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887-E1CF-7C45-9C39-70EB3469C217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AA0CA-5F6F-CE43-8F0E-D9470E14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E96AB-7E42-E441-BC03-5710AA98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3E99-4C11-AB49-A8F3-82670167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3427-1962-4741-B1C1-7DA6300B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92CB6-699F-C74B-B4FE-24C89D64B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D5B11-D681-5840-9B91-B8ED0C64E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0F8E6-24F5-7E47-A8C0-122E0A8F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887-E1CF-7C45-9C39-70EB3469C217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B3CA5-5DBF-3641-A752-E9E8A1CC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964F6-7983-2140-9B57-295D9B14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3E99-4C11-AB49-A8F3-82670167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2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2951-E8D0-5A4E-8A77-C5A916D1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EE3B1-5F25-954C-A32F-8DB3D3FD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0CDB6-15AF-324B-B2AC-DA7455129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BE4B0-A152-C645-BA3B-B7B96E3D8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21AFF-BA81-0C42-8307-6E856D327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E86FD-9622-D84A-92BB-99FF1428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887-E1CF-7C45-9C39-70EB3469C217}" type="datetimeFigureOut">
              <a:rPr lang="en-US" smtClean="0"/>
              <a:t>10/2/21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BBE31-C23A-C242-BAED-EBA9DDD6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BDE68-AE5A-6A45-852B-4289CE7D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3E99-4C11-AB49-A8F3-82670167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1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E053-EB8F-1549-898D-4CFB5502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1C0CB-A183-4546-9908-A6AFF6F7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887-E1CF-7C45-9C39-70EB3469C217}" type="datetimeFigureOut">
              <a:rPr lang="en-US" smtClean="0"/>
              <a:t>10/2/21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C39B9-D877-A345-9E15-6BA9DD2E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C4885-B908-354E-823E-B9DE7BD6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3E99-4C11-AB49-A8F3-82670167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3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782EF-2416-4840-A999-DAA7A1BC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887-E1CF-7C45-9C39-70EB3469C217}" type="datetimeFigureOut">
              <a:rPr lang="en-US" smtClean="0"/>
              <a:t>10/2/21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9CABB-3DA0-C14B-9FE4-4391E901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49C6E-2253-984E-8816-A4DE9320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3E99-4C11-AB49-A8F3-82670167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9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8530-FD61-E74D-AD77-D7DCAC11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0BB4C-1346-D944-ADC9-C866CB6A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D686A-7FE3-BA4F-A302-902DCD5A7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1B3E7-B758-6C4E-8FB1-D8EC138E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887-E1CF-7C45-9C39-70EB3469C217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34E7D-3CA3-8443-A551-795E9CD2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A8882-FBAC-194E-9525-CA22C74E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3E99-4C11-AB49-A8F3-82670167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5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516C-0005-1E44-95F2-9EF5E719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91D61-7817-AD46-9415-36B27346F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94B3F-154A-F241-981D-79B73478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EDA5D-8736-E34D-ADD3-A4C1F061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887-E1CF-7C45-9C39-70EB3469C217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82702-6D9D-A64D-A1B1-87400DFE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E8197-A290-9447-A0B1-A652E11E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3E99-4C11-AB49-A8F3-82670167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4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B5EAB-42B7-B94E-AB26-7D5D15B0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29AB2-06D0-EF44-9B23-7D4B34EB6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FEBC0-002F-2C4D-8584-5D4C12AD2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5887-E1CF-7C45-9C39-70EB3469C217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7F4D-FFAE-0F4E-84C6-5571DEFD0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42258-537F-8048-AF45-0C52DC73B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63E99-4C11-AB49-A8F3-82670167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8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B039D-5CCA-A64B-B840-3FEF2197F681}"/>
              </a:ext>
            </a:extLst>
          </p:cNvPr>
          <p:cNvSpPr txBox="1"/>
          <p:nvPr/>
        </p:nvSpPr>
        <p:spPr>
          <a:xfrm>
            <a:off x="2328041" y="2992481"/>
            <a:ext cx="75359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+mj-lt"/>
              </a:rPr>
              <a:t>ECE 368</a:t>
            </a:r>
          </a:p>
          <a:p>
            <a:pPr algn="ctr"/>
            <a:r>
              <a:rPr lang="en-US" sz="4800" b="1" dirty="0">
                <a:latin typeface="+mj-lt"/>
              </a:rPr>
              <a:t>Programming Assignment 01</a:t>
            </a:r>
          </a:p>
          <a:p>
            <a:pPr algn="ctr"/>
            <a:endParaRPr lang="en-US" sz="4000" b="1" dirty="0">
              <a:latin typeface="+mj-lt"/>
            </a:endParaRPr>
          </a:p>
          <a:p>
            <a:pPr algn="ctr"/>
            <a:r>
              <a:rPr lang="en-US" sz="3200" b="1" dirty="0">
                <a:latin typeface="+mj-lt"/>
              </a:rPr>
              <a:t>10/2/2021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B156FD-B815-354F-8514-CFB352C50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26" y="1414462"/>
            <a:ext cx="7787946" cy="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30BC-6696-BB4E-964B-4D4CAEF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void </a:t>
            </a:r>
            <a:r>
              <a:rPr lang="en-US" dirty="0" err="1"/>
              <a:t>Array_Shellsort</a:t>
            </a:r>
            <a:r>
              <a:rPr lang="en-US" dirty="0"/>
              <a:t>(long *array, int size, long *n comp)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E968-0CFD-F041-910A-CE8F4B897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Find max K</a:t>
            </a:r>
          </a:p>
          <a:p>
            <a:endParaRPr lang="en-US" dirty="0"/>
          </a:p>
          <a:p>
            <a:r>
              <a:rPr lang="en-US" dirty="0"/>
              <a:t>Iterate down through array of k values and do insertion (bubble) sort on each subarray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9A4FC-AEFE-9441-A187-33CA63693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41306"/>
            <a:ext cx="5058980" cy="5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5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DFFE-5880-6544-A853-833AF60E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 </a:t>
            </a:r>
            <a:r>
              <a:rPr lang="en-US" dirty="0" err="1"/>
              <a:t>Array_Save_To_File</a:t>
            </a:r>
            <a:r>
              <a:rPr lang="en-US" dirty="0"/>
              <a:t>(char *filename, long *array, int size)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E536-D2D0-4247-8E39-1EE315DCE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Remember to add </a:t>
            </a:r>
            <a:r>
              <a:rPr lang="en-US" dirty="0" err="1"/>
              <a:t>fclose</a:t>
            </a:r>
            <a:r>
              <a:rPr lang="en-US" dirty="0"/>
              <a:t>() if </a:t>
            </a:r>
            <a:r>
              <a:rPr lang="en-US" dirty="0" err="1"/>
              <a:t>fopen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array is NULL or size is 0, an empty output file should be created.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DD5B6-03BE-1C4E-8928-021DCC233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41306"/>
            <a:ext cx="5058980" cy="5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0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6D70-8F4E-4D48-AE4C-24A94535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*</a:t>
            </a:r>
            <a:r>
              <a:rPr lang="en-US" dirty="0" err="1"/>
              <a:t>List_Load_From_File</a:t>
            </a:r>
            <a:r>
              <a:rPr lang="en-US" dirty="0"/>
              <a:t>(char *filename)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6E620-92F3-8F40-917E-6F03BBB8F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to add </a:t>
            </a:r>
            <a:r>
              <a:rPr lang="en-US" dirty="0" err="1"/>
              <a:t>fclose</a:t>
            </a:r>
            <a:r>
              <a:rPr lang="en-US" dirty="0"/>
              <a:t>() if </a:t>
            </a:r>
            <a:r>
              <a:rPr lang="en-US" dirty="0" err="1"/>
              <a:t>fopen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To know the size of list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Count the number of long integers by reading them from the input file using a while loop one by one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the same loop, add a new node to list whenever reading a new long integers.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78947-873D-4C4D-95BB-3FF6BB2B0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41306"/>
            <a:ext cx="5058980" cy="5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96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6D70-8F4E-4D48-AE4C-24A94535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*</a:t>
            </a:r>
            <a:r>
              <a:rPr lang="en-US" dirty="0" err="1"/>
              <a:t>List_Load_From_File</a:t>
            </a:r>
            <a:r>
              <a:rPr lang="en-US" dirty="0"/>
              <a:t>(char *filename)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6E620-92F3-8F40-917E-6F03BBB8F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long integers should be stored in the same order in the linked-list as they are stored in the file</a:t>
            </a:r>
          </a:p>
          <a:p>
            <a:endParaRPr lang="en-US" dirty="0"/>
          </a:p>
          <a:p>
            <a:r>
              <a:rPr lang="en-US" dirty="0"/>
              <a:t>An empty input file or an invalid input filename both will result in an empty linked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78947-873D-4C4D-95BB-3FF6BB2B0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41306"/>
            <a:ext cx="5058980" cy="5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2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CE4F-1F69-8A4C-89E2-38E7C705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*</a:t>
            </a:r>
            <a:r>
              <a:rPr lang="en-US" dirty="0" err="1"/>
              <a:t>List_Shellsort</a:t>
            </a:r>
            <a:r>
              <a:rPr lang="en-US" dirty="0"/>
              <a:t>(Node *list, long *n comp)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B00A5-CB53-4344-8C62-405B621E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max K</a:t>
            </a:r>
          </a:p>
          <a:p>
            <a:endParaRPr lang="en-US" dirty="0"/>
          </a:p>
          <a:p>
            <a:r>
              <a:rPr lang="en-US" dirty="0"/>
              <a:t>Iterate down through array of k values and do insertion (bubble) sort on each sub-list (you may divide a list into sub-lists and use lists of linked-list)</a:t>
            </a:r>
          </a:p>
          <a:p>
            <a:endParaRPr lang="en-US" dirty="0"/>
          </a:p>
          <a:p>
            <a:r>
              <a:rPr lang="en-US" dirty="0"/>
              <a:t>Array should not appear in this function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3DF79-BB3F-DB4D-8873-7B04AE540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41306"/>
            <a:ext cx="5058980" cy="5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45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CE4F-1F69-8A4C-89E2-38E7C705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*</a:t>
            </a:r>
            <a:r>
              <a:rPr lang="en-US" dirty="0" err="1"/>
              <a:t>List_Shellsort</a:t>
            </a:r>
            <a:r>
              <a:rPr lang="en-US" dirty="0"/>
              <a:t>(Node *list, long *n comp)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B00A5-CB53-4344-8C62-405B621E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List_Shellsort</a:t>
            </a:r>
            <a:r>
              <a:rPr lang="en-US" dirty="0"/>
              <a:t> function must perform sorting by manipulating the next fields of the Nodes</a:t>
            </a:r>
          </a:p>
          <a:p>
            <a:pPr lvl="1"/>
            <a:r>
              <a:rPr lang="en-US" dirty="0"/>
              <a:t>Each long integer should be always stored in the value field of the same Node with same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3DF79-BB3F-DB4D-8873-7B04AE540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41306"/>
            <a:ext cx="5058980" cy="5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3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33D5-A0C6-1942-A8BC-CA0B82BE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 </a:t>
            </a:r>
            <a:r>
              <a:rPr lang="en-US" dirty="0" err="1"/>
              <a:t>List_Save_To_File</a:t>
            </a:r>
            <a:r>
              <a:rPr lang="en-US" dirty="0"/>
              <a:t>(char *filename, Node *list)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B8E4-442F-CB4F-BE3C-CCE0BA96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Remember to add </a:t>
            </a:r>
            <a:r>
              <a:rPr lang="en-US" dirty="0" err="1"/>
              <a:t>fclose</a:t>
            </a:r>
            <a:r>
              <a:rPr lang="en-US" dirty="0"/>
              <a:t>() if </a:t>
            </a:r>
            <a:r>
              <a:rPr lang="en-US" dirty="0" err="1"/>
              <a:t>fopen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9FD32-B26D-E548-8E6B-C582FE30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41306"/>
            <a:ext cx="5058980" cy="5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53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7A18-5D31-4046-9DB5-11498B9F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57BE-1954-8045-B200-A8587BD01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not allowed to define new structures except the structures defined by instructors in header file</a:t>
            </a:r>
          </a:p>
          <a:p>
            <a:endParaRPr lang="en-US" dirty="0"/>
          </a:p>
          <a:p>
            <a:r>
              <a:rPr lang="en-US" dirty="0"/>
              <a:t>It is your responsibility to make sure that your submission can be complied successfully on </a:t>
            </a:r>
            <a:r>
              <a:rPr lang="en-US" dirty="0" err="1"/>
              <a:t>ecegrid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Your final zip file should not contain a folder. It should only contain </a:t>
            </a:r>
            <a:r>
              <a:rPr lang="en-US" dirty="0" err="1"/>
              <a:t>shell_array.c</a:t>
            </a:r>
            <a:r>
              <a:rPr lang="en-US" dirty="0"/>
              <a:t>, </a:t>
            </a:r>
            <a:r>
              <a:rPr lang="en-US" dirty="0" err="1"/>
              <a:t>shell_list.c</a:t>
            </a:r>
            <a:r>
              <a:rPr lang="en-US" dirty="0"/>
              <a:t>, and pa1.c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A0020-D006-DB4E-92C6-264D5715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41306"/>
            <a:ext cx="5058980" cy="5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58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7A18-5D31-4046-9DB5-11498B9F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57BE-1954-8045-B200-A8587BD01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main function</a:t>
            </a:r>
          </a:p>
          <a:p>
            <a:pPr lvl="1"/>
            <a:r>
              <a:rPr lang="en-US" dirty="0"/>
              <a:t>Free the memory allocated for the array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Free the linked list by traversing the list and free each node 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valgrind</a:t>
            </a:r>
            <a:r>
              <a:rPr lang="en-US" dirty="0"/>
              <a:t> to check memory issues</a:t>
            </a:r>
          </a:p>
          <a:p>
            <a:endParaRPr lang="en-US" dirty="0"/>
          </a:p>
          <a:p>
            <a:pPr lvl="1"/>
            <a:r>
              <a:rPr lang="en-US" dirty="0"/>
              <a:t>keep your code </a:t>
            </a:r>
            <a:r>
              <a:rPr lang="en-US" dirty="0" err="1"/>
              <a:t>valgrind</a:t>
            </a:r>
            <a:r>
              <a:rPr lang="en-US" dirty="0"/>
              <a:t>-clean at any stage of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7484E-026F-2644-9E9B-1D43EAFA9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41306"/>
            <a:ext cx="5058980" cy="5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16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7A18-5D31-4046-9DB5-11498B9F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7484E-026F-2644-9E9B-1D43EAFA9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41306"/>
            <a:ext cx="5058980" cy="5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4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81FF1-D39B-264D-9ECE-F3729B4DB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understanding of basic data structures like array and linked list.</a:t>
            </a:r>
          </a:p>
          <a:p>
            <a:endParaRPr lang="en-US" dirty="0"/>
          </a:p>
          <a:p>
            <a:r>
              <a:rPr lang="en-US" dirty="0"/>
              <a:t>An ability to apply shell sort for a given application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7B398A-441C-1F42-8351-8D88782D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FFEED-931D-B94B-A019-BDB50576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41306"/>
            <a:ext cx="5058980" cy="5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4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227E-58D0-B54B-A7D2-F2339C89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to do: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63D1C-5AF3-B142-B1C7-47D3D92A8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Implement shell sort on an array </a:t>
            </a:r>
          </a:p>
          <a:p>
            <a:endParaRPr lang="en-US" dirty="0"/>
          </a:p>
          <a:p>
            <a:r>
              <a:rPr lang="en-US" dirty="0"/>
              <a:t>Implement shell sort on a linked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104EC-668F-704B-BA10-07AFD6EF7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41306"/>
            <a:ext cx="5058980" cy="5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5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2AB3-9673-804E-ACD6-401E045C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Flow Chart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B0CAD51-8D36-1A4D-9E68-3673C8E3C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180" y="681037"/>
            <a:ext cx="4799379" cy="435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9EC2BB-0978-644C-98FA-33243A42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41306"/>
            <a:ext cx="5058980" cy="5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2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8D16-1E97-5B47-86A5-8F047035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2A8C-0F2A-FB48-8B97-504C8E58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*</a:t>
            </a:r>
            <a:r>
              <a:rPr lang="en-US" dirty="0" err="1"/>
              <a:t>Array_Load_From_File</a:t>
            </a:r>
            <a:r>
              <a:rPr lang="en-US" dirty="0"/>
              <a:t>(char *filename, int *size)</a:t>
            </a:r>
          </a:p>
          <a:p>
            <a:pPr lvl="1"/>
            <a:r>
              <a:rPr lang="en-US" dirty="0"/>
              <a:t>Load the array from binary input file</a:t>
            </a:r>
          </a:p>
          <a:p>
            <a:pPr lvl="1"/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Array_Shellsort</a:t>
            </a:r>
            <a:r>
              <a:rPr lang="en-US" dirty="0"/>
              <a:t>(long *array, int size, long *n comp)</a:t>
            </a:r>
          </a:p>
          <a:p>
            <a:pPr lvl="1"/>
            <a:r>
              <a:rPr lang="en-US" dirty="0"/>
              <a:t>Apply shell sort to the array</a:t>
            </a:r>
          </a:p>
          <a:p>
            <a:pPr lvl="1"/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Array_Save_To_File</a:t>
            </a:r>
            <a:r>
              <a:rPr lang="en-US" dirty="0"/>
              <a:t>(char *filename, long *array, int size)</a:t>
            </a:r>
          </a:p>
          <a:p>
            <a:pPr lvl="1"/>
            <a:r>
              <a:rPr lang="en-US" dirty="0"/>
              <a:t>Save the sorted array to binary output file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CE626-5920-9646-8AA1-B3737DA0B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41306"/>
            <a:ext cx="5058980" cy="5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0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AB36-6A44-794B-9A4C-958167BC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DEEA5-7263-8D4B-AF90-77DE2BD51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*</a:t>
            </a:r>
            <a:r>
              <a:rPr lang="en-US" dirty="0" err="1"/>
              <a:t>List_Load_From_File</a:t>
            </a:r>
            <a:r>
              <a:rPr lang="en-US" dirty="0"/>
              <a:t>(char *filename)</a:t>
            </a:r>
          </a:p>
          <a:p>
            <a:pPr lvl="1"/>
            <a:r>
              <a:rPr lang="en-US" dirty="0"/>
              <a:t>Load list from binary input file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Node *</a:t>
            </a:r>
            <a:r>
              <a:rPr lang="en-US" dirty="0" err="1"/>
              <a:t>List_Shellsort</a:t>
            </a:r>
            <a:r>
              <a:rPr lang="en-US" dirty="0"/>
              <a:t>(Node *list, long *n comp)</a:t>
            </a:r>
          </a:p>
          <a:p>
            <a:pPr lvl="1"/>
            <a:r>
              <a:rPr lang="en-US" dirty="0"/>
              <a:t>Apply shell sort to the list</a:t>
            </a:r>
          </a:p>
          <a:p>
            <a:pPr lvl="1"/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List_Save_To_File</a:t>
            </a:r>
            <a:r>
              <a:rPr lang="en-US" dirty="0"/>
              <a:t>(char *filename, Node *list)</a:t>
            </a:r>
          </a:p>
          <a:p>
            <a:pPr lvl="1"/>
            <a:r>
              <a:rPr lang="en-US" dirty="0"/>
              <a:t>Save the sorted list to binary output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749D2-C8E1-4841-8307-7D60DEC39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41306"/>
            <a:ext cx="5058980" cy="5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6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A202-A886-8942-A584-D8F9D5AA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on command line arguments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AB34-1384-7D46-8677-52BEBF79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argc</a:t>
            </a:r>
            <a:endParaRPr lang="en-US" dirty="0"/>
          </a:p>
          <a:p>
            <a:pPr lvl="1"/>
            <a:r>
              <a:rPr lang="en-US" dirty="0"/>
              <a:t>The number of arguments passed</a:t>
            </a:r>
          </a:p>
          <a:p>
            <a:pPr lvl="1"/>
            <a:endParaRPr lang="en-US" dirty="0"/>
          </a:p>
          <a:p>
            <a:r>
              <a:rPr lang="en-US" dirty="0" err="1"/>
              <a:t>argv</a:t>
            </a:r>
            <a:r>
              <a:rPr lang="en-US" dirty="0"/>
              <a:t>[]</a:t>
            </a:r>
          </a:p>
          <a:p>
            <a:pPr lvl="1"/>
            <a:r>
              <a:rPr lang="en-US" dirty="0"/>
              <a:t>A pointer array which points to each argument passed to the program</a:t>
            </a:r>
          </a:p>
          <a:p>
            <a:pPr lvl="1"/>
            <a:endParaRPr lang="en-US" dirty="0"/>
          </a:p>
          <a:p>
            <a:r>
              <a:rPr lang="en-US" dirty="0" err="1"/>
              <a:t>strcmp</a:t>
            </a:r>
            <a:r>
              <a:rPr lang="en-US" dirty="0"/>
              <a:t>(const char *str1, const char *str2)</a:t>
            </a:r>
          </a:p>
          <a:p>
            <a:pPr lvl="1"/>
            <a:r>
              <a:rPr lang="en-US" dirty="0"/>
              <a:t>Compare the string pointed by str1 with the string pointed by str2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3D875-D93E-8E4C-ACE9-16BD7C50C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41306"/>
            <a:ext cx="5058980" cy="5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7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84DD-FB95-F640-AF37-CB88B4C8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*</a:t>
            </a:r>
            <a:r>
              <a:rPr lang="en-US" dirty="0" err="1"/>
              <a:t>Array_Load_From_File</a:t>
            </a:r>
            <a:r>
              <a:rPr lang="en-US" dirty="0"/>
              <a:t>(char *filename, int *size)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6561-3527-5A4B-8802-A46EF638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to add </a:t>
            </a:r>
            <a:r>
              <a:rPr lang="en-US" dirty="0" err="1"/>
              <a:t>fclose</a:t>
            </a:r>
            <a:r>
              <a:rPr lang="en-US" dirty="0"/>
              <a:t>() if </a:t>
            </a:r>
            <a:r>
              <a:rPr lang="en-US" dirty="0" err="1"/>
              <a:t>fopen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To know the size of array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Count the number of long integers by reading them from the input file using a while loop one by one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Remember to move file pointer back to the beginning (</a:t>
            </a:r>
            <a:r>
              <a:rPr lang="en-US" dirty="0" err="1"/>
              <a:t>fseek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97C65-4FD8-3D4B-B030-847EBC58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41306"/>
            <a:ext cx="5058980" cy="5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0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84DD-FB95-F640-AF37-CB88B4C8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*</a:t>
            </a:r>
            <a:r>
              <a:rPr lang="en-US" dirty="0" err="1"/>
              <a:t>Array_Load_From_File</a:t>
            </a:r>
            <a:r>
              <a:rPr lang="en-US" dirty="0"/>
              <a:t>(char *filename, int *size)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6561-3527-5A4B-8802-A46EF638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the input file is empty, an array of size 0 should still be created and *size be assigned 0. </a:t>
            </a:r>
          </a:p>
          <a:p>
            <a:endParaRPr lang="en-US" dirty="0"/>
          </a:p>
          <a:p>
            <a:r>
              <a:rPr lang="en-US" dirty="0"/>
              <a:t>You should return a NULL address and assign 0 to *size if you could not open the file or fail to allocate sufficient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97C65-4FD8-3D4B-B030-847EBC58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41306"/>
            <a:ext cx="5058980" cy="5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8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808</Words>
  <Application>Microsoft Macintosh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Learning objective:</vt:lpstr>
      <vt:lpstr>Tasks to do: </vt:lpstr>
      <vt:lpstr>Code Flow Chart</vt:lpstr>
      <vt:lpstr>Array</vt:lpstr>
      <vt:lpstr>Linked list</vt:lpstr>
      <vt:lpstr>Validation on command line arguments </vt:lpstr>
      <vt:lpstr>long *Array_Load_From_File(char *filename, int *size)</vt:lpstr>
      <vt:lpstr>long *Array_Load_From_File(char *filename, int *size)</vt:lpstr>
      <vt:lpstr>void Array_Shellsort(long *array, int size, long *n comp)</vt:lpstr>
      <vt:lpstr>int Array_Save_To_File(char *filename, long *array, int size)</vt:lpstr>
      <vt:lpstr>Node *List_Load_From_File(char *filename)</vt:lpstr>
      <vt:lpstr>Node *List_Load_From_File(char *filename)</vt:lpstr>
      <vt:lpstr>Node *List_Shellsort(Node *list, long *n comp)</vt:lpstr>
      <vt:lpstr>Node *List_Shellsort(Node *list, long *n comp)</vt:lpstr>
      <vt:lpstr>int List_Save_To_File(char *filename, Node *list)</vt:lpstr>
      <vt:lpstr>Reminder</vt:lpstr>
      <vt:lpstr>Reminder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Xingchen Wang</dc:creator>
  <cp:lastModifiedBy>Xingchen Wang</cp:lastModifiedBy>
  <cp:revision>26</cp:revision>
  <dcterms:created xsi:type="dcterms:W3CDTF">2021-09-30T03:33:15Z</dcterms:created>
  <dcterms:modified xsi:type="dcterms:W3CDTF">2021-10-02T20:23:56Z</dcterms:modified>
</cp:coreProperties>
</file>